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sldIdLst>
    <p:sldId id="258" r:id="rId5"/>
    <p:sldId id="262" r:id="rId6"/>
    <p:sldId id="261" r:id="rId7"/>
    <p:sldId id="259" r:id="rId8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47">
          <p15:clr>
            <a:srgbClr val="A4A3A4"/>
          </p15:clr>
        </p15:guide>
        <p15:guide id="2" pos="80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5" autoAdjust="0"/>
    <p:restoredTop sz="99157" autoAdjust="0"/>
  </p:normalViewPr>
  <p:slideViewPr>
    <p:cSldViewPr snapToGrid="0" snapToObjects="1" showGuides="1">
      <p:cViewPr varScale="1">
        <p:scale>
          <a:sx n="82" d="100"/>
          <a:sy n="82" d="100"/>
        </p:scale>
        <p:origin x="1506" y="96"/>
      </p:cViewPr>
      <p:guideLst>
        <p:guide orient="horz" pos="6047"/>
        <p:guide pos="80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Jacobs" userId="e98d8fd2-5def-475e-97f0-19633e32b8b7" providerId="ADAL" clId="{E09C7BBC-20CA-4B45-B7FE-F48D95519A22}"/>
    <pc:docChg chg="custSel addSld delSld modSld modMainMaster">
      <pc:chgData name="Ben Jacobs" userId="e98d8fd2-5def-475e-97f0-19633e32b8b7" providerId="ADAL" clId="{E09C7BBC-20CA-4B45-B7FE-F48D95519A22}" dt="2021-05-05T09:38:03.171" v="5" actId="47"/>
      <pc:docMkLst>
        <pc:docMk/>
      </pc:docMkLst>
      <pc:sldChg chg="delSp mod">
        <pc:chgData name="Ben Jacobs" userId="e98d8fd2-5def-475e-97f0-19633e32b8b7" providerId="ADAL" clId="{E09C7BBC-20CA-4B45-B7FE-F48D95519A22}" dt="2021-05-05T09:24:59.525" v="2" actId="478"/>
        <pc:sldMkLst>
          <pc:docMk/>
          <pc:sldMk cId="1391384445" sldId="259"/>
        </pc:sldMkLst>
        <pc:picChg chg="del">
          <ac:chgData name="Ben Jacobs" userId="e98d8fd2-5def-475e-97f0-19633e32b8b7" providerId="ADAL" clId="{E09C7BBC-20CA-4B45-B7FE-F48D95519A22}" dt="2021-05-05T09:24:59.525" v="2" actId="478"/>
          <ac:picMkLst>
            <pc:docMk/>
            <pc:sldMk cId="1391384445" sldId="259"/>
            <ac:picMk id="43" creationId="{00000000-0000-0000-0000-000000000000}"/>
          </ac:picMkLst>
        </pc:picChg>
        <pc:picChg chg="del">
          <ac:chgData name="Ben Jacobs" userId="e98d8fd2-5def-475e-97f0-19633e32b8b7" providerId="ADAL" clId="{E09C7BBC-20CA-4B45-B7FE-F48D95519A22}" dt="2021-05-05T09:24:57.575" v="1" actId="478"/>
          <ac:picMkLst>
            <pc:docMk/>
            <pc:sldMk cId="1391384445" sldId="259"/>
            <ac:picMk id="44" creationId="{00000000-0000-0000-0000-000000000000}"/>
          </ac:picMkLst>
        </pc:picChg>
      </pc:sldChg>
      <pc:sldChg chg="del">
        <pc:chgData name="Ben Jacobs" userId="e98d8fd2-5def-475e-97f0-19633e32b8b7" providerId="ADAL" clId="{E09C7BBC-20CA-4B45-B7FE-F48D95519A22}" dt="2021-05-05T09:31:13.183" v="3" actId="2696"/>
        <pc:sldMkLst>
          <pc:docMk/>
          <pc:sldMk cId="3212904028" sldId="260"/>
        </pc:sldMkLst>
      </pc:sldChg>
      <pc:sldChg chg="new del">
        <pc:chgData name="Ben Jacobs" userId="e98d8fd2-5def-475e-97f0-19633e32b8b7" providerId="ADAL" clId="{E09C7BBC-20CA-4B45-B7FE-F48D95519A22}" dt="2021-05-05T09:38:03.171" v="5" actId="47"/>
        <pc:sldMkLst>
          <pc:docMk/>
          <pc:sldMk cId="339116177" sldId="263"/>
        </pc:sldMkLst>
      </pc:sldChg>
      <pc:sldMasterChg chg="delSp mod">
        <pc:chgData name="Ben Jacobs" userId="e98d8fd2-5def-475e-97f0-19633e32b8b7" providerId="ADAL" clId="{E09C7BBC-20CA-4B45-B7FE-F48D95519A22}" dt="2021-05-05T09:24:42.700" v="0" actId="478"/>
        <pc:sldMasterMkLst>
          <pc:docMk/>
          <pc:sldMasterMk cId="619918079" sldId="2147483684"/>
        </pc:sldMasterMkLst>
        <pc:cxnChg chg="del">
          <ac:chgData name="Ben Jacobs" userId="e98d8fd2-5def-475e-97f0-19633e32b8b7" providerId="ADAL" clId="{E09C7BBC-20CA-4B45-B7FE-F48D95519A22}" dt="2021-05-05T09:24:42.700" v="0" actId="478"/>
          <ac:cxnSpMkLst>
            <pc:docMk/>
            <pc:sldMasterMk cId="619918079" sldId="2147483684"/>
            <ac:cxnSpMk id="7" creationId="{00000000-0000-0000-0000-000000000000}"/>
          </ac:cxnSpMkLst>
        </pc:cxn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2801600" cy="64008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6667" y="1"/>
            <a:ext cx="12794935" cy="64008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" y="6944192"/>
            <a:ext cx="8161020" cy="2048256"/>
          </a:xfrm>
        </p:spPr>
        <p:txBody>
          <a:bodyPr anchor="ctr">
            <a:normAutofit/>
          </a:bodyPr>
          <a:lstStyle>
            <a:lvl1pPr algn="r">
              <a:defRPr sz="6160" spc="28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41130" y="6944192"/>
            <a:ext cx="3360420" cy="2048256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4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640080" indent="0" algn="ctr">
              <a:buNone/>
              <a:defRPr sz="2240"/>
            </a:lvl2pPr>
            <a:lvl3pPr marL="1280160" indent="0" algn="ctr">
              <a:buNone/>
              <a:defRPr sz="224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D94D7BB-2CB3-4348-A50B-5AA5D7064515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0ADCF-BE60-5741-A408-AC9E8869866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806185" y="7369748"/>
            <a:ext cx="0" cy="128016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343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D7BB-2CB3-4348-A50B-5AA5D7064515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0ADCF-BE60-5741-A408-AC9E8869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63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7" y="1066800"/>
            <a:ext cx="2760345" cy="757428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0132" y="1066800"/>
            <a:ext cx="7960995" cy="75742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D7BB-2CB3-4348-A50B-5AA5D7064515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0ADCF-BE60-5741-A408-AC9E8869866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561320" y="242988"/>
            <a:ext cx="0" cy="96012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24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D7BB-2CB3-4348-A50B-5AA5D7064515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0ADCF-BE60-5741-A408-AC9E8869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2801600" cy="64008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6667" y="1"/>
            <a:ext cx="12794935" cy="64008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6944192"/>
            <a:ext cx="8161020" cy="2048256"/>
          </a:xfrm>
        </p:spPr>
        <p:txBody>
          <a:bodyPr anchor="ctr">
            <a:normAutofit/>
          </a:bodyPr>
          <a:lstStyle>
            <a:lvl1pPr algn="r">
              <a:defRPr sz="6160" b="0" spc="28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1130" y="6944192"/>
            <a:ext cx="3360420" cy="2048256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4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6400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D7BB-2CB3-4348-A50B-5AA5D7064515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0ADCF-BE60-5741-A408-AC9E8869866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806185" y="7369748"/>
            <a:ext cx="0" cy="128016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82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334" y="819303"/>
            <a:ext cx="10206076" cy="20994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334" y="3200400"/>
            <a:ext cx="4992624" cy="5632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786" y="3200400"/>
            <a:ext cx="4992624" cy="5632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D7BB-2CB3-4348-A50B-5AA5D7064515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0ADCF-BE60-5741-A408-AC9E8869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2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75334" y="819303"/>
            <a:ext cx="10206076" cy="20994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334" y="3051490"/>
            <a:ext cx="4992624" cy="1152144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080" b="0" cap="none" baseline="0">
                <a:solidFill>
                  <a:schemeClr val="accent1"/>
                </a:solidFill>
                <a:latin typeface="+mn-lt"/>
              </a:defRPr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334" y="4154903"/>
            <a:ext cx="4992624" cy="46782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8786" y="3051490"/>
            <a:ext cx="4992624" cy="1152144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308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marL="0" lvl="0" indent="0" algn="l" defTabSz="1280160" rtl="0" eaLnBrk="1" latinLnBrk="0" hangingPunct="1">
              <a:lnSpc>
                <a:spcPct val="90000"/>
              </a:lnSpc>
              <a:spcBef>
                <a:spcPts val="252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88786" y="4154903"/>
            <a:ext cx="4992624" cy="46782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D7BB-2CB3-4348-A50B-5AA5D7064515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0ADCF-BE60-5741-A408-AC9E8869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71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D7BB-2CB3-4348-A50B-5AA5D7064515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0ADCF-BE60-5741-A408-AC9E8869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7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D7BB-2CB3-4348-A50B-5AA5D7064515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0ADCF-BE60-5741-A408-AC9E8869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2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75334" y="660113"/>
            <a:ext cx="4608576" cy="2432304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50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50" y="1152144"/>
            <a:ext cx="5962345" cy="725850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240"/>
            </a:lvl2pPr>
            <a:lvl3pPr>
              <a:defRPr sz="168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334" y="3160508"/>
            <a:ext cx="4608576" cy="5267212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840"/>
              </a:spcBef>
              <a:buNone/>
              <a:defRPr sz="224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D7BB-2CB3-4348-A50B-5AA5D7064515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0ADCF-BE60-5741-A408-AC9E8869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6944193"/>
            <a:ext cx="8161020" cy="2048256"/>
          </a:xfrm>
        </p:spPr>
        <p:txBody>
          <a:bodyPr anchor="ctr">
            <a:normAutofit/>
          </a:bodyPr>
          <a:lstStyle>
            <a:lvl1pPr algn="r">
              <a:defRPr sz="6160" spc="28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798400" cy="64008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41130" y="6944193"/>
            <a:ext cx="3360420" cy="2048256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4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D7BB-2CB3-4348-A50B-5AA5D7064515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0ADCF-BE60-5741-A408-AC9E8869866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806185" y="7369748"/>
            <a:ext cx="0" cy="128016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041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334" y="819303"/>
            <a:ext cx="10206076" cy="2099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335" y="3200400"/>
            <a:ext cx="10206077" cy="56327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336" y="9058986"/>
            <a:ext cx="2261850" cy="384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D94D7BB-2CB3-4348-A50B-5AA5D7064515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5080" y="9058986"/>
            <a:ext cx="6196532" cy="384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9058986"/>
            <a:ext cx="1022350" cy="384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F50ADCF-BE60-5741-A408-AC9E8869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1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80160" rtl="0" eaLnBrk="1" latinLnBrk="0" hangingPunct="1">
        <a:lnSpc>
          <a:spcPct val="80000"/>
        </a:lnSpc>
        <a:spcBef>
          <a:spcPct val="0"/>
        </a:spcBef>
        <a:buNone/>
        <a:defRPr sz="6160" kern="1200" cap="all" spc="14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128016" indent="-128016" algn="l" defTabSz="1280160" rtl="0" eaLnBrk="1" latinLnBrk="0" hangingPunct="1">
        <a:lnSpc>
          <a:spcPct val="90000"/>
        </a:lnSpc>
        <a:spcBef>
          <a:spcPts val="1680"/>
        </a:spcBef>
        <a:spcAft>
          <a:spcPts val="28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71246" indent="-192024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accent1"/>
        </a:buClr>
        <a:buFont typeface="Wingdings 3" pitchFamily="18" charset="2"/>
        <a:buChar char=""/>
        <a:defRPr sz="2240" kern="1200">
          <a:solidFill>
            <a:schemeClr val="tx1"/>
          </a:solidFill>
          <a:latin typeface="+mn-lt"/>
          <a:ea typeface="+mn-ea"/>
          <a:cs typeface="+mn-cs"/>
        </a:defRPr>
      </a:lvl2pPr>
      <a:lvl3pPr marL="627278" indent="-192024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accent1"/>
        </a:buClr>
        <a:buFont typeface="Wingdings 3" pitchFamily="18" charset="2"/>
        <a:buChar char=""/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832104" indent="-192024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accent1"/>
        </a:buClr>
        <a:buFont typeface="Wingdings 3" pitchFamily="18" charset="2"/>
        <a:buChar char=""/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088136" indent="-192024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accent1"/>
        </a:buClr>
        <a:buFont typeface="Wingdings 3" pitchFamily="18" charset="2"/>
        <a:buChar char=""/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60" indent="-192024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accent1"/>
        </a:buClr>
        <a:buFont typeface="Wingdings 3" pitchFamily="18" charset="2"/>
        <a:buChar char=""/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1484986" indent="-192024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accent1"/>
        </a:buClr>
        <a:buFont typeface="Wingdings 3" pitchFamily="18" charset="2"/>
        <a:buChar char=""/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1702613" indent="-192024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accent1"/>
        </a:buClr>
        <a:buFont typeface="Wingdings 3" pitchFamily="18" charset="2"/>
        <a:buChar char=""/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1907438" indent="-192024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accent1"/>
        </a:buClr>
        <a:buFont typeface="Wingdings 3" pitchFamily="18" charset="2"/>
        <a:buChar char=""/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077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666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579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787140" y="3383877"/>
            <a:ext cx="5351930" cy="4703583"/>
            <a:chOff x="3431546" y="3383877"/>
            <a:chExt cx="5799821" cy="5219735"/>
          </a:xfrm>
        </p:grpSpPr>
        <p:pic>
          <p:nvPicPr>
            <p:cNvPr id="11" name="Picture 10" descr="slide 4-3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66" t="5786" r="14155" b="11844"/>
            <a:stretch/>
          </p:blipFill>
          <p:spPr>
            <a:xfrm>
              <a:off x="4000501" y="3591560"/>
              <a:ext cx="4623149" cy="4747260"/>
            </a:xfrm>
            <a:prstGeom prst="rect">
              <a:avLst/>
            </a:prstGeom>
          </p:spPr>
        </p:pic>
        <p:pic>
          <p:nvPicPr>
            <p:cNvPr id="12" name="Picture 11" descr="slide 4-35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28" b="12048"/>
            <a:stretch/>
          </p:blipFill>
          <p:spPr>
            <a:xfrm>
              <a:off x="4025974" y="6975692"/>
              <a:ext cx="1668636" cy="1627920"/>
            </a:xfrm>
            <a:prstGeom prst="rect">
              <a:avLst/>
            </a:prstGeom>
          </p:spPr>
        </p:pic>
        <p:pic>
          <p:nvPicPr>
            <p:cNvPr id="13" name="Picture 12" descr="slide 4-36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33" t="5508" r="14742" b="10843"/>
            <a:stretch/>
          </p:blipFill>
          <p:spPr>
            <a:xfrm>
              <a:off x="3431546" y="5233256"/>
              <a:ext cx="1416892" cy="1627920"/>
            </a:xfrm>
            <a:prstGeom prst="rect">
              <a:avLst/>
            </a:prstGeom>
          </p:spPr>
        </p:pic>
        <p:pic>
          <p:nvPicPr>
            <p:cNvPr id="14" name="Picture 13" descr="slide 4-37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6" t="8176" r="13139" b="8950"/>
            <a:stretch/>
          </p:blipFill>
          <p:spPr>
            <a:xfrm>
              <a:off x="3941234" y="3522413"/>
              <a:ext cx="1500128" cy="1627860"/>
            </a:xfrm>
            <a:prstGeom prst="rect">
              <a:avLst/>
            </a:prstGeom>
          </p:spPr>
        </p:pic>
        <p:pic>
          <p:nvPicPr>
            <p:cNvPr id="15" name="Picture 14" descr="slide 4-38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40" r="7529" b="13167"/>
            <a:stretch/>
          </p:blipFill>
          <p:spPr>
            <a:xfrm>
              <a:off x="7343138" y="3383877"/>
              <a:ext cx="1511301" cy="1728917"/>
            </a:xfrm>
            <a:prstGeom prst="rect">
              <a:avLst/>
            </a:prstGeom>
          </p:spPr>
        </p:pic>
        <p:pic>
          <p:nvPicPr>
            <p:cNvPr id="16" name="Picture 15" descr="slide 4-39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24" t="7401" r="6243" b="13598"/>
            <a:stretch/>
          </p:blipFill>
          <p:spPr>
            <a:xfrm>
              <a:off x="7651326" y="5162126"/>
              <a:ext cx="1580041" cy="1627920"/>
            </a:xfrm>
            <a:prstGeom prst="rect">
              <a:avLst/>
            </a:prstGeom>
          </p:spPr>
        </p:pic>
        <p:pic>
          <p:nvPicPr>
            <p:cNvPr id="17" name="Picture 16" descr="slide 4-40.pn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0499" r="2721" b="13598"/>
            <a:stretch/>
          </p:blipFill>
          <p:spPr>
            <a:xfrm>
              <a:off x="6738596" y="7059432"/>
              <a:ext cx="1772099" cy="1430575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322156" y="2927346"/>
            <a:ext cx="2340000" cy="2340000"/>
            <a:chOff x="-67304" y="2876546"/>
            <a:chExt cx="2476499" cy="2584846"/>
          </a:xfrm>
        </p:grpSpPr>
        <p:pic>
          <p:nvPicPr>
            <p:cNvPr id="5" name="Picture 4" descr="slide 4-28.png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8" t="16824" r="18808" b="15086"/>
            <a:stretch/>
          </p:blipFill>
          <p:spPr>
            <a:xfrm>
              <a:off x="-67304" y="2876546"/>
              <a:ext cx="2476499" cy="258484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61426" y="3539624"/>
              <a:ext cx="1811867" cy="1291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F497D"/>
                  </a:solidFill>
                </a:rPr>
                <a:t>Insert your appropriate values here</a:t>
              </a:r>
            </a:p>
            <a:p>
              <a:endParaRPr lang="en-US" sz="1400" b="1" dirty="0">
                <a:solidFill>
                  <a:srgbClr val="1F497D"/>
                </a:solidFill>
              </a:endParaRPr>
            </a:p>
            <a:p>
              <a:endParaRPr lang="en-US" sz="1400" b="1" dirty="0">
                <a:solidFill>
                  <a:srgbClr val="1F497D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72953" y="6281423"/>
            <a:ext cx="2340000" cy="2340000"/>
            <a:chOff x="-84237" y="6298355"/>
            <a:chExt cx="2661185" cy="2760980"/>
          </a:xfrm>
        </p:grpSpPr>
        <p:pic>
          <p:nvPicPr>
            <p:cNvPr id="7" name="Picture 6" descr="slide 4-30.png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8" t="16823" r="18808" b="15494"/>
            <a:stretch/>
          </p:blipFill>
          <p:spPr>
            <a:xfrm>
              <a:off x="-84237" y="6298355"/>
              <a:ext cx="2661185" cy="276098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346853" y="7117530"/>
              <a:ext cx="1811867" cy="1379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F497D"/>
                  </a:solidFill>
                </a:rPr>
                <a:t>Insert your appropriate values here</a:t>
              </a:r>
            </a:p>
            <a:p>
              <a:endParaRPr lang="en-US" sz="1400" b="1" dirty="0">
                <a:solidFill>
                  <a:srgbClr val="1F497D"/>
                </a:solidFill>
              </a:endParaRPr>
            </a:p>
            <a:p>
              <a:endParaRPr lang="en-US" sz="1400" b="1" dirty="0">
                <a:solidFill>
                  <a:srgbClr val="1F497D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121057" y="2825748"/>
            <a:ext cx="2340000" cy="2340000"/>
            <a:chOff x="10307319" y="2741082"/>
            <a:chExt cx="2627330" cy="2642969"/>
          </a:xfrm>
        </p:grpSpPr>
        <p:pic>
          <p:nvPicPr>
            <p:cNvPr id="8" name="Picture 7" descr="slide 4-31.png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21" t="16974" r="15996" b="14120"/>
            <a:stretch/>
          </p:blipFill>
          <p:spPr>
            <a:xfrm>
              <a:off x="10307319" y="2741082"/>
              <a:ext cx="2627330" cy="264296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0714991" y="3403038"/>
              <a:ext cx="1811867" cy="1320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F497D"/>
                  </a:solidFill>
                </a:rPr>
                <a:t>Insert your appropriate values here</a:t>
              </a:r>
            </a:p>
            <a:p>
              <a:endParaRPr lang="en-US" sz="1400" b="1" dirty="0">
                <a:solidFill>
                  <a:srgbClr val="1F497D"/>
                </a:solidFill>
              </a:endParaRPr>
            </a:p>
            <a:p>
              <a:endParaRPr lang="en-US" sz="1400" b="1" dirty="0">
                <a:solidFill>
                  <a:srgbClr val="1F497D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968659" y="6399957"/>
            <a:ext cx="2340000" cy="2340000"/>
            <a:chOff x="9968659" y="6399958"/>
            <a:chExt cx="2295738" cy="2323565"/>
          </a:xfrm>
        </p:grpSpPr>
        <p:pic>
          <p:nvPicPr>
            <p:cNvPr id="10" name="Picture 9" descr="slide 4-33.png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20" t="16974" r="17197" b="14936"/>
            <a:stretch/>
          </p:blipFill>
          <p:spPr>
            <a:xfrm>
              <a:off x="9968659" y="6399958"/>
              <a:ext cx="2295738" cy="232356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0393264" y="7122482"/>
              <a:ext cx="181186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F497D"/>
                  </a:solidFill>
                </a:rPr>
                <a:t>Insert your appropriate values here</a:t>
              </a:r>
            </a:p>
            <a:p>
              <a:endParaRPr lang="en-US" sz="1400" b="1" dirty="0">
                <a:solidFill>
                  <a:srgbClr val="1F497D"/>
                </a:solidFill>
              </a:endParaRPr>
            </a:p>
            <a:p>
              <a:endParaRPr lang="en-US" sz="1400" b="1" dirty="0">
                <a:solidFill>
                  <a:srgbClr val="1F497D"/>
                </a:solidFill>
              </a:endParaRPr>
            </a:p>
          </p:txBody>
        </p:sp>
      </p:grpSp>
      <p:pic>
        <p:nvPicPr>
          <p:cNvPr id="25" name="Picture 24" descr="slide 4-41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865" y="3062041"/>
            <a:ext cx="2490985" cy="1017964"/>
          </a:xfrm>
          <a:prstGeom prst="rect">
            <a:avLst/>
          </a:prstGeom>
        </p:spPr>
      </p:pic>
      <p:pic>
        <p:nvPicPr>
          <p:cNvPr id="26" name="Picture 25" descr="slide 4-42.png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6" t="39997" r="22177" b="23490"/>
          <a:stretch/>
        </p:blipFill>
        <p:spPr>
          <a:xfrm>
            <a:off x="3115731" y="5960533"/>
            <a:ext cx="829734" cy="371688"/>
          </a:xfrm>
          <a:prstGeom prst="rect">
            <a:avLst/>
          </a:prstGeom>
        </p:spPr>
      </p:pic>
      <p:pic>
        <p:nvPicPr>
          <p:cNvPr id="27" name="Picture 26" descr="slide 4-43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86" y="7691594"/>
            <a:ext cx="2584391" cy="906709"/>
          </a:xfrm>
          <a:prstGeom prst="rect">
            <a:avLst/>
          </a:prstGeom>
        </p:spPr>
      </p:pic>
      <p:pic>
        <p:nvPicPr>
          <p:cNvPr id="35" name="Picture 34" descr="slide 4-41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21214" y="3030642"/>
            <a:ext cx="2332360" cy="1017964"/>
          </a:xfrm>
          <a:prstGeom prst="rect">
            <a:avLst/>
          </a:prstGeom>
        </p:spPr>
      </p:pic>
      <p:pic>
        <p:nvPicPr>
          <p:cNvPr id="36" name="Picture 35" descr="slide 4-42.png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6" t="39997" r="22177" b="23490"/>
          <a:stretch/>
        </p:blipFill>
        <p:spPr>
          <a:xfrm flipH="1">
            <a:off x="8918117" y="5909734"/>
            <a:ext cx="829734" cy="371688"/>
          </a:xfrm>
          <a:prstGeom prst="rect">
            <a:avLst/>
          </a:prstGeom>
        </p:spPr>
      </p:pic>
      <p:pic>
        <p:nvPicPr>
          <p:cNvPr id="38" name="Picture 37" descr="slide 4-43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7836" y="7708530"/>
            <a:ext cx="2788399" cy="97828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44493" y="258553"/>
            <a:ext cx="59605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76092"/>
                </a:solidFill>
              </a:rPr>
              <a:t>Our Values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55747" y="343218"/>
            <a:ext cx="37960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ADD YOUR LOGO HERE</a:t>
            </a:r>
          </a:p>
        </p:txBody>
      </p:sp>
      <p:pic>
        <p:nvPicPr>
          <p:cNvPr id="51" name="Picture 50" descr="slide 1-03.png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4" t="25709" r="32077" b="23892"/>
          <a:stretch/>
        </p:blipFill>
        <p:spPr>
          <a:xfrm>
            <a:off x="5565980" y="4835587"/>
            <a:ext cx="1667980" cy="164836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592667" y="1202265"/>
            <a:ext cx="11803380" cy="1426634"/>
            <a:chOff x="592667" y="1202265"/>
            <a:chExt cx="11803380" cy="1426634"/>
          </a:xfrm>
        </p:grpSpPr>
        <p:sp>
          <p:nvSpPr>
            <p:cNvPr id="45" name="Rounded Rectangle 44"/>
            <p:cNvSpPr/>
            <p:nvPr/>
          </p:nvSpPr>
          <p:spPr>
            <a:xfrm>
              <a:off x="592667" y="1202265"/>
              <a:ext cx="1765729" cy="1422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10498667" y="1206499"/>
              <a:ext cx="1765729" cy="1422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8518515" y="1206499"/>
              <a:ext cx="1765729" cy="1422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528891" y="1206499"/>
              <a:ext cx="1765729" cy="1422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4540499" y="1206499"/>
              <a:ext cx="1765729" cy="1422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550480" y="1206499"/>
              <a:ext cx="1765729" cy="1422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66223" y="1349501"/>
              <a:ext cx="181186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</a:rPr>
                <a:t>Insert values here</a:t>
              </a:r>
            </a:p>
            <a:p>
              <a:endParaRPr lang="en-US" sz="1400" b="1" dirty="0">
                <a:solidFill>
                  <a:schemeClr val="tx2"/>
                </a:solidFill>
              </a:endParaRPr>
            </a:p>
            <a:p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649814" y="1338053"/>
              <a:ext cx="181186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</a:rPr>
                <a:t>Insert values here</a:t>
              </a:r>
            </a:p>
            <a:p>
              <a:endParaRPr lang="en-US" sz="1400" b="1" dirty="0">
                <a:solidFill>
                  <a:schemeClr val="tx2"/>
                </a:solidFill>
              </a:endParaRPr>
            </a:p>
            <a:p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633405" y="1338292"/>
              <a:ext cx="181186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</a:rPr>
                <a:t>Insert values here</a:t>
              </a:r>
            </a:p>
            <a:p>
              <a:endParaRPr lang="en-US" sz="1400" b="1" dirty="0">
                <a:solidFill>
                  <a:schemeClr val="tx2"/>
                </a:solidFill>
              </a:endParaRPr>
            </a:p>
            <a:p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616996" y="1360710"/>
              <a:ext cx="181186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</a:rPr>
                <a:t>Insert values here</a:t>
              </a:r>
            </a:p>
            <a:p>
              <a:endParaRPr lang="en-US" sz="1400" b="1" dirty="0">
                <a:solidFill>
                  <a:schemeClr val="tx2"/>
                </a:solidFill>
              </a:endParaRPr>
            </a:p>
            <a:p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600587" y="1383128"/>
              <a:ext cx="181186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</a:rPr>
                <a:t>Insert values here</a:t>
              </a:r>
            </a:p>
            <a:p>
              <a:endParaRPr lang="en-US" sz="1400" b="1" dirty="0">
                <a:solidFill>
                  <a:schemeClr val="tx2"/>
                </a:solidFill>
              </a:endParaRPr>
            </a:p>
            <a:p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584180" y="1394336"/>
              <a:ext cx="181186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</a:rPr>
                <a:t>Insert values here</a:t>
              </a:r>
            </a:p>
            <a:p>
              <a:endParaRPr lang="en-US" sz="1400" b="1" dirty="0">
                <a:solidFill>
                  <a:schemeClr val="tx2"/>
                </a:solidFill>
              </a:endParaRPr>
            </a:p>
            <a:p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13364" y="4590426"/>
            <a:ext cx="2340000" cy="2340000"/>
            <a:chOff x="1233494" y="4658157"/>
            <a:chExt cx="2572377" cy="2572377"/>
          </a:xfrm>
        </p:grpSpPr>
        <p:pic>
          <p:nvPicPr>
            <p:cNvPr id="6" name="Picture 5" descr="slide 4-29.png"/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21" t="17640" r="16396" b="14270"/>
            <a:stretch/>
          </p:blipFill>
          <p:spPr>
            <a:xfrm>
              <a:off x="1233494" y="4658157"/>
              <a:ext cx="2572377" cy="257237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638725" y="5327315"/>
              <a:ext cx="1811867" cy="1285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F497D"/>
                  </a:solidFill>
                </a:rPr>
                <a:t>Insert your appropriate values here</a:t>
              </a:r>
            </a:p>
            <a:p>
              <a:endParaRPr lang="en-US" sz="1400" b="1" dirty="0">
                <a:solidFill>
                  <a:srgbClr val="1F497D"/>
                </a:solidFill>
              </a:endParaRPr>
            </a:p>
            <a:p>
              <a:endParaRPr lang="en-US" sz="1400" b="1" dirty="0">
                <a:solidFill>
                  <a:srgbClr val="1F497D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579180" y="4708956"/>
            <a:ext cx="2340000" cy="2340000"/>
            <a:chOff x="9257452" y="4725889"/>
            <a:chExt cx="2578947" cy="2532057"/>
          </a:xfrm>
        </p:grpSpPr>
        <p:pic>
          <p:nvPicPr>
            <p:cNvPr id="9" name="Picture 8" descr="slide 4-32.png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21" t="19678" r="17995" b="14270"/>
            <a:stretch/>
          </p:blipFill>
          <p:spPr>
            <a:xfrm>
              <a:off x="9257452" y="4725889"/>
              <a:ext cx="2578947" cy="253205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775191" y="5233256"/>
              <a:ext cx="1811867" cy="1265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F497D"/>
                  </a:solidFill>
                </a:rPr>
                <a:t>Insert your appropriate values here</a:t>
              </a:r>
            </a:p>
            <a:p>
              <a:endParaRPr lang="en-US" sz="1400" b="1" dirty="0">
                <a:solidFill>
                  <a:srgbClr val="1F497D"/>
                </a:solidFill>
              </a:endParaRPr>
            </a:p>
            <a:p>
              <a:endParaRPr lang="en-US" sz="1400" b="1" dirty="0">
                <a:solidFill>
                  <a:srgbClr val="1F497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13844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A810C77CFD9B48BD0EBAE38856EECD" ma:contentTypeVersion="7" ma:contentTypeDescription="Create a new document." ma:contentTypeScope="" ma:versionID="9553bdd94dd4d35757c80599b05da63c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bff445c8b54d052af814dc79e9ba09c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6A6D7DE-55C8-47FA-9E96-6B7391FA4A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BDFD5CF-7590-4B3F-BD2C-F954FF9735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00BB71-803A-4F45-A97D-20626848C221}">
  <ds:schemaRefs>
    <ds:schemaRef ds:uri="http://schemas.microsoft.com/office/2006/metadata/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206</TotalTime>
  <Words>54</Words>
  <Application>Microsoft Office PowerPoint</Application>
  <PresentationFormat>A3 Paper (297x420 mm)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</vt:vector>
  </TitlesOfParts>
  <Company>McGrath O'Toole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Robson</dc:creator>
  <cp:lastModifiedBy>Ben Jacobs</cp:lastModifiedBy>
  <cp:revision>21</cp:revision>
  <dcterms:created xsi:type="dcterms:W3CDTF">2014-02-03T09:43:41Z</dcterms:created>
  <dcterms:modified xsi:type="dcterms:W3CDTF">2021-05-05T09:38:20Z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0x010100B2A810C77CFD9B48BD0EBAE38856EECD</vt:lpwstr>
  </property>
</Properties>
</file>