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5175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C4CC7-EC91-4386-8CD9-050615391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6A8966-7A33-45E4-B735-632A8C5C8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20A3F-67B8-4CD2-A955-7728C653FA18}" type="datetimeFigureOut">
              <a:rPr lang="en-GB" smtClean="0"/>
              <a:t>01/09/2022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EE2224-4A7E-46FA-84F5-29C63FFC3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3E85D5-E015-4CD1-B1C1-C6A2C7B67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2F4A-1043-425A-A711-6558A9F35C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8296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7D091C-6C86-4EFA-9EA5-B467D6612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419" y="365126"/>
            <a:ext cx="1051833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619752-A8E8-4C0B-855E-FD8C556A47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419" y="1825625"/>
            <a:ext cx="1051833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2B2925-2DAB-45EC-A3B2-280225C591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418" y="6356351"/>
            <a:ext cx="27439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920A3F-67B8-4CD2-A955-7728C653FA18}" type="datetimeFigureOut">
              <a:rPr lang="en-GB" smtClean="0"/>
              <a:t>01/09/2022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E127DE-FDBB-4365-823A-36FCFC4CA8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9652" y="6356351"/>
            <a:ext cx="41158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AF819A-70A1-4EDC-A663-6E13C89EE4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2843" y="6356351"/>
            <a:ext cx="27439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1C2F4A-1043-425A-A711-6558A9F35C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0051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510251B-9AC6-469A-BF87-38A0A7FF4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DA6088-9BB4-49E2-B735-490DB3A699F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51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6336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96E4343-4A82-460C-8000-64F75BFC1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62361A-DDBC-4508-9740-9F68DBD5397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51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7342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C8BD684-99AD-4E59-8BEA-E62980D7A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9A8790-BF98-4965-8FBB-EFA7CA30783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51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2005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28FFA46-B7C8-46A1-B05B-1E6FF396D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0EFBA8-A561-4966-9B28-A31CB88ACAB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51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7173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D610B03-8C05-4B8A-9223-A2133A6B0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7DDFC1-632C-427F-ADC4-6ADE17C9030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51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295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B0D002F-F363-46F4-ACB0-67CAB1B7B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AE1478-7184-44F2-959C-59E12204D3A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51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055212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97029DC-557D-4B71-934D-C45ECEBA1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822534-DCBE-4E4B-9596-162FF7BD875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51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507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558A7D8-90B8-46D0-BE09-4533ED0CB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496BA0-5311-48FC-AFF8-AC5AD9B6D27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51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223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EF66E61-6301-48E4-9F00-FB5636779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F2BD31-F9C6-48AE-AA96-D1F91AF2C2B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51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0544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1C8A0D6-E6AF-4DC3-8F11-CD3050AEB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60C45C-E162-4935-ABB2-BF865B91340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51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053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950B01E-DF7C-462D-BE6C-AD029710C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C58A02-7152-48EB-BD95-3E5158C355C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51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389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09B3547-F32C-49FF-9F69-E37D826DA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E4CF33-90C8-42D9-8E8C-474C7D080E5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51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338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AB6CD8B-DFF7-4E06-9416-D19D178DE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F740E9-FD7E-4D3E-B56B-D8987F9041C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51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3776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Lisa Mumford</dc:creator>
  <cp:lastModifiedBy>Lisa Mumford</cp:lastModifiedBy>
  <cp:revision>1</cp:revision>
  <dcterms:created xsi:type="dcterms:W3CDTF">2022-09-01T11:34:51Z</dcterms:created>
  <dcterms:modified xsi:type="dcterms:W3CDTF">2022-09-01T11:34:51Z</dcterms:modified>
</cp:coreProperties>
</file>