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5991225" cx="10691800"/>
  <p:notesSz cx="6858000" cy="9144000"/>
  <p:embeddedFontLst>
    <p:embeddedFont>
      <p:font typeface="Noto Sans"/>
      <p:regular r:id="rId35"/>
      <p:bold r:id="rId36"/>
      <p:italic r:id="rId37"/>
      <p:boldItalic r:id="rId38"/>
    </p:embeddedFont>
    <p:embeddedFont>
      <p:font typeface="Poppins"/>
      <p:regular r:id="rId39"/>
      <p:bold r:id="rId40"/>
      <p:italic r:id="rId41"/>
      <p:boldItalic r:id="rId42"/>
    </p:embeddedFont>
    <p:embeddedFont>
      <p:font typeface="Poppins Light"/>
      <p:regular r:id="rId43"/>
      <p:bold r:id="rId44"/>
      <p:italic r:id="rId45"/>
      <p:boldItalic r:id="rId46"/>
    </p:embeddedFont>
    <p:embeddedFont>
      <p:font typeface="Poppins Medium"/>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1" roundtripDataSignature="AMtx7mhCo3Tx+elACxxmZUpEsEJb2ZhJj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4E7BC41-A36B-4FAA-82D6-5FB479700D6F}">
  <a:tblStyle styleId="{C4E7BC41-A36B-4FAA-82D6-5FB479700D6F}" styleName="Table_0">
    <a:wholeTbl>
      <a:tcTxStyle b="off" i="off">
        <a:font>
          <a:latin typeface="Noto Sans"/>
          <a:ea typeface="Noto Sans"/>
          <a:cs typeface="Noto Sans"/>
        </a:font>
        <a:schemeClr val="dk1"/>
      </a:tcTxStyle>
      <a:tcStyle>
        <a:tcBdr>
          <a:left>
            <a:ln cap="flat" cmpd="sng" w="9525">
              <a:solidFill>
                <a:schemeClr val="accent3"/>
              </a:solidFill>
              <a:prstDash val="solid"/>
              <a:round/>
              <a:headEnd len="sm" w="sm" type="none"/>
              <a:tailEnd len="sm" w="sm" type="none"/>
            </a:ln>
          </a:left>
          <a:right>
            <a:ln cap="flat" cmpd="sng" w="9525">
              <a:solidFill>
                <a:schemeClr val="accent3"/>
              </a:solidFill>
              <a:prstDash val="solid"/>
              <a:round/>
              <a:headEnd len="sm" w="sm" type="none"/>
              <a:tailEnd len="sm" w="sm" type="none"/>
            </a:ln>
          </a:right>
          <a:top>
            <a:ln cap="flat" cmpd="sng" w="9525">
              <a:solidFill>
                <a:schemeClr val="accent3"/>
              </a:solidFill>
              <a:prstDash val="solid"/>
              <a:round/>
              <a:headEnd len="sm" w="sm" type="none"/>
              <a:tailEnd len="sm" w="sm" type="none"/>
            </a:ln>
          </a:top>
          <a:bottom>
            <a:ln cap="flat" cmpd="sng" w="9525">
              <a:solidFill>
                <a:schemeClr val="accent3"/>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tcStyle>
        <a:tcBdr>
          <a:top>
            <a:ln cap="flat" cmpd="sng" w="9525">
              <a:solidFill>
                <a:schemeClr val="accent3"/>
              </a:solidFill>
              <a:prstDash val="solid"/>
              <a:round/>
              <a:headEnd len="sm" w="sm" type="none"/>
              <a:tailEnd len="sm" w="sm" type="none"/>
            </a:ln>
          </a:top>
          <a:bottom>
            <a:ln cap="flat" cmpd="sng" w="9525">
              <a:solidFill>
                <a:schemeClr val="accent3"/>
              </a:solidFill>
              <a:prstDash val="solid"/>
              <a:round/>
              <a:headEnd len="sm" w="sm" type="none"/>
              <a:tailEnd len="sm" w="sm" type="none"/>
            </a:ln>
          </a:bottom>
        </a:tcBdr>
      </a:tcStyle>
    </a:band1H>
    <a:band2H>
      <a:tcTxStyle/>
    </a:band2H>
    <a:band1V>
      <a:tcTxStyle/>
      <a:tcStyle>
        <a:tcBdr>
          <a:left>
            <a:ln cap="flat" cmpd="sng" w="9525">
              <a:solidFill>
                <a:schemeClr val="accent3"/>
              </a:solidFill>
              <a:prstDash val="solid"/>
              <a:round/>
              <a:headEnd len="sm" w="sm" type="none"/>
              <a:tailEnd len="sm" w="sm" type="none"/>
            </a:ln>
          </a:left>
          <a:right>
            <a:ln cap="flat" cmpd="sng" w="9525">
              <a:solidFill>
                <a:schemeClr val="accent3"/>
              </a:solidFill>
              <a:prstDash val="solid"/>
              <a:round/>
              <a:headEnd len="sm" w="sm" type="none"/>
              <a:tailEnd len="sm" w="sm" type="none"/>
            </a:ln>
          </a:right>
        </a:tcBdr>
      </a:tcStyle>
    </a:band1V>
    <a:band2V>
      <a:tcTxStyle/>
      <a:tcStyle>
        <a:tcBdr>
          <a:left>
            <a:ln cap="flat" cmpd="sng" w="9525">
              <a:solidFill>
                <a:schemeClr val="accent3"/>
              </a:solidFill>
              <a:prstDash val="solid"/>
              <a:round/>
              <a:headEnd len="sm" w="sm" type="none"/>
              <a:tailEnd len="sm" w="sm" type="none"/>
            </a:ln>
          </a:left>
          <a:right>
            <a:ln cap="flat" cmpd="sng" w="9525">
              <a:solidFill>
                <a:schemeClr val="accent3"/>
              </a:solidFill>
              <a:prstDash val="solid"/>
              <a:round/>
              <a:headEnd len="sm" w="sm" type="none"/>
              <a:tailEnd len="sm" w="sm" type="none"/>
            </a:ln>
          </a:right>
        </a:tcBdr>
      </a:tcStyle>
    </a:band2V>
    <a:lastCol>
      <a:tcTxStyle b="on" i="off"/>
    </a:lastCol>
    <a:firstCol>
      <a:tcTxStyle b="on" i="off"/>
    </a:firstCol>
    <a:lastRow>
      <a:tcTxStyle b="on" i="off"/>
      <a:tcStyle>
        <a:tcBdr>
          <a:top>
            <a:ln cap="flat" cmpd="sng" w="50800">
              <a:solidFill>
                <a:schemeClr val="accent3"/>
              </a:solidFill>
              <a:prstDash val="solid"/>
              <a:round/>
              <a:headEnd len="sm" w="sm" type="none"/>
              <a:tailEnd len="sm" w="sm" type="none"/>
            </a:ln>
          </a:top>
        </a:tcBdr>
      </a:tcStyle>
    </a:lastRow>
    <a:seCell>
      <a:tcTxStyle/>
    </a:seCell>
    <a:swCell>
      <a:tcTxStyle/>
    </a:swCell>
    <a:firstRow>
      <a:tcTxStyle b="on" i="off">
        <a:font>
          <a:latin typeface="Noto Sans"/>
          <a:ea typeface="Noto Sans"/>
          <a:cs typeface="Noto Sans"/>
        </a:font>
        <a:schemeClr val="lt1"/>
      </a:tcTxStyle>
      <a:tcStyle>
        <a:fill>
          <a:solidFill>
            <a:schemeClr val="accent3"/>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Poppins-bold.fntdata"/><Relationship Id="rId42" Type="http://schemas.openxmlformats.org/officeDocument/2006/relationships/font" Target="fonts/Poppins-boldItalic.fntdata"/><Relationship Id="rId41" Type="http://schemas.openxmlformats.org/officeDocument/2006/relationships/font" Target="fonts/Poppins-italic.fntdata"/><Relationship Id="rId44" Type="http://schemas.openxmlformats.org/officeDocument/2006/relationships/font" Target="fonts/PoppinsLight-bold.fntdata"/><Relationship Id="rId43" Type="http://schemas.openxmlformats.org/officeDocument/2006/relationships/font" Target="fonts/PoppinsLight-regular.fntdata"/><Relationship Id="rId46" Type="http://schemas.openxmlformats.org/officeDocument/2006/relationships/font" Target="fonts/PoppinsLight-boldItalic.fntdata"/><Relationship Id="rId45" Type="http://schemas.openxmlformats.org/officeDocument/2006/relationships/font" Target="fonts/PoppinsLight-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PoppinsMedium-bold.fntdata"/><Relationship Id="rId47" Type="http://schemas.openxmlformats.org/officeDocument/2006/relationships/font" Target="fonts/PoppinsMedium-regular.fntdata"/><Relationship Id="rId49" Type="http://schemas.openxmlformats.org/officeDocument/2006/relationships/font" Target="fonts/PoppinsMedium-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font" Target="fonts/NotoSans-regular.fntdata"/><Relationship Id="rId34" Type="http://schemas.openxmlformats.org/officeDocument/2006/relationships/slide" Target="slides/slide29.xml"/><Relationship Id="rId37" Type="http://schemas.openxmlformats.org/officeDocument/2006/relationships/font" Target="fonts/NotoSans-italic.fntdata"/><Relationship Id="rId36" Type="http://schemas.openxmlformats.org/officeDocument/2006/relationships/font" Target="fonts/NotoSans-bold.fntdata"/><Relationship Id="rId39" Type="http://schemas.openxmlformats.org/officeDocument/2006/relationships/font" Target="fonts/Poppins-regular.fntdata"/><Relationship Id="rId38" Type="http://schemas.openxmlformats.org/officeDocument/2006/relationships/font" Target="fonts/NotoSans-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customschemas.google.com/relationships/presentationmetadata" Target="metadata"/><Relationship Id="rId50" Type="http://schemas.openxmlformats.org/officeDocument/2006/relationships/font" Target="fonts/PoppinsMedium-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276999"/>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Noto Sans"/>
                <a:ea typeface="Noto Sans"/>
                <a:cs typeface="Noto Sans"/>
                <a:sym typeface="Noto Sans"/>
              </a:defRPr>
            </a:lvl1pPr>
            <a:lvl2pPr lvl="1" marR="0" rtl="0" algn="l">
              <a:spcBef>
                <a:spcPts val="0"/>
              </a:spcBef>
              <a:spcAft>
                <a:spcPts val="0"/>
              </a:spcAft>
              <a:buSzPts val="1400"/>
              <a:buNone/>
              <a:defRPr b="0" i="0" sz="1800" u="none" cap="none" strike="noStrike">
                <a:solidFill>
                  <a:schemeClr val="dk1"/>
                </a:solidFill>
                <a:latin typeface="Noto Sans"/>
                <a:ea typeface="Noto Sans"/>
                <a:cs typeface="Noto Sans"/>
                <a:sym typeface="Noto Sans"/>
              </a:defRPr>
            </a:lvl2pPr>
            <a:lvl3pPr lvl="2" marR="0" rtl="0" algn="l">
              <a:spcBef>
                <a:spcPts val="0"/>
              </a:spcBef>
              <a:spcAft>
                <a:spcPts val="0"/>
              </a:spcAft>
              <a:buSzPts val="1400"/>
              <a:buNone/>
              <a:defRPr b="0" i="0" sz="1800" u="none" cap="none" strike="noStrike">
                <a:solidFill>
                  <a:schemeClr val="dk1"/>
                </a:solidFill>
                <a:latin typeface="Noto Sans"/>
                <a:ea typeface="Noto Sans"/>
                <a:cs typeface="Noto Sans"/>
                <a:sym typeface="Noto Sans"/>
              </a:defRPr>
            </a:lvl3pPr>
            <a:lvl4pPr lvl="3" marR="0" rtl="0" algn="l">
              <a:spcBef>
                <a:spcPts val="0"/>
              </a:spcBef>
              <a:spcAft>
                <a:spcPts val="0"/>
              </a:spcAft>
              <a:buSzPts val="1400"/>
              <a:buNone/>
              <a:defRPr b="0" i="0" sz="1800" u="none" cap="none" strike="noStrike">
                <a:solidFill>
                  <a:schemeClr val="dk1"/>
                </a:solidFill>
                <a:latin typeface="Noto Sans"/>
                <a:ea typeface="Noto Sans"/>
                <a:cs typeface="Noto Sans"/>
                <a:sym typeface="Noto Sans"/>
              </a:defRPr>
            </a:lvl4pPr>
            <a:lvl5pPr lvl="4" marR="0" rtl="0" algn="l">
              <a:spcBef>
                <a:spcPts val="0"/>
              </a:spcBef>
              <a:spcAft>
                <a:spcPts val="0"/>
              </a:spcAft>
              <a:buSzPts val="1400"/>
              <a:buNone/>
              <a:defRPr b="0" i="0" sz="1800" u="none" cap="none" strike="noStrike">
                <a:solidFill>
                  <a:schemeClr val="dk1"/>
                </a:solidFill>
                <a:latin typeface="Noto Sans"/>
                <a:ea typeface="Noto Sans"/>
                <a:cs typeface="Noto Sans"/>
                <a:sym typeface="Noto Sans"/>
              </a:defRPr>
            </a:lvl5pPr>
            <a:lvl6pPr lvl="5" marR="0" rtl="0" algn="l">
              <a:spcBef>
                <a:spcPts val="0"/>
              </a:spcBef>
              <a:spcAft>
                <a:spcPts val="0"/>
              </a:spcAft>
              <a:buSzPts val="1400"/>
              <a:buNone/>
              <a:defRPr b="0" i="0" sz="1800" u="none" cap="none" strike="noStrike">
                <a:solidFill>
                  <a:schemeClr val="dk1"/>
                </a:solidFill>
                <a:latin typeface="Noto Sans"/>
                <a:ea typeface="Noto Sans"/>
                <a:cs typeface="Noto Sans"/>
                <a:sym typeface="Noto Sans"/>
              </a:defRPr>
            </a:lvl6pPr>
            <a:lvl7pPr lvl="6" marR="0" rtl="0" algn="l">
              <a:spcBef>
                <a:spcPts val="0"/>
              </a:spcBef>
              <a:spcAft>
                <a:spcPts val="0"/>
              </a:spcAft>
              <a:buSzPts val="1400"/>
              <a:buNone/>
              <a:defRPr b="0" i="0" sz="1800" u="none" cap="none" strike="noStrike">
                <a:solidFill>
                  <a:schemeClr val="dk1"/>
                </a:solidFill>
                <a:latin typeface="Noto Sans"/>
                <a:ea typeface="Noto Sans"/>
                <a:cs typeface="Noto Sans"/>
                <a:sym typeface="Noto Sans"/>
              </a:defRPr>
            </a:lvl7pPr>
            <a:lvl8pPr lvl="7" marR="0" rtl="0" algn="l">
              <a:spcBef>
                <a:spcPts val="0"/>
              </a:spcBef>
              <a:spcAft>
                <a:spcPts val="0"/>
              </a:spcAft>
              <a:buSzPts val="1400"/>
              <a:buNone/>
              <a:defRPr b="0" i="0" sz="1800" u="none" cap="none" strike="noStrike">
                <a:solidFill>
                  <a:schemeClr val="dk1"/>
                </a:solidFill>
                <a:latin typeface="Noto Sans"/>
                <a:ea typeface="Noto Sans"/>
                <a:cs typeface="Noto Sans"/>
                <a:sym typeface="Noto Sans"/>
              </a:defRPr>
            </a:lvl8pPr>
            <a:lvl9pPr lvl="8" marR="0" rtl="0" algn="l">
              <a:spcBef>
                <a:spcPts val="0"/>
              </a:spcBef>
              <a:spcAft>
                <a:spcPts val="0"/>
              </a:spcAft>
              <a:buSzPts val="1400"/>
              <a:buNone/>
              <a:defRPr b="0" i="0" sz="1800" u="none" cap="none" strike="noStrike">
                <a:solidFill>
                  <a:schemeClr val="dk1"/>
                </a:solidFill>
                <a:latin typeface="Noto Sans"/>
                <a:ea typeface="Noto Sans"/>
                <a:cs typeface="Noto Sans"/>
                <a:sym typeface="Noto Sans"/>
              </a:defRPr>
            </a:lvl9pPr>
          </a:lstStyle>
          <a:p/>
        </p:txBody>
      </p:sp>
      <p:sp>
        <p:nvSpPr>
          <p:cNvPr id="4" name="Google Shape;4;n"/>
          <p:cNvSpPr txBox="1"/>
          <p:nvPr>
            <p:ph idx="10" type="dt"/>
          </p:nvPr>
        </p:nvSpPr>
        <p:spPr>
          <a:xfrm>
            <a:off x="3884613" y="0"/>
            <a:ext cx="2971800" cy="276999"/>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Noto Sans"/>
                <a:ea typeface="Noto Sans"/>
                <a:cs typeface="Noto Sans"/>
                <a:sym typeface="Noto Sans"/>
              </a:defRPr>
            </a:lvl1pPr>
            <a:lvl2pPr lvl="1" marR="0" rtl="0" algn="l">
              <a:spcBef>
                <a:spcPts val="0"/>
              </a:spcBef>
              <a:spcAft>
                <a:spcPts val="0"/>
              </a:spcAft>
              <a:buSzPts val="1400"/>
              <a:buNone/>
              <a:defRPr b="0" i="0" sz="1800" u="none" cap="none" strike="noStrike">
                <a:solidFill>
                  <a:schemeClr val="dk1"/>
                </a:solidFill>
                <a:latin typeface="Noto Sans"/>
                <a:ea typeface="Noto Sans"/>
                <a:cs typeface="Noto Sans"/>
                <a:sym typeface="Noto Sans"/>
              </a:defRPr>
            </a:lvl2pPr>
            <a:lvl3pPr lvl="2" marR="0" rtl="0" algn="l">
              <a:spcBef>
                <a:spcPts val="0"/>
              </a:spcBef>
              <a:spcAft>
                <a:spcPts val="0"/>
              </a:spcAft>
              <a:buSzPts val="1400"/>
              <a:buNone/>
              <a:defRPr b="0" i="0" sz="1800" u="none" cap="none" strike="noStrike">
                <a:solidFill>
                  <a:schemeClr val="dk1"/>
                </a:solidFill>
                <a:latin typeface="Noto Sans"/>
                <a:ea typeface="Noto Sans"/>
                <a:cs typeface="Noto Sans"/>
                <a:sym typeface="Noto Sans"/>
              </a:defRPr>
            </a:lvl3pPr>
            <a:lvl4pPr lvl="3" marR="0" rtl="0" algn="l">
              <a:spcBef>
                <a:spcPts val="0"/>
              </a:spcBef>
              <a:spcAft>
                <a:spcPts val="0"/>
              </a:spcAft>
              <a:buSzPts val="1400"/>
              <a:buNone/>
              <a:defRPr b="0" i="0" sz="1800" u="none" cap="none" strike="noStrike">
                <a:solidFill>
                  <a:schemeClr val="dk1"/>
                </a:solidFill>
                <a:latin typeface="Noto Sans"/>
                <a:ea typeface="Noto Sans"/>
                <a:cs typeface="Noto Sans"/>
                <a:sym typeface="Noto Sans"/>
              </a:defRPr>
            </a:lvl4pPr>
            <a:lvl5pPr lvl="4" marR="0" rtl="0" algn="l">
              <a:spcBef>
                <a:spcPts val="0"/>
              </a:spcBef>
              <a:spcAft>
                <a:spcPts val="0"/>
              </a:spcAft>
              <a:buSzPts val="1400"/>
              <a:buNone/>
              <a:defRPr b="0" i="0" sz="1800" u="none" cap="none" strike="noStrike">
                <a:solidFill>
                  <a:schemeClr val="dk1"/>
                </a:solidFill>
                <a:latin typeface="Noto Sans"/>
                <a:ea typeface="Noto Sans"/>
                <a:cs typeface="Noto Sans"/>
                <a:sym typeface="Noto Sans"/>
              </a:defRPr>
            </a:lvl5pPr>
            <a:lvl6pPr lvl="5" marR="0" rtl="0" algn="l">
              <a:spcBef>
                <a:spcPts val="0"/>
              </a:spcBef>
              <a:spcAft>
                <a:spcPts val="0"/>
              </a:spcAft>
              <a:buSzPts val="1400"/>
              <a:buNone/>
              <a:defRPr b="0" i="0" sz="1800" u="none" cap="none" strike="noStrike">
                <a:solidFill>
                  <a:schemeClr val="dk1"/>
                </a:solidFill>
                <a:latin typeface="Noto Sans"/>
                <a:ea typeface="Noto Sans"/>
                <a:cs typeface="Noto Sans"/>
                <a:sym typeface="Noto Sans"/>
              </a:defRPr>
            </a:lvl6pPr>
            <a:lvl7pPr lvl="6" marR="0" rtl="0" algn="l">
              <a:spcBef>
                <a:spcPts val="0"/>
              </a:spcBef>
              <a:spcAft>
                <a:spcPts val="0"/>
              </a:spcAft>
              <a:buSzPts val="1400"/>
              <a:buNone/>
              <a:defRPr b="0" i="0" sz="1800" u="none" cap="none" strike="noStrike">
                <a:solidFill>
                  <a:schemeClr val="dk1"/>
                </a:solidFill>
                <a:latin typeface="Noto Sans"/>
                <a:ea typeface="Noto Sans"/>
                <a:cs typeface="Noto Sans"/>
                <a:sym typeface="Noto Sans"/>
              </a:defRPr>
            </a:lvl7pPr>
            <a:lvl8pPr lvl="7" marR="0" rtl="0" algn="l">
              <a:spcBef>
                <a:spcPts val="0"/>
              </a:spcBef>
              <a:spcAft>
                <a:spcPts val="0"/>
              </a:spcAft>
              <a:buSzPts val="1400"/>
              <a:buNone/>
              <a:defRPr b="0" i="0" sz="1800" u="none" cap="none" strike="noStrike">
                <a:solidFill>
                  <a:schemeClr val="dk1"/>
                </a:solidFill>
                <a:latin typeface="Noto Sans"/>
                <a:ea typeface="Noto Sans"/>
                <a:cs typeface="Noto Sans"/>
                <a:sym typeface="Noto Sans"/>
              </a:defRPr>
            </a:lvl8pPr>
            <a:lvl9pPr lvl="8" marR="0" rtl="0" algn="l">
              <a:spcBef>
                <a:spcPts val="0"/>
              </a:spcBef>
              <a:spcAft>
                <a:spcPts val="0"/>
              </a:spcAft>
              <a:buSzPts val="1400"/>
              <a:buNone/>
              <a:defRPr b="0" i="0" sz="1800" u="none" cap="none" strike="noStrike">
                <a:solidFill>
                  <a:schemeClr val="dk1"/>
                </a:solidFill>
                <a:latin typeface="Noto Sans"/>
                <a:ea typeface="Noto Sans"/>
                <a:cs typeface="Noto Sans"/>
                <a:sym typeface="Noto Sans"/>
              </a:defRPr>
            </a:lvl9pPr>
          </a:lstStyle>
          <a:p/>
        </p:txBody>
      </p:sp>
      <p:sp>
        <p:nvSpPr>
          <p:cNvPr id="5" name="Google Shape;5;n"/>
          <p:cNvSpPr/>
          <p:nvPr>
            <p:ph idx="3" type="sldImg"/>
          </p:nvPr>
        </p:nvSpPr>
        <p:spPr>
          <a:xfrm>
            <a:off x="421105" y="722965"/>
            <a:ext cx="6015790" cy="3372172"/>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lt2"/>
            </a:solidFill>
            <a:prstDash val="solid"/>
            <a:round/>
            <a:headEnd len="sm" w="sm" type="none"/>
            <a:tailEnd len="sm" w="sm" type="none"/>
          </a:ln>
        </p:spPr>
      </p:sp>
      <p:sp>
        <p:nvSpPr>
          <p:cNvPr id="6" name="Google Shape;6;n"/>
          <p:cNvSpPr txBox="1"/>
          <p:nvPr>
            <p:ph idx="1" type="body"/>
          </p:nvPr>
        </p:nvSpPr>
        <p:spPr>
          <a:xfrm>
            <a:off x="421105" y="4472742"/>
            <a:ext cx="6015790" cy="3973429"/>
          </a:xfrm>
          <a:prstGeom prst="rect">
            <a:avLst/>
          </a:prstGeom>
          <a:noFill/>
          <a:ln>
            <a:noFill/>
          </a:ln>
        </p:spPr>
        <p:txBody>
          <a:bodyPr anchorCtr="0" anchor="t" bIns="0" lIns="0" spcFirstLastPara="1" rIns="0" wrap="square" tIns="0">
            <a:noAutofit/>
          </a:bodyPr>
          <a:lstStyle>
            <a:lvl1pPr indent="-228600" lvl="0" marL="457200" marR="0" rtl="0" algn="l">
              <a:lnSpc>
                <a:spcPct val="130000"/>
              </a:lnSpc>
              <a:spcBef>
                <a:spcPts val="0"/>
              </a:spcBef>
              <a:spcAft>
                <a:spcPts val="0"/>
              </a:spcAft>
              <a:buSzPts val="1400"/>
              <a:buNone/>
              <a:defRPr b="0" i="0" sz="1100" u="none" cap="none" strike="noStrike">
                <a:solidFill>
                  <a:schemeClr val="dk1"/>
                </a:solidFill>
                <a:latin typeface="Noto Sans"/>
                <a:ea typeface="Noto Sans"/>
                <a:cs typeface="Noto Sans"/>
                <a:sym typeface="Noto Sans"/>
              </a:defRPr>
            </a:lvl1pPr>
            <a:lvl2pPr indent="-312419" lvl="1" marL="914400" marR="0" rtl="0" algn="l">
              <a:lnSpc>
                <a:spcPct val="130000"/>
              </a:lnSpc>
              <a:spcBef>
                <a:spcPts val="0"/>
              </a:spcBef>
              <a:spcAft>
                <a:spcPts val="0"/>
              </a:spcAft>
              <a:buClr>
                <a:schemeClr val="dk1"/>
              </a:buClr>
              <a:buSzPts val="1320"/>
              <a:buFont typeface="Noto Sans"/>
              <a:buChar char="•"/>
              <a:defRPr b="0" i="0" sz="1100" u="none" cap="none" strike="noStrike">
                <a:solidFill>
                  <a:schemeClr val="dk1"/>
                </a:solidFill>
                <a:latin typeface="Noto Sans"/>
                <a:ea typeface="Noto Sans"/>
                <a:cs typeface="Noto Sans"/>
                <a:sym typeface="Noto Sans"/>
              </a:defRPr>
            </a:lvl2pPr>
            <a:lvl3pPr indent="-312419" lvl="2" marL="1371600" marR="0" rtl="0" algn="l">
              <a:lnSpc>
                <a:spcPct val="130000"/>
              </a:lnSpc>
              <a:spcBef>
                <a:spcPts val="0"/>
              </a:spcBef>
              <a:spcAft>
                <a:spcPts val="0"/>
              </a:spcAft>
              <a:buClr>
                <a:schemeClr val="dk1"/>
              </a:buClr>
              <a:buSzPts val="1320"/>
              <a:buFont typeface="Noto Sans"/>
              <a:buChar char="•"/>
              <a:defRPr b="0" i="0" sz="1100" u="none" cap="none" strike="noStrike">
                <a:solidFill>
                  <a:schemeClr val="dk1"/>
                </a:solidFill>
                <a:latin typeface="Noto Sans"/>
                <a:ea typeface="Noto Sans"/>
                <a:cs typeface="Noto Sans"/>
                <a:sym typeface="Noto Sans"/>
              </a:defRPr>
            </a:lvl3pPr>
            <a:lvl4pPr indent="-312419" lvl="3" marL="1828800" marR="0" rtl="0" algn="l">
              <a:lnSpc>
                <a:spcPct val="130000"/>
              </a:lnSpc>
              <a:spcBef>
                <a:spcPts val="0"/>
              </a:spcBef>
              <a:spcAft>
                <a:spcPts val="0"/>
              </a:spcAft>
              <a:buClr>
                <a:schemeClr val="dk1"/>
              </a:buClr>
              <a:buSzPts val="1320"/>
              <a:buFont typeface="Noto Sans"/>
              <a:buChar char="•"/>
              <a:defRPr b="0" i="0" sz="1100" u="none" cap="none" strike="noStrike">
                <a:solidFill>
                  <a:schemeClr val="dk1"/>
                </a:solidFill>
                <a:latin typeface="Noto Sans"/>
                <a:ea typeface="Noto Sans"/>
                <a:cs typeface="Noto Sans"/>
                <a:sym typeface="Noto Sans"/>
              </a:defRPr>
            </a:lvl4pPr>
            <a:lvl5pPr indent="-312420" lvl="4" marL="2286000" marR="0" rtl="0" algn="l">
              <a:lnSpc>
                <a:spcPct val="130000"/>
              </a:lnSpc>
              <a:spcBef>
                <a:spcPts val="0"/>
              </a:spcBef>
              <a:spcAft>
                <a:spcPts val="0"/>
              </a:spcAft>
              <a:buClr>
                <a:schemeClr val="dk1"/>
              </a:buClr>
              <a:buSzPts val="1320"/>
              <a:buFont typeface="Noto Sans"/>
              <a:buChar char="•"/>
              <a:defRPr b="0" i="0" sz="1100" u="none" cap="none" strike="noStrike">
                <a:solidFill>
                  <a:schemeClr val="dk1"/>
                </a:solidFill>
                <a:latin typeface="Noto Sans"/>
                <a:ea typeface="Noto Sans"/>
                <a:cs typeface="Noto Sans"/>
                <a:sym typeface="Noto Sans"/>
              </a:defRPr>
            </a:lvl5pPr>
            <a:lvl6pPr indent="-228600" lvl="5" marL="2743200" marR="0" rtl="0" algn="l">
              <a:spcBef>
                <a:spcPts val="0"/>
              </a:spcBef>
              <a:spcAft>
                <a:spcPts val="0"/>
              </a:spcAft>
              <a:buSzPts val="1400"/>
              <a:buNone/>
              <a:defRPr b="0" i="0" sz="1200" u="none" cap="none" strike="noStrike">
                <a:solidFill>
                  <a:schemeClr val="dk1"/>
                </a:solidFill>
                <a:latin typeface="Noto Sans"/>
                <a:ea typeface="Noto Sans"/>
                <a:cs typeface="Noto Sans"/>
                <a:sym typeface="Noto Sans"/>
              </a:defRPr>
            </a:lvl6pPr>
            <a:lvl7pPr indent="-228600" lvl="6" marL="3200400" marR="0" rtl="0" algn="l">
              <a:spcBef>
                <a:spcPts val="0"/>
              </a:spcBef>
              <a:spcAft>
                <a:spcPts val="0"/>
              </a:spcAft>
              <a:buSzPts val="1400"/>
              <a:buNone/>
              <a:defRPr b="0" i="0" sz="1200" u="none" cap="none" strike="noStrike">
                <a:solidFill>
                  <a:schemeClr val="dk1"/>
                </a:solidFill>
                <a:latin typeface="Noto Sans"/>
                <a:ea typeface="Noto Sans"/>
                <a:cs typeface="Noto Sans"/>
                <a:sym typeface="Noto Sans"/>
              </a:defRPr>
            </a:lvl7pPr>
            <a:lvl8pPr indent="-228600" lvl="7" marL="3657600" marR="0" rtl="0" algn="l">
              <a:spcBef>
                <a:spcPts val="0"/>
              </a:spcBef>
              <a:spcAft>
                <a:spcPts val="0"/>
              </a:spcAft>
              <a:buSzPts val="1400"/>
              <a:buNone/>
              <a:defRPr b="0" i="0" sz="1200" u="none" cap="none" strike="noStrike">
                <a:solidFill>
                  <a:schemeClr val="dk1"/>
                </a:solidFill>
                <a:latin typeface="Noto Sans"/>
                <a:ea typeface="Noto Sans"/>
                <a:cs typeface="Noto Sans"/>
                <a:sym typeface="Noto Sans"/>
              </a:defRPr>
            </a:lvl8pPr>
            <a:lvl9pPr indent="-228600" lvl="8" marL="4114800" marR="0" rtl="0" algn="l">
              <a:spcBef>
                <a:spcPts val="0"/>
              </a:spcBef>
              <a:spcAft>
                <a:spcPts val="0"/>
              </a:spcAft>
              <a:buSzPts val="1400"/>
              <a:buNone/>
              <a:defRPr b="0" i="0" sz="1200" u="none" cap="none" strike="noStrike">
                <a:solidFill>
                  <a:schemeClr val="dk1"/>
                </a:solidFill>
                <a:latin typeface="Noto Sans"/>
                <a:ea typeface="Noto Sans"/>
                <a:cs typeface="Noto Sans"/>
                <a:sym typeface="Noto Sans"/>
              </a:defRPr>
            </a:lvl9pPr>
          </a:lstStyle>
          <a:p/>
        </p:txBody>
      </p:sp>
      <p:sp>
        <p:nvSpPr>
          <p:cNvPr id="7" name="Google Shape;7;n"/>
          <p:cNvSpPr txBox="1"/>
          <p:nvPr>
            <p:ph idx="11" type="ftr"/>
          </p:nvPr>
        </p:nvSpPr>
        <p:spPr>
          <a:xfrm>
            <a:off x="0" y="8867001"/>
            <a:ext cx="2971800" cy="276999"/>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Noto Sans"/>
                <a:ea typeface="Noto Sans"/>
                <a:cs typeface="Noto Sans"/>
                <a:sym typeface="Noto Sans"/>
              </a:defRPr>
            </a:lvl1pPr>
            <a:lvl2pPr lvl="1" marR="0" rtl="0" algn="l">
              <a:spcBef>
                <a:spcPts val="0"/>
              </a:spcBef>
              <a:spcAft>
                <a:spcPts val="0"/>
              </a:spcAft>
              <a:buSzPts val="1400"/>
              <a:buNone/>
              <a:defRPr b="0" i="0" sz="1800" u="none" cap="none" strike="noStrike">
                <a:solidFill>
                  <a:schemeClr val="dk1"/>
                </a:solidFill>
                <a:latin typeface="Noto Sans"/>
                <a:ea typeface="Noto Sans"/>
                <a:cs typeface="Noto Sans"/>
                <a:sym typeface="Noto Sans"/>
              </a:defRPr>
            </a:lvl2pPr>
            <a:lvl3pPr lvl="2" marR="0" rtl="0" algn="l">
              <a:spcBef>
                <a:spcPts val="0"/>
              </a:spcBef>
              <a:spcAft>
                <a:spcPts val="0"/>
              </a:spcAft>
              <a:buSzPts val="1400"/>
              <a:buNone/>
              <a:defRPr b="0" i="0" sz="1800" u="none" cap="none" strike="noStrike">
                <a:solidFill>
                  <a:schemeClr val="dk1"/>
                </a:solidFill>
                <a:latin typeface="Noto Sans"/>
                <a:ea typeface="Noto Sans"/>
                <a:cs typeface="Noto Sans"/>
                <a:sym typeface="Noto Sans"/>
              </a:defRPr>
            </a:lvl3pPr>
            <a:lvl4pPr lvl="3" marR="0" rtl="0" algn="l">
              <a:spcBef>
                <a:spcPts val="0"/>
              </a:spcBef>
              <a:spcAft>
                <a:spcPts val="0"/>
              </a:spcAft>
              <a:buSzPts val="1400"/>
              <a:buNone/>
              <a:defRPr b="0" i="0" sz="1800" u="none" cap="none" strike="noStrike">
                <a:solidFill>
                  <a:schemeClr val="dk1"/>
                </a:solidFill>
                <a:latin typeface="Noto Sans"/>
                <a:ea typeface="Noto Sans"/>
                <a:cs typeface="Noto Sans"/>
                <a:sym typeface="Noto Sans"/>
              </a:defRPr>
            </a:lvl4pPr>
            <a:lvl5pPr lvl="4" marR="0" rtl="0" algn="l">
              <a:spcBef>
                <a:spcPts val="0"/>
              </a:spcBef>
              <a:spcAft>
                <a:spcPts val="0"/>
              </a:spcAft>
              <a:buSzPts val="1400"/>
              <a:buNone/>
              <a:defRPr b="0" i="0" sz="1800" u="none" cap="none" strike="noStrike">
                <a:solidFill>
                  <a:schemeClr val="dk1"/>
                </a:solidFill>
                <a:latin typeface="Noto Sans"/>
                <a:ea typeface="Noto Sans"/>
                <a:cs typeface="Noto Sans"/>
                <a:sym typeface="Noto Sans"/>
              </a:defRPr>
            </a:lvl5pPr>
            <a:lvl6pPr lvl="5" marR="0" rtl="0" algn="l">
              <a:spcBef>
                <a:spcPts val="0"/>
              </a:spcBef>
              <a:spcAft>
                <a:spcPts val="0"/>
              </a:spcAft>
              <a:buSzPts val="1400"/>
              <a:buNone/>
              <a:defRPr b="0" i="0" sz="1800" u="none" cap="none" strike="noStrike">
                <a:solidFill>
                  <a:schemeClr val="dk1"/>
                </a:solidFill>
                <a:latin typeface="Noto Sans"/>
                <a:ea typeface="Noto Sans"/>
                <a:cs typeface="Noto Sans"/>
                <a:sym typeface="Noto Sans"/>
              </a:defRPr>
            </a:lvl6pPr>
            <a:lvl7pPr lvl="6" marR="0" rtl="0" algn="l">
              <a:spcBef>
                <a:spcPts val="0"/>
              </a:spcBef>
              <a:spcAft>
                <a:spcPts val="0"/>
              </a:spcAft>
              <a:buSzPts val="1400"/>
              <a:buNone/>
              <a:defRPr b="0" i="0" sz="1800" u="none" cap="none" strike="noStrike">
                <a:solidFill>
                  <a:schemeClr val="dk1"/>
                </a:solidFill>
                <a:latin typeface="Noto Sans"/>
                <a:ea typeface="Noto Sans"/>
                <a:cs typeface="Noto Sans"/>
                <a:sym typeface="Noto Sans"/>
              </a:defRPr>
            </a:lvl7pPr>
            <a:lvl8pPr lvl="7" marR="0" rtl="0" algn="l">
              <a:spcBef>
                <a:spcPts val="0"/>
              </a:spcBef>
              <a:spcAft>
                <a:spcPts val="0"/>
              </a:spcAft>
              <a:buSzPts val="1400"/>
              <a:buNone/>
              <a:defRPr b="0" i="0" sz="1800" u="none" cap="none" strike="noStrike">
                <a:solidFill>
                  <a:schemeClr val="dk1"/>
                </a:solidFill>
                <a:latin typeface="Noto Sans"/>
                <a:ea typeface="Noto Sans"/>
                <a:cs typeface="Noto Sans"/>
                <a:sym typeface="Noto Sans"/>
              </a:defRPr>
            </a:lvl8pPr>
            <a:lvl9pPr lvl="8" marR="0" rtl="0" algn="l">
              <a:spcBef>
                <a:spcPts val="0"/>
              </a:spcBef>
              <a:spcAft>
                <a:spcPts val="0"/>
              </a:spcAft>
              <a:buSzPts val="1400"/>
              <a:buNone/>
              <a:defRPr b="0" i="0" sz="1800" u="none" cap="none" strike="noStrike">
                <a:solidFill>
                  <a:schemeClr val="dk1"/>
                </a:solidFill>
                <a:latin typeface="Noto Sans"/>
                <a:ea typeface="Noto Sans"/>
                <a:cs typeface="Noto Sans"/>
                <a:sym typeface="Noto Sans"/>
              </a:defRPr>
            </a:lvl9pPr>
          </a:lstStyle>
          <a:p/>
        </p:txBody>
      </p:sp>
      <p:sp>
        <p:nvSpPr>
          <p:cNvPr id="8" name="Google Shape;8;n"/>
          <p:cNvSpPr txBox="1"/>
          <p:nvPr>
            <p:ph idx="12" type="sldNum"/>
          </p:nvPr>
        </p:nvSpPr>
        <p:spPr>
          <a:xfrm>
            <a:off x="3884613" y="8867001"/>
            <a:ext cx="2971800" cy="276999"/>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Noto Sans"/>
                <a:ea typeface="Noto Sans"/>
                <a:cs typeface="Noto Sans"/>
                <a:sym typeface="Noto Sans"/>
              </a:rPr>
              <a:t>‹#›</a:t>
            </a:fld>
            <a:endParaRPr b="0" i="0" sz="1200" u="none" cap="none" strike="noStrike">
              <a:solidFill>
                <a:schemeClr val="dk1"/>
              </a:solidFill>
              <a:latin typeface="Noto Sans"/>
              <a:ea typeface="Noto Sans"/>
              <a:cs typeface="Noto Sans"/>
              <a:sym typeface="Noto Sans"/>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1:notes"/>
          <p:cNvSpPr/>
          <p:nvPr>
            <p:ph idx="2" type="sldImg"/>
          </p:nvPr>
        </p:nvSpPr>
        <p:spPr>
          <a:xfrm>
            <a:off x="419100" y="722313"/>
            <a:ext cx="6019800" cy="3373437"/>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lt2"/>
            </a:solidFill>
            <a:prstDash val="solid"/>
            <a:round/>
            <a:headEnd len="sm" w="sm" type="none"/>
            <a:tailEnd len="sm" w="sm" type="none"/>
          </a:ln>
        </p:spPr>
      </p:sp>
      <p:sp>
        <p:nvSpPr>
          <p:cNvPr id="594" name="Google Shape;594;p1:notes"/>
          <p:cNvSpPr txBox="1"/>
          <p:nvPr>
            <p:ph idx="1" type="body"/>
          </p:nvPr>
        </p:nvSpPr>
        <p:spPr>
          <a:xfrm>
            <a:off x="421105" y="4472742"/>
            <a:ext cx="6015790" cy="3973429"/>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None/>
            </a:pPr>
            <a:r>
              <a:t/>
            </a:r>
            <a:endParaRPr/>
          </a:p>
        </p:txBody>
      </p:sp>
      <p:sp>
        <p:nvSpPr>
          <p:cNvPr id="595" name="Google Shape;595;p1:notes"/>
          <p:cNvSpPr txBox="1"/>
          <p:nvPr>
            <p:ph idx="12" type="sldNum"/>
          </p:nvPr>
        </p:nvSpPr>
        <p:spPr>
          <a:xfrm>
            <a:off x="3884613" y="8867001"/>
            <a:ext cx="2971800" cy="276999"/>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p10:notes"/>
          <p:cNvSpPr txBox="1"/>
          <p:nvPr>
            <p:ph idx="1" type="body"/>
          </p:nvPr>
        </p:nvSpPr>
        <p:spPr>
          <a:xfrm>
            <a:off x="421105" y="4472742"/>
            <a:ext cx="6015790" cy="3973429"/>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56" name="Google Shape;756;p10:notes"/>
          <p:cNvSpPr/>
          <p:nvPr>
            <p:ph idx="2" type="sldImg"/>
          </p:nvPr>
        </p:nvSpPr>
        <p:spPr>
          <a:xfrm>
            <a:off x="421105" y="722965"/>
            <a:ext cx="6015790" cy="337217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p11:notes"/>
          <p:cNvSpPr txBox="1"/>
          <p:nvPr>
            <p:ph idx="1" type="body"/>
          </p:nvPr>
        </p:nvSpPr>
        <p:spPr>
          <a:xfrm>
            <a:off x="421105" y="4472742"/>
            <a:ext cx="6015790" cy="3973429"/>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66" name="Google Shape;766;p11:notes"/>
          <p:cNvSpPr/>
          <p:nvPr>
            <p:ph idx="2" type="sldImg"/>
          </p:nvPr>
        </p:nvSpPr>
        <p:spPr>
          <a:xfrm>
            <a:off x="421105" y="722965"/>
            <a:ext cx="6015790" cy="337217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p12:notes"/>
          <p:cNvSpPr/>
          <p:nvPr>
            <p:ph idx="2" type="sldImg"/>
          </p:nvPr>
        </p:nvSpPr>
        <p:spPr>
          <a:xfrm>
            <a:off x="419100" y="722313"/>
            <a:ext cx="6019800" cy="3373437"/>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lt2"/>
            </a:solidFill>
            <a:prstDash val="solid"/>
            <a:round/>
            <a:headEnd len="sm" w="sm" type="none"/>
            <a:tailEnd len="sm" w="sm" type="none"/>
          </a:ln>
        </p:spPr>
      </p:sp>
      <p:sp>
        <p:nvSpPr>
          <p:cNvPr id="775" name="Google Shape;775;p12:notes"/>
          <p:cNvSpPr txBox="1"/>
          <p:nvPr>
            <p:ph idx="1" type="body"/>
          </p:nvPr>
        </p:nvSpPr>
        <p:spPr>
          <a:xfrm>
            <a:off x="421105" y="4472742"/>
            <a:ext cx="6015790" cy="3973429"/>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None/>
            </a:pPr>
            <a:r>
              <a:t/>
            </a:r>
            <a:endParaRPr/>
          </a:p>
        </p:txBody>
      </p:sp>
      <p:sp>
        <p:nvSpPr>
          <p:cNvPr id="776" name="Google Shape;776;p12:notes"/>
          <p:cNvSpPr txBox="1"/>
          <p:nvPr>
            <p:ph idx="12" type="sldNum"/>
          </p:nvPr>
        </p:nvSpPr>
        <p:spPr>
          <a:xfrm>
            <a:off x="3884613" y="8867001"/>
            <a:ext cx="2971800" cy="276999"/>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p13:notes"/>
          <p:cNvSpPr/>
          <p:nvPr>
            <p:ph idx="2" type="sldImg"/>
          </p:nvPr>
        </p:nvSpPr>
        <p:spPr>
          <a:xfrm>
            <a:off x="419100" y="722313"/>
            <a:ext cx="6019800" cy="3373437"/>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lt2"/>
            </a:solidFill>
            <a:prstDash val="solid"/>
            <a:round/>
            <a:headEnd len="sm" w="sm" type="none"/>
            <a:tailEnd len="sm" w="sm" type="none"/>
          </a:ln>
        </p:spPr>
      </p:sp>
      <p:sp>
        <p:nvSpPr>
          <p:cNvPr id="787" name="Google Shape;787;p13:notes"/>
          <p:cNvSpPr txBox="1"/>
          <p:nvPr>
            <p:ph idx="1" type="body"/>
          </p:nvPr>
        </p:nvSpPr>
        <p:spPr>
          <a:xfrm>
            <a:off x="421105" y="4472742"/>
            <a:ext cx="6015790" cy="3973429"/>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None/>
            </a:pPr>
            <a:r>
              <a:t/>
            </a:r>
            <a:endParaRPr/>
          </a:p>
        </p:txBody>
      </p:sp>
      <p:sp>
        <p:nvSpPr>
          <p:cNvPr id="788" name="Google Shape;788;p13:notes"/>
          <p:cNvSpPr txBox="1"/>
          <p:nvPr>
            <p:ph idx="12" type="sldNum"/>
          </p:nvPr>
        </p:nvSpPr>
        <p:spPr>
          <a:xfrm>
            <a:off x="3884613" y="8867001"/>
            <a:ext cx="2971800" cy="276999"/>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p14:notes"/>
          <p:cNvSpPr txBox="1"/>
          <p:nvPr>
            <p:ph idx="1" type="body"/>
          </p:nvPr>
        </p:nvSpPr>
        <p:spPr>
          <a:xfrm>
            <a:off x="421105" y="4472742"/>
            <a:ext cx="6015790" cy="3973429"/>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00" name="Google Shape;800;p14:notes"/>
          <p:cNvSpPr/>
          <p:nvPr>
            <p:ph idx="2" type="sldImg"/>
          </p:nvPr>
        </p:nvSpPr>
        <p:spPr>
          <a:xfrm>
            <a:off x="421105" y="722965"/>
            <a:ext cx="6015790" cy="337217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p15:notes"/>
          <p:cNvSpPr/>
          <p:nvPr>
            <p:ph idx="2" type="sldImg"/>
          </p:nvPr>
        </p:nvSpPr>
        <p:spPr>
          <a:xfrm>
            <a:off x="419100" y="722313"/>
            <a:ext cx="6019800" cy="3373437"/>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lt2"/>
            </a:solidFill>
            <a:prstDash val="solid"/>
            <a:round/>
            <a:headEnd len="sm" w="sm" type="none"/>
            <a:tailEnd len="sm" w="sm" type="none"/>
          </a:ln>
        </p:spPr>
      </p:sp>
      <p:sp>
        <p:nvSpPr>
          <p:cNvPr id="811" name="Google Shape;811;p15:notes"/>
          <p:cNvSpPr txBox="1"/>
          <p:nvPr>
            <p:ph idx="1" type="body"/>
          </p:nvPr>
        </p:nvSpPr>
        <p:spPr>
          <a:xfrm>
            <a:off x="421105" y="4472742"/>
            <a:ext cx="6015790" cy="3973429"/>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None/>
            </a:pPr>
            <a:r>
              <a:t/>
            </a:r>
            <a:endParaRPr/>
          </a:p>
        </p:txBody>
      </p:sp>
      <p:sp>
        <p:nvSpPr>
          <p:cNvPr id="812" name="Google Shape;812;p15:notes"/>
          <p:cNvSpPr txBox="1"/>
          <p:nvPr>
            <p:ph idx="12" type="sldNum"/>
          </p:nvPr>
        </p:nvSpPr>
        <p:spPr>
          <a:xfrm>
            <a:off x="3884613" y="8867001"/>
            <a:ext cx="2971800" cy="276999"/>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p16:notes"/>
          <p:cNvSpPr/>
          <p:nvPr>
            <p:ph idx="2" type="sldImg"/>
          </p:nvPr>
        </p:nvSpPr>
        <p:spPr>
          <a:xfrm>
            <a:off x="419100" y="722313"/>
            <a:ext cx="6019800" cy="3373437"/>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lt2"/>
            </a:solidFill>
            <a:prstDash val="solid"/>
            <a:round/>
            <a:headEnd len="sm" w="sm" type="none"/>
            <a:tailEnd len="sm" w="sm" type="none"/>
          </a:ln>
        </p:spPr>
      </p:sp>
      <p:sp>
        <p:nvSpPr>
          <p:cNvPr id="821" name="Google Shape;821;p16:notes"/>
          <p:cNvSpPr txBox="1"/>
          <p:nvPr>
            <p:ph idx="1" type="body"/>
          </p:nvPr>
        </p:nvSpPr>
        <p:spPr>
          <a:xfrm>
            <a:off x="421105" y="4472742"/>
            <a:ext cx="6015790" cy="3973429"/>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None/>
            </a:pPr>
            <a:r>
              <a:t/>
            </a:r>
            <a:endParaRPr/>
          </a:p>
        </p:txBody>
      </p:sp>
      <p:sp>
        <p:nvSpPr>
          <p:cNvPr id="822" name="Google Shape;822;p16:notes"/>
          <p:cNvSpPr txBox="1"/>
          <p:nvPr>
            <p:ph idx="12" type="sldNum"/>
          </p:nvPr>
        </p:nvSpPr>
        <p:spPr>
          <a:xfrm>
            <a:off x="3884613" y="8867001"/>
            <a:ext cx="2971800" cy="276999"/>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p17:notes"/>
          <p:cNvSpPr txBox="1"/>
          <p:nvPr>
            <p:ph idx="1" type="body"/>
          </p:nvPr>
        </p:nvSpPr>
        <p:spPr>
          <a:xfrm>
            <a:off x="421105" y="4472742"/>
            <a:ext cx="6015790" cy="3973429"/>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32" name="Google Shape;832;p17:notes"/>
          <p:cNvSpPr/>
          <p:nvPr>
            <p:ph idx="2" type="sldImg"/>
          </p:nvPr>
        </p:nvSpPr>
        <p:spPr>
          <a:xfrm>
            <a:off x="421105" y="722965"/>
            <a:ext cx="6015790" cy="337217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p18:notes"/>
          <p:cNvSpPr txBox="1"/>
          <p:nvPr>
            <p:ph idx="1" type="body"/>
          </p:nvPr>
        </p:nvSpPr>
        <p:spPr>
          <a:xfrm>
            <a:off x="421105" y="4472742"/>
            <a:ext cx="6015790" cy="3973429"/>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43" name="Google Shape;843;p18:notes"/>
          <p:cNvSpPr/>
          <p:nvPr>
            <p:ph idx="2" type="sldImg"/>
          </p:nvPr>
        </p:nvSpPr>
        <p:spPr>
          <a:xfrm>
            <a:off x="421105" y="722965"/>
            <a:ext cx="6015790" cy="337217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p19:notes"/>
          <p:cNvSpPr txBox="1"/>
          <p:nvPr>
            <p:ph idx="1" type="body"/>
          </p:nvPr>
        </p:nvSpPr>
        <p:spPr>
          <a:xfrm>
            <a:off x="421105" y="4472742"/>
            <a:ext cx="6015790" cy="3973429"/>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51" name="Google Shape;851;p19:notes"/>
          <p:cNvSpPr/>
          <p:nvPr>
            <p:ph idx="2" type="sldImg"/>
          </p:nvPr>
        </p:nvSpPr>
        <p:spPr>
          <a:xfrm>
            <a:off x="421105" y="722965"/>
            <a:ext cx="6015790" cy="337217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2:notes"/>
          <p:cNvSpPr txBox="1"/>
          <p:nvPr>
            <p:ph idx="1" type="body"/>
          </p:nvPr>
        </p:nvSpPr>
        <p:spPr>
          <a:xfrm>
            <a:off x="421105" y="4472742"/>
            <a:ext cx="6015790" cy="3973429"/>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06" name="Google Shape;606;p2:notes"/>
          <p:cNvSpPr/>
          <p:nvPr>
            <p:ph idx="2" type="sldImg"/>
          </p:nvPr>
        </p:nvSpPr>
        <p:spPr>
          <a:xfrm>
            <a:off x="421105" y="722965"/>
            <a:ext cx="6015790" cy="337217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p20:notes"/>
          <p:cNvSpPr/>
          <p:nvPr>
            <p:ph idx="2" type="sldImg"/>
          </p:nvPr>
        </p:nvSpPr>
        <p:spPr>
          <a:xfrm>
            <a:off x="419100" y="722313"/>
            <a:ext cx="6019800" cy="3373437"/>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lt2"/>
            </a:solidFill>
            <a:prstDash val="solid"/>
            <a:round/>
            <a:headEnd len="sm" w="sm" type="none"/>
            <a:tailEnd len="sm" w="sm" type="none"/>
          </a:ln>
        </p:spPr>
      </p:sp>
      <p:sp>
        <p:nvSpPr>
          <p:cNvPr id="862" name="Google Shape;862;p20:notes"/>
          <p:cNvSpPr txBox="1"/>
          <p:nvPr>
            <p:ph idx="1" type="body"/>
          </p:nvPr>
        </p:nvSpPr>
        <p:spPr>
          <a:xfrm>
            <a:off x="421105" y="4472742"/>
            <a:ext cx="6015790" cy="3973429"/>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None/>
            </a:pPr>
            <a:r>
              <a:t/>
            </a:r>
            <a:endParaRPr/>
          </a:p>
        </p:txBody>
      </p:sp>
      <p:sp>
        <p:nvSpPr>
          <p:cNvPr id="863" name="Google Shape;863;p20:notes"/>
          <p:cNvSpPr txBox="1"/>
          <p:nvPr>
            <p:ph idx="12" type="sldNum"/>
          </p:nvPr>
        </p:nvSpPr>
        <p:spPr>
          <a:xfrm>
            <a:off x="3884613" y="8867001"/>
            <a:ext cx="2971800" cy="276999"/>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p21:notes"/>
          <p:cNvSpPr txBox="1"/>
          <p:nvPr>
            <p:ph idx="1" type="body"/>
          </p:nvPr>
        </p:nvSpPr>
        <p:spPr>
          <a:xfrm>
            <a:off x="421105" y="4472742"/>
            <a:ext cx="6015790" cy="3973429"/>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73" name="Google Shape;873;p21:notes"/>
          <p:cNvSpPr/>
          <p:nvPr>
            <p:ph idx="2" type="sldImg"/>
          </p:nvPr>
        </p:nvSpPr>
        <p:spPr>
          <a:xfrm>
            <a:off x="421105" y="722965"/>
            <a:ext cx="6015790" cy="337217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p22:notes"/>
          <p:cNvSpPr txBox="1"/>
          <p:nvPr>
            <p:ph idx="1" type="body"/>
          </p:nvPr>
        </p:nvSpPr>
        <p:spPr>
          <a:xfrm>
            <a:off x="421105" y="4472742"/>
            <a:ext cx="6015790" cy="3973429"/>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84" name="Google Shape;884;p22:notes"/>
          <p:cNvSpPr/>
          <p:nvPr>
            <p:ph idx="2" type="sldImg"/>
          </p:nvPr>
        </p:nvSpPr>
        <p:spPr>
          <a:xfrm>
            <a:off x="421105" y="722965"/>
            <a:ext cx="6015790" cy="337217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p23:notes"/>
          <p:cNvSpPr/>
          <p:nvPr>
            <p:ph idx="2" type="sldImg"/>
          </p:nvPr>
        </p:nvSpPr>
        <p:spPr>
          <a:xfrm>
            <a:off x="419100" y="722313"/>
            <a:ext cx="6019800" cy="3373437"/>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lt2"/>
            </a:solidFill>
            <a:prstDash val="solid"/>
            <a:round/>
            <a:headEnd len="sm" w="sm" type="none"/>
            <a:tailEnd len="sm" w="sm" type="none"/>
          </a:ln>
        </p:spPr>
      </p:sp>
      <p:sp>
        <p:nvSpPr>
          <p:cNvPr id="898" name="Google Shape;898;p23:notes"/>
          <p:cNvSpPr txBox="1"/>
          <p:nvPr>
            <p:ph idx="1" type="body"/>
          </p:nvPr>
        </p:nvSpPr>
        <p:spPr>
          <a:xfrm>
            <a:off x="421105" y="4472742"/>
            <a:ext cx="6015790" cy="3973429"/>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None/>
            </a:pPr>
            <a:r>
              <a:t/>
            </a:r>
            <a:endParaRPr/>
          </a:p>
        </p:txBody>
      </p:sp>
      <p:sp>
        <p:nvSpPr>
          <p:cNvPr id="899" name="Google Shape;899;p23:notes"/>
          <p:cNvSpPr txBox="1"/>
          <p:nvPr>
            <p:ph idx="12" type="sldNum"/>
          </p:nvPr>
        </p:nvSpPr>
        <p:spPr>
          <a:xfrm>
            <a:off x="3884613" y="8867001"/>
            <a:ext cx="2971800" cy="276999"/>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p24:notes"/>
          <p:cNvSpPr txBox="1"/>
          <p:nvPr>
            <p:ph idx="1" type="body"/>
          </p:nvPr>
        </p:nvSpPr>
        <p:spPr>
          <a:xfrm>
            <a:off x="421105" y="4472742"/>
            <a:ext cx="6015790" cy="3973429"/>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09" name="Google Shape;909;p24:notes"/>
          <p:cNvSpPr/>
          <p:nvPr>
            <p:ph idx="2" type="sldImg"/>
          </p:nvPr>
        </p:nvSpPr>
        <p:spPr>
          <a:xfrm>
            <a:off x="421105" y="722965"/>
            <a:ext cx="6015790" cy="337217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p25:notes"/>
          <p:cNvSpPr/>
          <p:nvPr>
            <p:ph idx="2" type="sldImg"/>
          </p:nvPr>
        </p:nvSpPr>
        <p:spPr>
          <a:xfrm>
            <a:off x="419100" y="722313"/>
            <a:ext cx="6019800" cy="3373437"/>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lt2"/>
            </a:solidFill>
            <a:prstDash val="solid"/>
            <a:round/>
            <a:headEnd len="sm" w="sm" type="none"/>
            <a:tailEnd len="sm" w="sm" type="none"/>
          </a:ln>
        </p:spPr>
      </p:sp>
      <p:sp>
        <p:nvSpPr>
          <p:cNvPr id="919" name="Google Shape;919;p25:notes"/>
          <p:cNvSpPr txBox="1"/>
          <p:nvPr>
            <p:ph idx="1" type="body"/>
          </p:nvPr>
        </p:nvSpPr>
        <p:spPr>
          <a:xfrm>
            <a:off x="421105" y="4472742"/>
            <a:ext cx="6015790" cy="3973429"/>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None/>
            </a:pPr>
            <a:r>
              <a:t/>
            </a:r>
            <a:endParaRPr/>
          </a:p>
        </p:txBody>
      </p:sp>
      <p:sp>
        <p:nvSpPr>
          <p:cNvPr id="920" name="Google Shape;920;p25:notes"/>
          <p:cNvSpPr txBox="1"/>
          <p:nvPr>
            <p:ph idx="12" type="sldNum"/>
          </p:nvPr>
        </p:nvSpPr>
        <p:spPr>
          <a:xfrm>
            <a:off x="3884613" y="8867001"/>
            <a:ext cx="2971800" cy="276999"/>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p26:notes"/>
          <p:cNvSpPr/>
          <p:nvPr>
            <p:ph idx="2" type="sldImg"/>
          </p:nvPr>
        </p:nvSpPr>
        <p:spPr>
          <a:xfrm>
            <a:off x="419100" y="722313"/>
            <a:ext cx="6019800" cy="3373437"/>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lt2"/>
            </a:solidFill>
            <a:prstDash val="solid"/>
            <a:round/>
            <a:headEnd len="sm" w="sm" type="none"/>
            <a:tailEnd len="sm" w="sm" type="none"/>
          </a:ln>
        </p:spPr>
      </p:sp>
      <p:sp>
        <p:nvSpPr>
          <p:cNvPr id="934" name="Google Shape;934;p26:notes"/>
          <p:cNvSpPr txBox="1"/>
          <p:nvPr>
            <p:ph idx="1" type="body"/>
          </p:nvPr>
        </p:nvSpPr>
        <p:spPr>
          <a:xfrm>
            <a:off x="421105" y="4472742"/>
            <a:ext cx="6015790" cy="3973429"/>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None/>
            </a:pPr>
            <a:r>
              <a:t/>
            </a:r>
            <a:endParaRPr/>
          </a:p>
        </p:txBody>
      </p:sp>
      <p:sp>
        <p:nvSpPr>
          <p:cNvPr id="935" name="Google Shape;935;p26:notes"/>
          <p:cNvSpPr txBox="1"/>
          <p:nvPr>
            <p:ph idx="12" type="sldNum"/>
          </p:nvPr>
        </p:nvSpPr>
        <p:spPr>
          <a:xfrm>
            <a:off x="3884613" y="8867001"/>
            <a:ext cx="2971800" cy="276999"/>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p27:notes"/>
          <p:cNvSpPr/>
          <p:nvPr>
            <p:ph idx="2" type="sldImg"/>
          </p:nvPr>
        </p:nvSpPr>
        <p:spPr>
          <a:xfrm>
            <a:off x="419100" y="722313"/>
            <a:ext cx="6019800" cy="3373437"/>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lt2"/>
            </a:solidFill>
            <a:prstDash val="solid"/>
            <a:round/>
            <a:headEnd len="sm" w="sm" type="none"/>
            <a:tailEnd len="sm" w="sm" type="none"/>
          </a:ln>
        </p:spPr>
      </p:sp>
      <p:sp>
        <p:nvSpPr>
          <p:cNvPr id="945" name="Google Shape;945;p27:notes"/>
          <p:cNvSpPr txBox="1"/>
          <p:nvPr>
            <p:ph idx="1" type="body"/>
          </p:nvPr>
        </p:nvSpPr>
        <p:spPr>
          <a:xfrm>
            <a:off x="421105" y="4472742"/>
            <a:ext cx="6015790" cy="3973429"/>
          </a:xfrm>
          <a:prstGeom prst="rect">
            <a:avLst/>
          </a:prstGeom>
          <a:noFill/>
          <a:ln>
            <a:noFill/>
          </a:ln>
        </p:spPr>
        <p:txBody>
          <a:bodyPr anchorCtr="0" anchor="t" bIns="0" lIns="0" spcFirstLastPara="1" rIns="0" wrap="square" tIns="0">
            <a:noAutofit/>
          </a:bodyPr>
          <a:lstStyle/>
          <a:p>
            <a:pPr indent="0" lvl="0" marL="0" rtl="0" algn="l">
              <a:lnSpc>
                <a:spcPct val="150000"/>
              </a:lnSpc>
              <a:spcBef>
                <a:spcPts val="0"/>
              </a:spcBef>
              <a:spcAft>
                <a:spcPts val="0"/>
              </a:spcAft>
              <a:buNone/>
            </a:pPr>
            <a:r>
              <a:t/>
            </a:r>
            <a:endParaRPr>
              <a:latin typeface="Arial"/>
              <a:ea typeface="Arial"/>
              <a:cs typeface="Arial"/>
              <a:sym typeface="Arial"/>
            </a:endParaRPr>
          </a:p>
        </p:txBody>
      </p:sp>
      <p:sp>
        <p:nvSpPr>
          <p:cNvPr id="946" name="Google Shape;946;p27:notes"/>
          <p:cNvSpPr txBox="1"/>
          <p:nvPr>
            <p:ph idx="12" type="sldNum"/>
          </p:nvPr>
        </p:nvSpPr>
        <p:spPr>
          <a:xfrm>
            <a:off x="3884613" y="8867001"/>
            <a:ext cx="2971800" cy="276999"/>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947" name="Google Shape;947;p27:notes"/>
          <p:cNvSpPr txBox="1"/>
          <p:nvPr/>
        </p:nvSpPr>
        <p:spPr>
          <a:xfrm>
            <a:off x="11028011" y="6107328"/>
            <a:ext cx="669791" cy="281843"/>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Noto Sans"/>
                <a:ea typeface="Noto Sans"/>
                <a:cs typeface="Noto Sans"/>
                <a:sym typeface="Noto Sans"/>
              </a:rPr>
              <a:t>‹#›</a:t>
            </a:fld>
            <a:r>
              <a:rPr lang="en-US" sz="1200">
                <a:solidFill>
                  <a:schemeClr val="dk1"/>
                </a:solidFill>
                <a:latin typeface="Noto Sans"/>
                <a:ea typeface="Noto Sans"/>
                <a:cs typeface="Noto Sans"/>
                <a:sym typeface="Noto Sans"/>
              </a:rPr>
              <a:t>t</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p28:notes"/>
          <p:cNvSpPr/>
          <p:nvPr>
            <p:ph idx="2" type="sldImg"/>
          </p:nvPr>
        </p:nvSpPr>
        <p:spPr>
          <a:xfrm>
            <a:off x="419100" y="722313"/>
            <a:ext cx="6019800" cy="3373437"/>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lt2"/>
            </a:solidFill>
            <a:prstDash val="solid"/>
            <a:round/>
            <a:headEnd len="sm" w="sm" type="none"/>
            <a:tailEnd len="sm" w="sm" type="none"/>
          </a:ln>
        </p:spPr>
      </p:sp>
      <p:sp>
        <p:nvSpPr>
          <p:cNvPr id="981" name="Google Shape;981;p28:notes"/>
          <p:cNvSpPr txBox="1"/>
          <p:nvPr>
            <p:ph idx="1" type="body"/>
          </p:nvPr>
        </p:nvSpPr>
        <p:spPr>
          <a:xfrm>
            <a:off x="421105" y="4472742"/>
            <a:ext cx="6015790" cy="3973429"/>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None/>
            </a:pPr>
            <a:r>
              <a:t/>
            </a:r>
            <a:endParaRPr>
              <a:solidFill>
                <a:schemeClr val="dk2"/>
              </a:solidFill>
              <a:latin typeface="Arial"/>
              <a:ea typeface="Arial"/>
              <a:cs typeface="Arial"/>
              <a:sym typeface="Arial"/>
            </a:endParaRPr>
          </a:p>
        </p:txBody>
      </p:sp>
      <p:sp>
        <p:nvSpPr>
          <p:cNvPr id="982" name="Google Shape;982;p28:notes"/>
          <p:cNvSpPr txBox="1"/>
          <p:nvPr>
            <p:ph idx="12" type="sldNum"/>
          </p:nvPr>
        </p:nvSpPr>
        <p:spPr>
          <a:xfrm>
            <a:off x="3884613" y="8867001"/>
            <a:ext cx="2971800" cy="276999"/>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7" name="Shape 1007"/>
        <p:cNvGrpSpPr/>
        <p:nvPr/>
      </p:nvGrpSpPr>
      <p:grpSpPr>
        <a:xfrm>
          <a:off x="0" y="0"/>
          <a:ext cx="0" cy="0"/>
          <a:chOff x="0" y="0"/>
          <a:chExt cx="0" cy="0"/>
        </a:xfrm>
      </p:grpSpPr>
      <p:sp>
        <p:nvSpPr>
          <p:cNvPr id="1008" name="Google Shape;1008;p29:notes"/>
          <p:cNvSpPr/>
          <p:nvPr>
            <p:ph idx="2" type="sldImg"/>
          </p:nvPr>
        </p:nvSpPr>
        <p:spPr>
          <a:xfrm>
            <a:off x="419100" y="722313"/>
            <a:ext cx="6019800" cy="3373437"/>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lt2"/>
            </a:solidFill>
            <a:prstDash val="solid"/>
            <a:round/>
            <a:headEnd len="sm" w="sm" type="none"/>
            <a:tailEnd len="sm" w="sm" type="none"/>
          </a:ln>
        </p:spPr>
      </p:sp>
      <p:sp>
        <p:nvSpPr>
          <p:cNvPr id="1009" name="Google Shape;1009;p29:notes"/>
          <p:cNvSpPr txBox="1"/>
          <p:nvPr>
            <p:ph idx="1" type="body"/>
          </p:nvPr>
        </p:nvSpPr>
        <p:spPr>
          <a:xfrm>
            <a:off x="421105" y="4472742"/>
            <a:ext cx="6015790" cy="3973429"/>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None/>
            </a:pPr>
            <a:r>
              <a:t/>
            </a:r>
            <a:endParaRPr>
              <a:latin typeface="Arial"/>
              <a:ea typeface="Arial"/>
              <a:cs typeface="Arial"/>
              <a:sym typeface="Arial"/>
            </a:endParaRPr>
          </a:p>
        </p:txBody>
      </p:sp>
      <p:sp>
        <p:nvSpPr>
          <p:cNvPr id="1010" name="Google Shape;1010;p29:notes"/>
          <p:cNvSpPr txBox="1"/>
          <p:nvPr>
            <p:ph idx="12" type="sldNum"/>
          </p:nvPr>
        </p:nvSpPr>
        <p:spPr>
          <a:xfrm>
            <a:off x="3884613" y="8867001"/>
            <a:ext cx="2971800" cy="276999"/>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3:notes"/>
          <p:cNvSpPr/>
          <p:nvPr>
            <p:ph idx="2" type="sldImg"/>
          </p:nvPr>
        </p:nvSpPr>
        <p:spPr>
          <a:xfrm>
            <a:off x="419100" y="722313"/>
            <a:ext cx="6019800" cy="3373437"/>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lt2"/>
            </a:solidFill>
            <a:prstDash val="solid"/>
            <a:round/>
            <a:headEnd len="sm" w="sm" type="none"/>
            <a:tailEnd len="sm" w="sm" type="none"/>
          </a:ln>
        </p:spPr>
      </p:sp>
      <p:sp>
        <p:nvSpPr>
          <p:cNvPr id="615" name="Google Shape;615;p3:notes"/>
          <p:cNvSpPr txBox="1"/>
          <p:nvPr>
            <p:ph idx="1" type="body"/>
          </p:nvPr>
        </p:nvSpPr>
        <p:spPr>
          <a:xfrm>
            <a:off x="421105" y="4472742"/>
            <a:ext cx="6015790" cy="3973429"/>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None/>
            </a:pPr>
            <a:r>
              <a:t/>
            </a:r>
            <a:endParaRPr/>
          </a:p>
        </p:txBody>
      </p:sp>
      <p:sp>
        <p:nvSpPr>
          <p:cNvPr id="616" name="Google Shape;616;p3:notes"/>
          <p:cNvSpPr txBox="1"/>
          <p:nvPr>
            <p:ph idx="12" type="sldNum"/>
          </p:nvPr>
        </p:nvSpPr>
        <p:spPr>
          <a:xfrm>
            <a:off x="3884613" y="8867001"/>
            <a:ext cx="2971800" cy="276999"/>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4:notes"/>
          <p:cNvSpPr txBox="1"/>
          <p:nvPr>
            <p:ph idx="1" type="body"/>
          </p:nvPr>
        </p:nvSpPr>
        <p:spPr>
          <a:xfrm>
            <a:off x="421105" y="4472742"/>
            <a:ext cx="6015790" cy="3973429"/>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25" name="Google Shape;625;p4:notes"/>
          <p:cNvSpPr/>
          <p:nvPr>
            <p:ph idx="2" type="sldImg"/>
          </p:nvPr>
        </p:nvSpPr>
        <p:spPr>
          <a:xfrm>
            <a:off x="421105" y="722965"/>
            <a:ext cx="6015790" cy="337217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p5:notes"/>
          <p:cNvSpPr/>
          <p:nvPr>
            <p:ph idx="2" type="sldImg"/>
          </p:nvPr>
        </p:nvSpPr>
        <p:spPr>
          <a:xfrm>
            <a:off x="419100" y="722313"/>
            <a:ext cx="6019800" cy="3373437"/>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lt2"/>
            </a:solidFill>
            <a:prstDash val="solid"/>
            <a:round/>
            <a:headEnd len="sm" w="sm" type="none"/>
            <a:tailEnd len="sm" w="sm" type="none"/>
          </a:ln>
        </p:spPr>
      </p:sp>
      <p:sp>
        <p:nvSpPr>
          <p:cNvPr id="638" name="Google Shape;638;p5:notes"/>
          <p:cNvSpPr txBox="1"/>
          <p:nvPr>
            <p:ph idx="1" type="body"/>
          </p:nvPr>
        </p:nvSpPr>
        <p:spPr>
          <a:xfrm>
            <a:off x="421105" y="4472742"/>
            <a:ext cx="6015790" cy="3973429"/>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None/>
            </a:pPr>
            <a:r>
              <a:t/>
            </a:r>
            <a:endParaRPr/>
          </a:p>
        </p:txBody>
      </p:sp>
      <p:sp>
        <p:nvSpPr>
          <p:cNvPr id="639" name="Google Shape;639;p5:notes"/>
          <p:cNvSpPr txBox="1"/>
          <p:nvPr>
            <p:ph idx="12" type="sldNum"/>
          </p:nvPr>
        </p:nvSpPr>
        <p:spPr>
          <a:xfrm>
            <a:off x="3884613" y="8867001"/>
            <a:ext cx="2971800" cy="276999"/>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6:notes"/>
          <p:cNvSpPr/>
          <p:nvPr>
            <p:ph idx="2" type="sldImg"/>
          </p:nvPr>
        </p:nvSpPr>
        <p:spPr>
          <a:xfrm>
            <a:off x="419100" y="722313"/>
            <a:ext cx="6019800" cy="3373437"/>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lt2"/>
            </a:solidFill>
            <a:prstDash val="solid"/>
            <a:round/>
            <a:headEnd len="sm" w="sm" type="none"/>
            <a:tailEnd len="sm" w="sm" type="none"/>
          </a:ln>
        </p:spPr>
      </p:sp>
      <p:sp>
        <p:nvSpPr>
          <p:cNvPr id="651" name="Google Shape;651;p6:notes"/>
          <p:cNvSpPr txBox="1"/>
          <p:nvPr>
            <p:ph idx="1" type="body"/>
          </p:nvPr>
        </p:nvSpPr>
        <p:spPr>
          <a:xfrm>
            <a:off x="421105" y="4472742"/>
            <a:ext cx="6015790" cy="3973429"/>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None/>
            </a:pPr>
            <a:r>
              <a:t/>
            </a:r>
            <a:endParaRPr/>
          </a:p>
        </p:txBody>
      </p:sp>
      <p:sp>
        <p:nvSpPr>
          <p:cNvPr id="652" name="Google Shape;652;p6:notes"/>
          <p:cNvSpPr txBox="1"/>
          <p:nvPr>
            <p:ph idx="12" type="sldNum"/>
          </p:nvPr>
        </p:nvSpPr>
        <p:spPr>
          <a:xfrm>
            <a:off x="3884613" y="8867001"/>
            <a:ext cx="2971800" cy="276999"/>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p7:notes"/>
          <p:cNvSpPr/>
          <p:nvPr>
            <p:ph idx="2" type="sldImg"/>
          </p:nvPr>
        </p:nvSpPr>
        <p:spPr>
          <a:xfrm>
            <a:off x="419100" y="722313"/>
            <a:ext cx="6019800" cy="3373437"/>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lt2"/>
            </a:solidFill>
            <a:prstDash val="solid"/>
            <a:round/>
            <a:headEnd len="sm" w="sm" type="none"/>
            <a:tailEnd len="sm" w="sm" type="none"/>
          </a:ln>
        </p:spPr>
      </p:sp>
      <p:sp>
        <p:nvSpPr>
          <p:cNvPr id="707" name="Google Shape;707;p7:notes"/>
          <p:cNvSpPr txBox="1"/>
          <p:nvPr>
            <p:ph idx="1" type="body"/>
          </p:nvPr>
        </p:nvSpPr>
        <p:spPr>
          <a:xfrm>
            <a:off x="421105" y="4472742"/>
            <a:ext cx="6015790" cy="3973429"/>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None/>
            </a:pPr>
            <a:r>
              <a:t/>
            </a:r>
            <a:endParaRPr/>
          </a:p>
        </p:txBody>
      </p:sp>
      <p:sp>
        <p:nvSpPr>
          <p:cNvPr id="708" name="Google Shape;708;p7:notes"/>
          <p:cNvSpPr txBox="1"/>
          <p:nvPr>
            <p:ph idx="12" type="sldNum"/>
          </p:nvPr>
        </p:nvSpPr>
        <p:spPr>
          <a:xfrm>
            <a:off x="3884613" y="8867001"/>
            <a:ext cx="2971800" cy="276999"/>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p8:notes"/>
          <p:cNvSpPr/>
          <p:nvPr>
            <p:ph idx="2" type="sldImg"/>
          </p:nvPr>
        </p:nvSpPr>
        <p:spPr>
          <a:xfrm>
            <a:off x="419100" y="722313"/>
            <a:ext cx="6019800" cy="3373437"/>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lt2"/>
            </a:solidFill>
            <a:prstDash val="solid"/>
            <a:round/>
            <a:headEnd len="sm" w="sm" type="none"/>
            <a:tailEnd len="sm" w="sm" type="none"/>
          </a:ln>
        </p:spPr>
      </p:sp>
      <p:sp>
        <p:nvSpPr>
          <p:cNvPr id="724" name="Google Shape;724;p8:notes"/>
          <p:cNvSpPr txBox="1"/>
          <p:nvPr>
            <p:ph idx="1" type="body"/>
          </p:nvPr>
        </p:nvSpPr>
        <p:spPr>
          <a:xfrm>
            <a:off x="421105" y="4472742"/>
            <a:ext cx="6015790" cy="3973429"/>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None/>
            </a:pPr>
            <a:r>
              <a:t/>
            </a:r>
            <a:endParaRPr/>
          </a:p>
        </p:txBody>
      </p:sp>
      <p:sp>
        <p:nvSpPr>
          <p:cNvPr id="725" name="Google Shape;725;p8:notes"/>
          <p:cNvSpPr txBox="1"/>
          <p:nvPr>
            <p:ph idx="12" type="sldNum"/>
          </p:nvPr>
        </p:nvSpPr>
        <p:spPr>
          <a:xfrm>
            <a:off x="3884613" y="8867001"/>
            <a:ext cx="2971800" cy="276999"/>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9:notes"/>
          <p:cNvSpPr/>
          <p:nvPr>
            <p:ph idx="2" type="sldImg"/>
          </p:nvPr>
        </p:nvSpPr>
        <p:spPr>
          <a:xfrm>
            <a:off x="419100" y="722313"/>
            <a:ext cx="6019800" cy="3373437"/>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lt2"/>
            </a:solidFill>
            <a:prstDash val="solid"/>
            <a:round/>
            <a:headEnd len="sm" w="sm" type="none"/>
            <a:tailEnd len="sm" w="sm" type="none"/>
          </a:ln>
        </p:spPr>
      </p:sp>
      <p:sp>
        <p:nvSpPr>
          <p:cNvPr id="741" name="Google Shape;741;p9:notes"/>
          <p:cNvSpPr txBox="1"/>
          <p:nvPr>
            <p:ph idx="1" type="body"/>
          </p:nvPr>
        </p:nvSpPr>
        <p:spPr>
          <a:xfrm>
            <a:off x="421105" y="4472742"/>
            <a:ext cx="6015790" cy="3973429"/>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None/>
            </a:pPr>
            <a:r>
              <a:t/>
            </a:r>
            <a:endParaRPr/>
          </a:p>
        </p:txBody>
      </p:sp>
      <p:sp>
        <p:nvSpPr>
          <p:cNvPr id="742" name="Google Shape;742;p9:notes"/>
          <p:cNvSpPr txBox="1"/>
          <p:nvPr>
            <p:ph idx="12" type="sldNum"/>
          </p:nvPr>
        </p:nvSpPr>
        <p:spPr>
          <a:xfrm>
            <a:off x="3884613" y="8867001"/>
            <a:ext cx="2971800" cy="276999"/>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without logo">
  <p:cSld name="Title only - without logo">
    <p:spTree>
      <p:nvGrpSpPr>
        <p:cNvPr id="18" name="Shape 18"/>
        <p:cNvGrpSpPr/>
        <p:nvPr/>
      </p:nvGrpSpPr>
      <p:grpSpPr>
        <a:xfrm>
          <a:off x="0" y="0"/>
          <a:ext cx="0" cy="0"/>
          <a:chOff x="0" y="0"/>
          <a:chExt cx="0" cy="0"/>
        </a:xfrm>
      </p:grpSpPr>
      <p:sp>
        <p:nvSpPr>
          <p:cNvPr id="19" name="Google Shape;19;p31"/>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dk2"/>
              </a:buClr>
              <a:buSzPts val="1600"/>
              <a:buFont typeface="Poppin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31"/>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b="0" i="0" sz="800" u="none" cap="none" strike="noStrike">
                <a:solidFill>
                  <a:schemeClr val="dk2"/>
                </a:solidFill>
                <a:latin typeface="Noto Sans"/>
                <a:ea typeface="Noto Sans"/>
                <a:cs typeface="Noto Sans"/>
                <a:sym typeface="Noto Sans"/>
              </a:defRPr>
            </a:lvl1pPr>
            <a:lvl2pPr indent="0" lvl="1" marL="0" algn="r">
              <a:spcBef>
                <a:spcPts val="0"/>
              </a:spcBef>
              <a:buNone/>
              <a:defRPr b="0" i="0" sz="800" u="none" cap="none" strike="noStrike">
                <a:solidFill>
                  <a:schemeClr val="dk2"/>
                </a:solidFill>
                <a:latin typeface="Noto Sans"/>
                <a:ea typeface="Noto Sans"/>
                <a:cs typeface="Noto Sans"/>
                <a:sym typeface="Noto Sans"/>
              </a:defRPr>
            </a:lvl2pPr>
            <a:lvl3pPr indent="0" lvl="2" marL="0" algn="r">
              <a:spcBef>
                <a:spcPts val="0"/>
              </a:spcBef>
              <a:buNone/>
              <a:defRPr b="0" i="0" sz="800" u="none" cap="none" strike="noStrike">
                <a:solidFill>
                  <a:schemeClr val="dk2"/>
                </a:solidFill>
                <a:latin typeface="Noto Sans"/>
                <a:ea typeface="Noto Sans"/>
                <a:cs typeface="Noto Sans"/>
                <a:sym typeface="Noto Sans"/>
              </a:defRPr>
            </a:lvl3pPr>
            <a:lvl4pPr indent="0" lvl="3" marL="0" algn="r">
              <a:spcBef>
                <a:spcPts val="0"/>
              </a:spcBef>
              <a:buNone/>
              <a:defRPr b="0" i="0" sz="800" u="none" cap="none" strike="noStrike">
                <a:solidFill>
                  <a:schemeClr val="dk2"/>
                </a:solidFill>
                <a:latin typeface="Noto Sans"/>
                <a:ea typeface="Noto Sans"/>
                <a:cs typeface="Noto Sans"/>
                <a:sym typeface="Noto Sans"/>
              </a:defRPr>
            </a:lvl4pPr>
            <a:lvl5pPr indent="0" lvl="4" marL="0" algn="r">
              <a:spcBef>
                <a:spcPts val="0"/>
              </a:spcBef>
              <a:buNone/>
              <a:defRPr b="0" i="0" sz="800" u="none" cap="none" strike="noStrike">
                <a:solidFill>
                  <a:schemeClr val="dk2"/>
                </a:solidFill>
                <a:latin typeface="Noto Sans"/>
                <a:ea typeface="Noto Sans"/>
                <a:cs typeface="Noto Sans"/>
                <a:sym typeface="Noto Sans"/>
              </a:defRPr>
            </a:lvl5pPr>
            <a:lvl6pPr indent="0" lvl="5" marL="0" algn="r">
              <a:spcBef>
                <a:spcPts val="0"/>
              </a:spcBef>
              <a:buNone/>
              <a:defRPr b="0" i="0" sz="800" u="none" cap="none" strike="noStrike">
                <a:solidFill>
                  <a:schemeClr val="dk2"/>
                </a:solidFill>
                <a:latin typeface="Noto Sans"/>
                <a:ea typeface="Noto Sans"/>
                <a:cs typeface="Noto Sans"/>
                <a:sym typeface="Noto Sans"/>
              </a:defRPr>
            </a:lvl6pPr>
            <a:lvl7pPr indent="0" lvl="6" marL="0" algn="r">
              <a:spcBef>
                <a:spcPts val="0"/>
              </a:spcBef>
              <a:buNone/>
              <a:defRPr b="0" i="0" sz="800" u="none" cap="none" strike="noStrike">
                <a:solidFill>
                  <a:schemeClr val="dk2"/>
                </a:solidFill>
                <a:latin typeface="Noto Sans"/>
                <a:ea typeface="Noto Sans"/>
                <a:cs typeface="Noto Sans"/>
                <a:sym typeface="Noto Sans"/>
              </a:defRPr>
            </a:lvl7pPr>
            <a:lvl8pPr indent="0" lvl="7" marL="0" algn="r">
              <a:spcBef>
                <a:spcPts val="0"/>
              </a:spcBef>
              <a:buNone/>
              <a:defRPr b="0" i="0" sz="800" u="none" cap="none" strike="noStrike">
                <a:solidFill>
                  <a:schemeClr val="dk2"/>
                </a:solidFill>
                <a:latin typeface="Noto Sans"/>
                <a:ea typeface="Noto Sans"/>
                <a:cs typeface="Noto Sans"/>
                <a:sym typeface="Noto Sans"/>
              </a:defRPr>
            </a:lvl8pPr>
            <a:lvl9pPr indent="0" lvl="8" marL="0" algn="r">
              <a:spcBef>
                <a:spcPts val="0"/>
              </a:spcBef>
              <a:buNone/>
              <a:defRPr b="0" i="0" sz="800" u="none" cap="none" strike="noStrike">
                <a:solidFill>
                  <a:schemeClr val="dk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21" name="Google Shape;21;p31"/>
          <p:cNvSpPr/>
          <p:nvPr/>
        </p:nvSpPr>
        <p:spPr>
          <a:xfrm>
            <a:off x="431800" y="5225143"/>
            <a:ext cx="1118326" cy="461554"/>
          </a:xfrm>
          <a:prstGeom prst="rect">
            <a:avLst/>
          </a:prstGeom>
          <a:solidFill>
            <a:schemeClr val="lt2"/>
          </a:solidFill>
          <a:ln>
            <a:noFill/>
          </a:ln>
        </p:spPr>
        <p:txBody>
          <a:bodyPr anchorCtr="0" anchor="t" bIns="216000" lIns="216000" spcFirstLastPara="1" rIns="216000" wrap="square" tIns="216000">
            <a:noAutofit/>
          </a:bodyPr>
          <a:lstStyle/>
          <a:p>
            <a:pPr indent="0" lvl="0" marL="0" marR="0" rtl="0" algn="l">
              <a:spcBef>
                <a:spcPts val="0"/>
              </a:spcBef>
              <a:spcAft>
                <a:spcPts val="0"/>
              </a:spcAft>
              <a:buNone/>
            </a:pPr>
            <a:r>
              <a:t/>
            </a:r>
            <a:endParaRPr b="0" i="0" sz="1100" u="none" cap="none" strike="noStrike">
              <a:solidFill>
                <a:schemeClr val="lt1"/>
              </a:solidFill>
              <a:latin typeface="Noto Sans"/>
              <a:ea typeface="Noto Sans"/>
              <a:cs typeface="Noto Sans"/>
              <a:sym typeface="Noto San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key statement 36pt w/ gradient">
  <p:cSld name="Quote/key statement 36pt w/ gradient">
    <p:spTree>
      <p:nvGrpSpPr>
        <p:cNvPr id="80" name="Shape 80"/>
        <p:cNvGrpSpPr/>
        <p:nvPr/>
      </p:nvGrpSpPr>
      <p:grpSpPr>
        <a:xfrm>
          <a:off x="0" y="0"/>
          <a:ext cx="0" cy="0"/>
          <a:chOff x="0" y="0"/>
          <a:chExt cx="0" cy="0"/>
        </a:xfrm>
      </p:grpSpPr>
      <p:sp>
        <p:nvSpPr>
          <p:cNvPr id="81" name="Google Shape;81;p40"/>
          <p:cNvSpPr/>
          <p:nvPr/>
        </p:nvSpPr>
        <p:spPr>
          <a:xfrm>
            <a:off x="0" y="0"/>
            <a:ext cx="10691813" cy="5991225"/>
          </a:xfrm>
          <a:prstGeom prst="rect">
            <a:avLst/>
          </a:prstGeom>
          <a:gradFill>
            <a:gsLst>
              <a:gs pos="0">
                <a:schemeClr val="dk1"/>
              </a:gs>
              <a:gs pos="20000">
                <a:schemeClr val="dk1"/>
              </a:gs>
              <a:gs pos="80000">
                <a:schemeClr val="accent2"/>
              </a:gs>
              <a:gs pos="100000">
                <a:schemeClr val="accent2"/>
              </a:gs>
            </a:gsLst>
            <a:lin ang="186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Noto Sans"/>
              <a:ea typeface="Noto Sans"/>
              <a:cs typeface="Noto Sans"/>
              <a:sym typeface="Noto Sans"/>
            </a:endParaRPr>
          </a:p>
        </p:txBody>
      </p:sp>
      <p:grpSp>
        <p:nvGrpSpPr>
          <p:cNvPr id="82" name="Google Shape;82;p40"/>
          <p:cNvGrpSpPr/>
          <p:nvPr/>
        </p:nvGrpSpPr>
        <p:grpSpPr>
          <a:xfrm>
            <a:off x="438942" y="5320889"/>
            <a:ext cx="1075533" cy="260761"/>
            <a:chOff x="438942" y="5320889"/>
            <a:chExt cx="1075533" cy="260761"/>
          </a:xfrm>
        </p:grpSpPr>
        <p:sp>
          <p:nvSpPr>
            <p:cNvPr id="83" name="Google Shape;83;p40"/>
            <p:cNvSpPr/>
            <p:nvPr/>
          </p:nvSpPr>
          <p:spPr>
            <a:xfrm>
              <a:off x="438942" y="5338137"/>
              <a:ext cx="700433" cy="225731"/>
            </a:xfrm>
            <a:custGeom>
              <a:rect b="b" l="l" r="r" t="t"/>
              <a:pathLst>
                <a:path extrusionOk="0" h="170762" w="529867">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Noto Sans"/>
                <a:ea typeface="Noto Sans"/>
                <a:cs typeface="Noto Sans"/>
                <a:sym typeface="Noto Sans"/>
              </a:endParaRPr>
            </a:p>
          </p:txBody>
        </p:sp>
        <p:sp>
          <p:nvSpPr>
            <p:cNvPr id="84" name="Google Shape;84;p40"/>
            <p:cNvSpPr/>
            <p:nvPr/>
          </p:nvSpPr>
          <p:spPr>
            <a:xfrm>
              <a:off x="1253714" y="5320889"/>
              <a:ext cx="260761" cy="260761"/>
            </a:xfrm>
            <a:custGeom>
              <a:rect b="b" l="l" r="r" t="t"/>
              <a:pathLst>
                <a:path extrusionOk="0" h="197262" w="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Noto Sans"/>
                <a:ea typeface="Noto Sans"/>
                <a:cs typeface="Noto Sans"/>
                <a:sym typeface="Noto Sans"/>
              </a:endParaRPr>
            </a:p>
          </p:txBody>
        </p:sp>
      </p:grpSp>
      <p:sp>
        <p:nvSpPr>
          <p:cNvPr id="85" name="Google Shape;85;p40"/>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lt2"/>
              </a:buClr>
              <a:buSzPts val="1600"/>
              <a:buFont typeface="Poppins Medium"/>
              <a:buNone/>
              <a:defRPr>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40"/>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2"/>
                </a:solidFill>
                <a:latin typeface="Noto Sans"/>
                <a:ea typeface="Noto Sans"/>
                <a:cs typeface="Noto Sans"/>
                <a:sym typeface="Noto Sans"/>
              </a:defRPr>
            </a:lvl1pPr>
            <a:lvl2pPr indent="0" lvl="1" marL="0" algn="r">
              <a:spcBef>
                <a:spcPts val="0"/>
              </a:spcBef>
              <a:buNone/>
              <a:defRPr sz="800">
                <a:solidFill>
                  <a:schemeClr val="lt2"/>
                </a:solidFill>
                <a:latin typeface="Noto Sans"/>
                <a:ea typeface="Noto Sans"/>
                <a:cs typeface="Noto Sans"/>
                <a:sym typeface="Noto Sans"/>
              </a:defRPr>
            </a:lvl2pPr>
            <a:lvl3pPr indent="0" lvl="2" marL="0" algn="r">
              <a:spcBef>
                <a:spcPts val="0"/>
              </a:spcBef>
              <a:buNone/>
              <a:defRPr sz="800">
                <a:solidFill>
                  <a:schemeClr val="lt2"/>
                </a:solidFill>
                <a:latin typeface="Noto Sans"/>
                <a:ea typeface="Noto Sans"/>
                <a:cs typeface="Noto Sans"/>
                <a:sym typeface="Noto Sans"/>
              </a:defRPr>
            </a:lvl3pPr>
            <a:lvl4pPr indent="0" lvl="3" marL="0" algn="r">
              <a:spcBef>
                <a:spcPts val="0"/>
              </a:spcBef>
              <a:buNone/>
              <a:defRPr sz="800">
                <a:solidFill>
                  <a:schemeClr val="lt2"/>
                </a:solidFill>
                <a:latin typeface="Noto Sans"/>
                <a:ea typeface="Noto Sans"/>
                <a:cs typeface="Noto Sans"/>
                <a:sym typeface="Noto Sans"/>
              </a:defRPr>
            </a:lvl4pPr>
            <a:lvl5pPr indent="0" lvl="4" marL="0" algn="r">
              <a:spcBef>
                <a:spcPts val="0"/>
              </a:spcBef>
              <a:buNone/>
              <a:defRPr sz="800">
                <a:solidFill>
                  <a:schemeClr val="lt2"/>
                </a:solidFill>
                <a:latin typeface="Noto Sans"/>
                <a:ea typeface="Noto Sans"/>
                <a:cs typeface="Noto Sans"/>
                <a:sym typeface="Noto Sans"/>
              </a:defRPr>
            </a:lvl5pPr>
            <a:lvl6pPr indent="0" lvl="5" marL="0" algn="r">
              <a:spcBef>
                <a:spcPts val="0"/>
              </a:spcBef>
              <a:buNone/>
              <a:defRPr sz="800">
                <a:solidFill>
                  <a:schemeClr val="lt2"/>
                </a:solidFill>
                <a:latin typeface="Noto Sans"/>
                <a:ea typeface="Noto Sans"/>
                <a:cs typeface="Noto Sans"/>
                <a:sym typeface="Noto Sans"/>
              </a:defRPr>
            </a:lvl6pPr>
            <a:lvl7pPr indent="0" lvl="6" marL="0" algn="r">
              <a:spcBef>
                <a:spcPts val="0"/>
              </a:spcBef>
              <a:buNone/>
              <a:defRPr sz="800">
                <a:solidFill>
                  <a:schemeClr val="lt2"/>
                </a:solidFill>
                <a:latin typeface="Noto Sans"/>
                <a:ea typeface="Noto Sans"/>
                <a:cs typeface="Noto Sans"/>
                <a:sym typeface="Noto Sans"/>
              </a:defRPr>
            </a:lvl7pPr>
            <a:lvl8pPr indent="0" lvl="7" marL="0" algn="r">
              <a:spcBef>
                <a:spcPts val="0"/>
              </a:spcBef>
              <a:buNone/>
              <a:defRPr sz="800">
                <a:solidFill>
                  <a:schemeClr val="lt2"/>
                </a:solidFill>
                <a:latin typeface="Noto Sans"/>
                <a:ea typeface="Noto Sans"/>
                <a:cs typeface="Noto Sans"/>
                <a:sym typeface="Noto Sans"/>
              </a:defRPr>
            </a:lvl8pPr>
            <a:lvl9pPr indent="0" lvl="8" marL="0" algn="r">
              <a:spcBef>
                <a:spcPts val="0"/>
              </a:spcBef>
              <a:buNone/>
              <a:defRPr sz="800">
                <a:solidFill>
                  <a:schemeClr val="lt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87" name="Google Shape;87;p40"/>
          <p:cNvSpPr txBox="1"/>
          <p:nvPr>
            <p:ph idx="1" type="body"/>
          </p:nvPr>
        </p:nvSpPr>
        <p:spPr>
          <a:xfrm>
            <a:off x="431798" y="1455738"/>
            <a:ext cx="9826625" cy="2077532"/>
          </a:xfrm>
          <a:prstGeom prst="rect">
            <a:avLst/>
          </a:prstGeom>
          <a:blipFill rotWithShape="1">
            <a:blip r:embed="rId2">
              <a:alphaModFix/>
            </a:blip>
            <a:stretch>
              <a:fillRect b="0" l="0" r="0" t="0"/>
            </a:stretch>
          </a:blipFill>
          <a:ln>
            <a:noFill/>
          </a:ln>
        </p:spPr>
        <p:txBody>
          <a:bodyPr anchorCtr="0" anchor="t" bIns="43200" lIns="252000" spcFirstLastPara="1" rIns="0" wrap="square" tIns="43200">
            <a:spAutoFit/>
          </a:bodyPr>
          <a:lstStyle>
            <a:lvl1pPr indent="-457200" lvl="0" marL="457200" algn="l">
              <a:lnSpc>
                <a:spcPct val="100000"/>
              </a:lnSpc>
              <a:spcBef>
                <a:spcPts val="1700"/>
              </a:spcBef>
              <a:spcAft>
                <a:spcPts val="0"/>
              </a:spcAft>
              <a:buClr>
                <a:schemeClr val="lt2"/>
              </a:buClr>
              <a:buSzPts val="3600"/>
              <a:buFont typeface="Poppins Light"/>
              <a:buChar char="“"/>
              <a:defRPr i="1" sz="3600">
                <a:solidFill>
                  <a:schemeClr val="lt2"/>
                </a:solidFill>
                <a:latin typeface="Poppins Light"/>
                <a:ea typeface="Poppins Light"/>
                <a:cs typeface="Poppins Light"/>
                <a:sym typeface="Poppins Light"/>
              </a:defRPr>
            </a:lvl1pPr>
            <a:lvl2pPr indent="-228600" lvl="1" marL="914400" algn="l">
              <a:lnSpc>
                <a:spcPct val="100000"/>
              </a:lnSpc>
              <a:spcBef>
                <a:spcPts val="1400"/>
              </a:spcBef>
              <a:spcAft>
                <a:spcPts val="0"/>
              </a:spcAft>
              <a:buSzPts val="800"/>
              <a:buFont typeface="Arial"/>
              <a:buNone/>
              <a:defRPr sz="800">
                <a:solidFill>
                  <a:schemeClr val="lt2"/>
                </a:solidFill>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88" name="Google Shape;88;p40"/>
          <p:cNvSpPr/>
          <p:nvPr/>
        </p:nvSpPr>
        <p:spPr>
          <a:xfrm>
            <a:off x="431798" y="1455738"/>
            <a:ext cx="9826624" cy="207753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Noto Sans"/>
              <a:ea typeface="Noto Sans"/>
              <a:cs typeface="Noto Sans"/>
              <a:sym typeface="Noto San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copy 1 column white w/ gradient">
  <p:cSld name="Body copy 1 column white w/ gradient">
    <p:spTree>
      <p:nvGrpSpPr>
        <p:cNvPr id="89" name="Shape 89"/>
        <p:cNvGrpSpPr/>
        <p:nvPr/>
      </p:nvGrpSpPr>
      <p:grpSpPr>
        <a:xfrm>
          <a:off x="0" y="0"/>
          <a:ext cx="0" cy="0"/>
          <a:chOff x="0" y="0"/>
          <a:chExt cx="0" cy="0"/>
        </a:xfrm>
      </p:grpSpPr>
      <p:sp>
        <p:nvSpPr>
          <p:cNvPr id="90" name="Google Shape;90;p41"/>
          <p:cNvSpPr/>
          <p:nvPr/>
        </p:nvSpPr>
        <p:spPr>
          <a:xfrm>
            <a:off x="5345906" y="0"/>
            <a:ext cx="5345907" cy="5991225"/>
          </a:xfrm>
          <a:prstGeom prst="rect">
            <a:avLst/>
          </a:prstGeom>
          <a:gradFill>
            <a:gsLst>
              <a:gs pos="0">
                <a:schemeClr val="dk1"/>
              </a:gs>
              <a:gs pos="20000">
                <a:schemeClr val="dk1"/>
              </a:gs>
              <a:gs pos="80000">
                <a:schemeClr val="accent2"/>
              </a:gs>
              <a:gs pos="100000">
                <a:schemeClr val="accent2"/>
              </a:gs>
            </a:gsLst>
            <a:lin ang="186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Noto Sans"/>
              <a:ea typeface="Noto Sans"/>
              <a:cs typeface="Noto Sans"/>
              <a:sym typeface="Noto Sans"/>
            </a:endParaRPr>
          </a:p>
        </p:txBody>
      </p:sp>
      <p:sp>
        <p:nvSpPr>
          <p:cNvPr id="91" name="Google Shape;91;p41"/>
          <p:cNvSpPr txBox="1"/>
          <p:nvPr>
            <p:ph type="title"/>
          </p:nvPr>
        </p:nvSpPr>
        <p:spPr>
          <a:xfrm>
            <a:off x="431801" y="433388"/>
            <a:ext cx="4483100"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dk2"/>
              </a:buClr>
              <a:buSzPts val="1600"/>
              <a:buFont typeface="Poppin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41"/>
          <p:cNvSpPr txBox="1"/>
          <p:nvPr>
            <p:ph idx="11" type="ftr"/>
          </p:nvPr>
        </p:nvSpPr>
        <p:spPr>
          <a:xfrm>
            <a:off x="2108201" y="5335429"/>
            <a:ext cx="2263774" cy="246221"/>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41"/>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2"/>
                </a:solidFill>
                <a:latin typeface="Noto Sans"/>
                <a:ea typeface="Noto Sans"/>
                <a:cs typeface="Noto Sans"/>
                <a:sym typeface="Noto Sans"/>
              </a:defRPr>
            </a:lvl1pPr>
            <a:lvl2pPr indent="0" lvl="1" marL="0" algn="r">
              <a:spcBef>
                <a:spcPts val="0"/>
              </a:spcBef>
              <a:buNone/>
              <a:defRPr sz="800">
                <a:solidFill>
                  <a:schemeClr val="lt2"/>
                </a:solidFill>
                <a:latin typeface="Noto Sans"/>
                <a:ea typeface="Noto Sans"/>
                <a:cs typeface="Noto Sans"/>
                <a:sym typeface="Noto Sans"/>
              </a:defRPr>
            </a:lvl2pPr>
            <a:lvl3pPr indent="0" lvl="2" marL="0" algn="r">
              <a:spcBef>
                <a:spcPts val="0"/>
              </a:spcBef>
              <a:buNone/>
              <a:defRPr sz="800">
                <a:solidFill>
                  <a:schemeClr val="lt2"/>
                </a:solidFill>
                <a:latin typeface="Noto Sans"/>
                <a:ea typeface="Noto Sans"/>
                <a:cs typeface="Noto Sans"/>
                <a:sym typeface="Noto Sans"/>
              </a:defRPr>
            </a:lvl3pPr>
            <a:lvl4pPr indent="0" lvl="3" marL="0" algn="r">
              <a:spcBef>
                <a:spcPts val="0"/>
              </a:spcBef>
              <a:buNone/>
              <a:defRPr sz="800">
                <a:solidFill>
                  <a:schemeClr val="lt2"/>
                </a:solidFill>
                <a:latin typeface="Noto Sans"/>
                <a:ea typeface="Noto Sans"/>
                <a:cs typeface="Noto Sans"/>
                <a:sym typeface="Noto Sans"/>
              </a:defRPr>
            </a:lvl4pPr>
            <a:lvl5pPr indent="0" lvl="4" marL="0" algn="r">
              <a:spcBef>
                <a:spcPts val="0"/>
              </a:spcBef>
              <a:buNone/>
              <a:defRPr sz="800">
                <a:solidFill>
                  <a:schemeClr val="lt2"/>
                </a:solidFill>
                <a:latin typeface="Noto Sans"/>
                <a:ea typeface="Noto Sans"/>
                <a:cs typeface="Noto Sans"/>
                <a:sym typeface="Noto Sans"/>
              </a:defRPr>
            </a:lvl5pPr>
            <a:lvl6pPr indent="0" lvl="5" marL="0" algn="r">
              <a:spcBef>
                <a:spcPts val="0"/>
              </a:spcBef>
              <a:buNone/>
              <a:defRPr sz="800">
                <a:solidFill>
                  <a:schemeClr val="lt2"/>
                </a:solidFill>
                <a:latin typeface="Noto Sans"/>
                <a:ea typeface="Noto Sans"/>
                <a:cs typeface="Noto Sans"/>
                <a:sym typeface="Noto Sans"/>
              </a:defRPr>
            </a:lvl6pPr>
            <a:lvl7pPr indent="0" lvl="6" marL="0" algn="r">
              <a:spcBef>
                <a:spcPts val="0"/>
              </a:spcBef>
              <a:buNone/>
              <a:defRPr sz="800">
                <a:solidFill>
                  <a:schemeClr val="lt2"/>
                </a:solidFill>
                <a:latin typeface="Noto Sans"/>
                <a:ea typeface="Noto Sans"/>
                <a:cs typeface="Noto Sans"/>
                <a:sym typeface="Noto Sans"/>
              </a:defRPr>
            </a:lvl7pPr>
            <a:lvl8pPr indent="0" lvl="7" marL="0" algn="r">
              <a:spcBef>
                <a:spcPts val="0"/>
              </a:spcBef>
              <a:buNone/>
              <a:defRPr sz="800">
                <a:solidFill>
                  <a:schemeClr val="lt2"/>
                </a:solidFill>
                <a:latin typeface="Noto Sans"/>
                <a:ea typeface="Noto Sans"/>
                <a:cs typeface="Noto Sans"/>
                <a:sym typeface="Noto Sans"/>
              </a:defRPr>
            </a:lvl8pPr>
            <a:lvl9pPr indent="0" lvl="8" marL="0" algn="r">
              <a:spcBef>
                <a:spcPts val="0"/>
              </a:spcBef>
              <a:buNone/>
              <a:defRPr sz="800">
                <a:solidFill>
                  <a:schemeClr val="lt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94" name="Google Shape;94;p41"/>
          <p:cNvSpPr txBox="1"/>
          <p:nvPr>
            <p:ph idx="1" type="body"/>
          </p:nvPr>
        </p:nvSpPr>
        <p:spPr>
          <a:xfrm>
            <a:off x="431801" y="1455738"/>
            <a:ext cx="4483099" cy="3600450"/>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dk2"/>
              </a:buClr>
              <a:buSzPts val="1100"/>
              <a:buNone/>
              <a:defRPr b="1">
                <a:latin typeface="Noto Sans"/>
                <a:ea typeface="Noto Sans"/>
                <a:cs typeface="Noto Sans"/>
                <a:sym typeface="Noto Sans"/>
              </a:defRPr>
            </a:lvl1pPr>
            <a:lvl2pPr indent="-228600" lvl="1" marL="914400" algn="l">
              <a:lnSpc>
                <a:spcPct val="130000"/>
              </a:lnSpc>
              <a:spcBef>
                <a:spcPts val="1700"/>
              </a:spcBef>
              <a:spcAft>
                <a:spcPts val="0"/>
              </a:spcAft>
              <a:buSzPts val="1100"/>
              <a:buFont typeface="Arial"/>
              <a:buNone/>
              <a:defRPr/>
            </a:lvl2pPr>
            <a:lvl3pPr indent="-298450" lvl="2" marL="1371600" algn="l">
              <a:lnSpc>
                <a:spcPct val="130000"/>
              </a:lnSpc>
              <a:spcBef>
                <a:spcPts val="600"/>
              </a:spcBef>
              <a:spcAft>
                <a:spcPts val="0"/>
              </a:spcAft>
              <a:buSzPts val="1100"/>
              <a:buChar char="&gt;"/>
              <a:defRPr/>
            </a:lvl3pPr>
            <a:lvl4pPr indent="-298450" lvl="3" marL="1828800" algn="l">
              <a:lnSpc>
                <a:spcPct val="130000"/>
              </a:lnSpc>
              <a:spcBef>
                <a:spcPts val="600"/>
              </a:spcBef>
              <a:spcAft>
                <a:spcPts val="0"/>
              </a:spcAft>
              <a:buSzPts val="1100"/>
              <a:buChar char="&gt;"/>
              <a:defRPr/>
            </a:lvl4pPr>
            <a:lvl5pPr indent="-298450" lvl="4" marL="2286000" algn="l">
              <a:lnSpc>
                <a:spcPct val="130000"/>
              </a:lnSpc>
              <a:spcBef>
                <a:spcPts val="600"/>
              </a:spcBef>
              <a:spcAft>
                <a:spcPts val="0"/>
              </a:spcAft>
              <a:buSzPts val="11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cess 4 steps">
  <p:cSld name="Process 4 steps">
    <p:spTree>
      <p:nvGrpSpPr>
        <p:cNvPr id="95" name="Shape 95"/>
        <p:cNvGrpSpPr/>
        <p:nvPr/>
      </p:nvGrpSpPr>
      <p:grpSpPr>
        <a:xfrm>
          <a:off x="0" y="0"/>
          <a:ext cx="0" cy="0"/>
          <a:chOff x="0" y="0"/>
          <a:chExt cx="0" cy="0"/>
        </a:xfrm>
      </p:grpSpPr>
      <p:sp>
        <p:nvSpPr>
          <p:cNvPr id="96" name="Google Shape;96;p42"/>
          <p:cNvSpPr txBox="1"/>
          <p:nvPr>
            <p:ph idx="1" type="body"/>
          </p:nvPr>
        </p:nvSpPr>
        <p:spPr>
          <a:xfrm>
            <a:off x="5499926" y="985838"/>
            <a:ext cx="4758042" cy="4069864"/>
          </a:xfrm>
          <a:prstGeom prst="rect">
            <a:avLst/>
          </a:prstGeom>
          <a:gradFill>
            <a:gsLst>
              <a:gs pos="0">
                <a:schemeClr val="dk1"/>
              </a:gs>
              <a:gs pos="20000">
                <a:schemeClr val="dk1"/>
              </a:gs>
              <a:gs pos="80000">
                <a:schemeClr val="accent2"/>
              </a:gs>
              <a:gs pos="100000">
                <a:schemeClr val="accent2"/>
              </a:gs>
            </a:gsLst>
            <a:lin ang="18600000" scaled="0"/>
          </a:grad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SzPts val="100"/>
              <a:buNone/>
              <a:defRPr sz="100"/>
            </a:lvl1pPr>
            <a:lvl2pPr indent="-342900" lvl="1" marL="914400" algn="l">
              <a:lnSpc>
                <a:spcPct val="130000"/>
              </a:lnSpc>
              <a:spcBef>
                <a:spcPts val="1700"/>
              </a:spcBef>
              <a:spcAft>
                <a:spcPts val="0"/>
              </a:spcAft>
              <a:buSzPts val="1800"/>
              <a:buChar char="&gt;"/>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97" name="Google Shape;97;p42"/>
          <p:cNvSpPr txBox="1"/>
          <p:nvPr>
            <p:ph idx="2" type="body"/>
          </p:nvPr>
        </p:nvSpPr>
        <p:spPr>
          <a:xfrm>
            <a:off x="2913162" y="985838"/>
            <a:ext cx="4758210" cy="4069864"/>
          </a:xfrm>
          <a:prstGeom prst="rect">
            <a:avLst/>
          </a:prstGeom>
          <a:solidFill>
            <a:srgbClr val="F0F0F2"/>
          </a:solid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rgbClr val="F0F0F2"/>
              </a:buClr>
              <a:buSzPts val="100"/>
              <a:buNone/>
              <a:defRPr sz="100">
                <a:solidFill>
                  <a:srgbClr val="F0F0F2"/>
                </a:solidFill>
              </a:defRPr>
            </a:lvl1pPr>
            <a:lvl2pPr indent="-342900" lvl="1" marL="914400" algn="l">
              <a:lnSpc>
                <a:spcPct val="130000"/>
              </a:lnSpc>
              <a:spcBef>
                <a:spcPts val="1700"/>
              </a:spcBef>
              <a:spcAft>
                <a:spcPts val="0"/>
              </a:spcAft>
              <a:buSzPts val="1800"/>
              <a:buChar char="&gt;"/>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98" name="Google Shape;98;p42"/>
          <p:cNvSpPr txBox="1"/>
          <p:nvPr>
            <p:ph type="title"/>
          </p:nvPr>
        </p:nvSpPr>
        <p:spPr>
          <a:xfrm>
            <a:off x="431800" y="433388"/>
            <a:ext cx="9826625" cy="268022"/>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dk2"/>
              </a:buClr>
              <a:buSzPts val="1600"/>
              <a:buFont typeface="Poppin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 name="Google Shape;99;p42"/>
          <p:cNvSpPr txBox="1"/>
          <p:nvPr>
            <p:ph idx="11" type="ftr"/>
          </p:nvPr>
        </p:nvSpPr>
        <p:spPr>
          <a:xfrm>
            <a:off x="2108201" y="5335429"/>
            <a:ext cx="2263774" cy="246221"/>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42"/>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dk2"/>
                </a:solidFill>
                <a:latin typeface="Noto Sans"/>
                <a:ea typeface="Noto Sans"/>
                <a:cs typeface="Noto Sans"/>
                <a:sym typeface="Noto Sans"/>
              </a:defRPr>
            </a:lvl1pPr>
            <a:lvl2pPr indent="0" lvl="1" marL="0" algn="r">
              <a:spcBef>
                <a:spcPts val="0"/>
              </a:spcBef>
              <a:buNone/>
              <a:defRPr sz="800">
                <a:solidFill>
                  <a:schemeClr val="dk2"/>
                </a:solidFill>
                <a:latin typeface="Noto Sans"/>
                <a:ea typeface="Noto Sans"/>
                <a:cs typeface="Noto Sans"/>
                <a:sym typeface="Noto Sans"/>
              </a:defRPr>
            </a:lvl2pPr>
            <a:lvl3pPr indent="0" lvl="2" marL="0" algn="r">
              <a:spcBef>
                <a:spcPts val="0"/>
              </a:spcBef>
              <a:buNone/>
              <a:defRPr sz="800">
                <a:solidFill>
                  <a:schemeClr val="dk2"/>
                </a:solidFill>
                <a:latin typeface="Noto Sans"/>
                <a:ea typeface="Noto Sans"/>
                <a:cs typeface="Noto Sans"/>
                <a:sym typeface="Noto Sans"/>
              </a:defRPr>
            </a:lvl3pPr>
            <a:lvl4pPr indent="0" lvl="3" marL="0" algn="r">
              <a:spcBef>
                <a:spcPts val="0"/>
              </a:spcBef>
              <a:buNone/>
              <a:defRPr sz="800">
                <a:solidFill>
                  <a:schemeClr val="dk2"/>
                </a:solidFill>
                <a:latin typeface="Noto Sans"/>
                <a:ea typeface="Noto Sans"/>
                <a:cs typeface="Noto Sans"/>
                <a:sym typeface="Noto Sans"/>
              </a:defRPr>
            </a:lvl4pPr>
            <a:lvl5pPr indent="0" lvl="4" marL="0" algn="r">
              <a:spcBef>
                <a:spcPts val="0"/>
              </a:spcBef>
              <a:buNone/>
              <a:defRPr sz="800">
                <a:solidFill>
                  <a:schemeClr val="dk2"/>
                </a:solidFill>
                <a:latin typeface="Noto Sans"/>
                <a:ea typeface="Noto Sans"/>
                <a:cs typeface="Noto Sans"/>
                <a:sym typeface="Noto Sans"/>
              </a:defRPr>
            </a:lvl5pPr>
            <a:lvl6pPr indent="0" lvl="5" marL="0" algn="r">
              <a:spcBef>
                <a:spcPts val="0"/>
              </a:spcBef>
              <a:buNone/>
              <a:defRPr sz="800">
                <a:solidFill>
                  <a:schemeClr val="dk2"/>
                </a:solidFill>
                <a:latin typeface="Noto Sans"/>
                <a:ea typeface="Noto Sans"/>
                <a:cs typeface="Noto Sans"/>
                <a:sym typeface="Noto Sans"/>
              </a:defRPr>
            </a:lvl6pPr>
            <a:lvl7pPr indent="0" lvl="6" marL="0" algn="r">
              <a:spcBef>
                <a:spcPts val="0"/>
              </a:spcBef>
              <a:buNone/>
              <a:defRPr sz="800">
                <a:solidFill>
                  <a:schemeClr val="dk2"/>
                </a:solidFill>
                <a:latin typeface="Noto Sans"/>
                <a:ea typeface="Noto Sans"/>
                <a:cs typeface="Noto Sans"/>
                <a:sym typeface="Noto Sans"/>
              </a:defRPr>
            </a:lvl7pPr>
            <a:lvl8pPr indent="0" lvl="7" marL="0" algn="r">
              <a:spcBef>
                <a:spcPts val="0"/>
              </a:spcBef>
              <a:buNone/>
              <a:defRPr sz="800">
                <a:solidFill>
                  <a:schemeClr val="dk2"/>
                </a:solidFill>
                <a:latin typeface="Noto Sans"/>
                <a:ea typeface="Noto Sans"/>
                <a:cs typeface="Noto Sans"/>
                <a:sym typeface="Noto Sans"/>
              </a:defRPr>
            </a:lvl8pPr>
            <a:lvl9pPr indent="0" lvl="8" marL="0" algn="r">
              <a:spcBef>
                <a:spcPts val="0"/>
              </a:spcBef>
              <a:buNone/>
              <a:defRPr sz="800">
                <a:solidFill>
                  <a:schemeClr val="dk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101" name="Google Shape;101;p42"/>
          <p:cNvSpPr txBox="1"/>
          <p:nvPr>
            <p:ph idx="3" type="body"/>
          </p:nvPr>
        </p:nvSpPr>
        <p:spPr>
          <a:xfrm>
            <a:off x="337754" y="985838"/>
            <a:ext cx="4746854" cy="4069864"/>
          </a:xfrm>
          <a:prstGeom prst="rect">
            <a:avLst/>
          </a:prstGeom>
          <a:solidFill>
            <a:schemeClr val="lt1"/>
          </a:solid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rgbClr val="E9E9EF"/>
              </a:buClr>
              <a:buSzPts val="100"/>
              <a:buNone/>
              <a:defRPr sz="100">
                <a:solidFill>
                  <a:srgbClr val="E9E9EF"/>
                </a:solidFill>
              </a:defRPr>
            </a:lvl1pPr>
            <a:lvl2pPr indent="-342900" lvl="1" marL="914400" algn="l">
              <a:lnSpc>
                <a:spcPct val="130000"/>
              </a:lnSpc>
              <a:spcBef>
                <a:spcPts val="1700"/>
              </a:spcBef>
              <a:spcAft>
                <a:spcPts val="0"/>
              </a:spcAft>
              <a:buSzPts val="1800"/>
              <a:buChar char="&gt;"/>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102" name="Google Shape;102;p42"/>
          <p:cNvSpPr txBox="1"/>
          <p:nvPr>
            <p:ph idx="4" type="body"/>
          </p:nvPr>
        </p:nvSpPr>
        <p:spPr>
          <a:xfrm>
            <a:off x="168" y="985838"/>
            <a:ext cx="2509032" cy="4069864"/>
          </a:xfrm>
          <a:prstGeom prst="rect">
            <a:avLst/>
          </a:prstGeom>
          <a:solidFill>
            <a:srgbClr val="F0F0F2"/>
          </a:solid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rgbClr val="F0F0F2"/>
              </a:buClr>
              <a:buSzPts val="100"/>
              <a:buNone/>
              <a:defRPr sz="100">
                <a:solidFill>
                  <a:srgbClr val="F0F0F2"/>
                </a:solidFill>
              </a:defRPr>
            </a:lvl1pPr>
            <a:lvl2pPr indent="-342900" lvl="1" marL="914400" algn="l">
              <a:lnSpc>
                <a:spcPct val="130000"/>
              </a:lnSpc>
              <a:spcBef>
                <a:spcPts val="1700"/>
              </a:spcBef>
              <a:spcAft>
                <a:spcPts val="0"/>
              </a:spcAft>
              <a:buSzPts val="1800"/>
              <a:buChar char="&gt;"/>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103" name="Google Shape;103;p42"/>
          <p:cNvSpPr txBox="1"/>
          <p:nvPr>
            <p:ph idx="5" type="body"/>
          </p:nvPr>
        </p:nvSpPr>
        <p:spPr>
          <a:xfrm>
            <a:off x="431800" y="2152649"/>
            <a:ext cx="1676400" cy="297517"/>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dk2"/>
              </a:buClr>
              <a:buSzPts val="1600"/>
              <a:buNone/>
              <a:defRPr sz="1600">
                <a:latin typeface="Poppins Medium"/>
                <a:ea typeface="Poppins Medium"/>
                <a:cs typeface="Poppins Medium"/>
                <a:sym typeface="Poppins Medium"/>
              </a:defRPr>
            </a:lvl1pPr>
            <a:lvl2pPr indent="-342900" lvl="1" marL="914400" algn="l">
              <a:lnSpc>
                <a:spcPct val="130000"/>
              </a:lnSpc>
              <a:spcBef>
                <a:spcPts val="1700"/>
              </a:spcBef>
              <a:spcAft>
                <a:spcPts val="0"/>
              </a:spcAft>
              <a:buSzPts val="1800"/>
              <a:buChar char="&gt;"/>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104" name="Google Shape;104;p42"/>
          <p:cNvSpPr txBox="1"/>
          <p:nvPr>
            <p:ph idx="6" type="body"/>
          </p:nvPr>
        </p:nvSpPr>
        <p:spPr>
          <a:xfrm>
            <a:off x="2824510" y="2152649"/>
            <a:ext cx="1677600" cy="297517"/>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dk2"/>
              </a:buClr>
              <a:buSzPts val="1600"/>
              <a:buNone/>
              <a:defRPr sz="1600">
                <a:latin typeface="Poppins Medium"/>
                <a:ea typeface="Poppins Medium"/>
                <a:cs typeface="Poppins Medium"/>
                <a:sym typeface="Poppins Medium"/>
              </a:defRPr>
            </a:lvl1pPr>
            <a:lvl2pPr indent="-342900" lvl="1" marL="914400" algn="l">
              <a:lnSpc>
                <a:spcPct val="130000"/>
              </a:lnSpc>
              <a:spcBef>
                <a:spcPts val="1700"/>
              </a:spcBef>
              <a:spcAft>
                <a:spcPts val="0"/>
              </a:spcAft>
              <a:buSzPts val="1800"/>
              <a:buChar char="&gt;"/>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105" name="Google Shape;105;p42"/>
          <p:cNvSpPr txBox="1"/>
          <p:nvPr>
            <p:ph idx="7" type="body"/>
          </p:nvPr>
        </p:nvSpPr>
        <p:spPr>
          <a:xfrm>
            <a:off x="5399918" y="2152649"/>
            <a:ext cx="1677600" cy="297517"/>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dk2"/>
              </a:buClr>
              <a:buSzPts val="1600"/>
              <a:buNone/>
              <a:defRPr sz="1600">
                <a:latin typeface="Poppins Medium"/>
                <a:ea typeface="Poppins Medium"/>
                <a:cs typeface="Poppins Medium"/>
                <a:sym typeface="Poppins Medium"/>
              </a:defRPr>
            </a:lvl1pPr>
            <a:lvl2pPr indent="-342900" lvl="1" marL="914400" algn="l">
              <a:lnSpc>
                <a:spcPct val="130000"/>
              </a:lnSpc>
              <a:spcBef>
                <a:spcPts val="1700"/>
              </a:spcBef>
              <a:spcAft>
                <a:spcPts val="0"/>
              </a:spcAft>
              <a:buSzPts val="1800"/>
              <a:buChar char="&gt;"/>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106" name="Google Shape;106;p42"/>
          <p:cNvSpPr txBox="1"/>
          <p:nvPr>
            <p:ph idx="8" type="body"/>
          </p:nvPr>
        </p:nvSpPr>
        <p:spPr>
          <a:xfrm>
            <a:off x="7986682" y="2152649"/>
            <a:ext cx="1677600" cy="297517"/>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lt2"/>
              </a:buClr>
              <a:buSzPts val="1600"/>
              <a:buNone/>
              <a:defRPr sz="1600">
                <a:solidFill>
                  <a:schemeClr val="lt2"/>
                </a:solidFill>
                <a:latin typeface="Poppins Medium"/>
                <a:ea typeface="Poppins Medium"/>
                <a:cs typeface="Poppins Medium"/>
                <a:sym typeface="Poppins Medium"/>
              </a:defRPr>
            </a:lvl1pPr>
            <a:lvl2pPr indent="-342900" lvl="1" marL="914400" algn="l">
              <a:lnSpc>
                <a:spcPct val="130000"/>
              </a:lnSpc>
              <a:spcBef>
                <a:spcPts val="1700"/>
              </a:spcBef>
              <a:spcAft>
                <a:spcPts val="0"/>
              </a:spcAft>
              <a:buSzPts val="1800"/>
              <a:buChar char="&gt;"/>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107" name="Google Shape;107;p42"/>
          <p:cNvSpPr txBox="1"/>
          <p:nvPr>
            <p:ph idx="9" type="body"/>
          </p:nvPr>
        </p:nvSpPr>
        <p:spPr>
          <a:xfrm>
            <a:off x="430600" y="2648168"/>
            <a:ext cx="1677600" cy="1198618"/>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dk2"/>
              </a:buClr>
              <a:buSzPts val="1100"/>
              <a:buNone/>
              <a:defRPr/>
            </a:lvl1pPr>
            <a:lvl2pPr indent="-298450" lvl="1" marL="914400" algn="l">
              <a:lnSpc>
                <a:spcPct val="130000"/>
              </a:lnSpc>
              <a:spcBef>
                <a:spcPts val="600"/>
              </a:spcBef>
              <a:spcAft>
                <a:spcPts val="0"/>
              </a:spcAft>
              <a:buSzPts val="1100"/>
              <a:buChar char="&gt;"/>
              <a:defRPr/>
            </a:lvl2pPr>
            <a:lvl3pPr indent="-298450" lvl="2" marL="1371600" algn="l">
              <a:lnSpc>
                <a:spcPct val="130000"/>
              </a:lnSpc>
              <a:spcBef>
                <a:spcPts val="0"/>
              </a:spcBef>
              <a:spcAft>
                <a:spcPts val="0"/>
              </a:spcAft>
              <a:buSzPts val="11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108" name="Google Shape;108;p42"/>
          <p:cNvSpPr txBox="1"/>
          <p:nvPr>
            <p:ph idx="13" type="body"/>
          </p:nvPr>
        </p:nvSpPr>
        <p:spPr>
          <a:xfrm>
            <a:off x="2824510" y="2648166"/>
            <a:ext cx="1677600" cy="1198800"/>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dk2"/>
              </a:buClr>
              <a:buSzPts val="1100"/>
              <a:buNone/>
              <a:defRPr/>
            </a:lvl1pPr>
            <a:lvl2pPr indent="-298450" lvl="1" marL="914400" algn="l">
              <a:lnSpc>
                <a:spcPct val="130000"/>
              </a:lnSpc>
              <a:spcBef>
                <a:spcPts val="600"/>
              </a:spcBef>
              <a:spcAft>
                <a:spcPts val="0"/>
              </a:spcAft>
              <a:buSzPts val="1100"/>
              <a:buChar char="&gt;"/>
              <a:defRPr/>
            </a:lvl2pPr>
            <a:lvl3pPr indent="-298450" lvl="2" marL="1371600" algn="l">
              <a:lnSpc>
                <a:spcPct val="130000"/>
              </a:lnSpc>
              <a:spcBef>
                <a:spcPts val="0"/>
              </a:spcBef>
              <a:spcAft>
                <a:spcPts val="0"/>
              </a:spcAft>
              <a:buSzPts val="11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109" name="Google Shape;109;p42"/>
          <p:cNvSpPr txBox="1"/>
          <p:nvPr>
            <p:ph idx="14" type="body"/>
          </p:nvPr>
        </p:nvSpPr>
        <p:spPr>
          <a:xfrm>
            <a:off x="5399918" y="2648168"/>
            <a:ext cx="1677600" cy="1198800"/>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dk2"/>
              </a:buClr>
              <a:buSzPts val="1100"/>
              <a:buNone/>
              <a:defRPr/>
            </a:lvl1pPr>
            <a:lvl2pPr indent="-298450" lvl="1" marL="914400" algn="l">
              <a:lnSpc>
                <a:spcPct val="130000"/>
              </a:lnSpc>
              <a:spcBef>
                <a:spcPts val="600"/>
              </a:spcBef>
              <a:spcAft>
                <a:spcPts val="0"/>
              </a:spcAft>
              <a:buSzPts val="1100"/>
              <a:buChar char="&gt;"/>
              <a:defRPr/>
            </a:lvl2pPr>
            <a:lvl3pPr indent="-298450" lvl="2" marL="1371600" algn="l">
              <a:lnSpc>
                <a:spcPct val="130000"/>
              </a:lnSpc>
              <a:spcBef>
                <a:spcPts val="0"/>
              </a:spcBef>
              <a:spcAft>
                <a:spcPts val="0"/>
              </a:spcAft>
              <a:buSzPts val="11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110" name="Google Shape;110;p42"/>
          <p:cNvSpPr txBox="1"/>
          <p:nvPr>
            <p:ph idx="15" type="body"/>
          </p:nvPr>
        </p:nvSpPr>
        <p:spPr>
          <a:xfrm>
            <a:off x="7986682" y="2648168"/>
            <a:ext cx="1677600" cy="1198800"/>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lt2"/>
              </a:buClr>
              <a:buSzPts val="1100"/>
              <a:buNone/>
              <a:defRPr>
                <a:solidFill>
                  <a:schemeClr val="lt2"/>
                </a:solidFill>
              </a:defRPr>
            </a:lvl1pPr>
            <a:lvl2pPr indent="-298450" lvl="1" marL="914400" algn="l">
              <a:lnSpc>
                <a:spcPct val="130000"/>
              </a:lnSpc>
              <a:spcBef>
                <a:spcPts val="600"/>
              </a:spcBef>
              <a:spcAft>
                <a:spcPts val="0"/>
              </a:spcAft>
              <a:buSzPts val="1100"/>
              <a:buFont typeface="Noto Sans"/>
              <a:buChar char="•"/>
              <a:defRPr>
                <a:solidFill>
                  <a:schemeClr val="lt2"/>
                </a:solidFill>
              </a:defRPr>
            </a:lvl2pPr>
            <a:lvl3pPr indent="-298450" lvl="2" marL="1371600" algn="l">
              <a:lnSpc>
                <a:spcPct val="130000"/>
              </a:lnSpc>
              <a:spcBef>
                <a:spcPts val="0"/>
              </a:spcBef>
              <a:spcAft>
                <a:spcPts val="0"/>
              </a:spcAft>
              <a:buSzPts val="1100"/>
              <a:buFont typeface="Noto Sans"/>
              <a:buChar char="•"/>
              <a:defRPr>
                <a:solidFill>
                  <a:schemeClr val="lt1"/>
                </a:solidFill>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s w/ images ">
  <p:cSld name="3 columns w/ images ">
    <p:spTree>
      <p:nvGrpSpPr>
        <p:cNvPr id="111" name="Shape 111"/>
        <p:cNvGrpSpPr/>
        <p:nvPr/>
      </p:nvGrpSpPr>
      <p:grpSpPr>
        <a:xfrm>
          <a:off x="0" y="0"/>
          <a:ext cx="0" cy="0"/>
          <a:chOff x="0" y="0"/>
          <a:chExt cx="0" cy="0"/>
        </a:xfrm>
      </p:grpSpPr>
      <p:sp>
        <p:nvSpPr>
          <p:cNvPr id="112" name="Google Shape;112;p43"/>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dk2"/>
              </a:buClr>
              <a:buSzPts val="1600"/>
              <a:buFont typeface="Poppin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 name="Google Shape;113;p43"/>
          <p:cNvSpPr txBox="1"/>
          <p:nvPr>
            <p:ph idx="11" type="ftr"/>
          </p:nvPr>
        </p:nvSpPr>
        <p:spPr>
          <a:xfrm>
            <a:off x="2108201" y="5335429"/>
            <a:ext cx="2263774" cy="246221"/>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43"/>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dk2"/>
                </a:solidFill>
                <a:latin typeface="Noto Sans"/>
                <a:ea typeface="Noto Sans"/>
                <a:cs typeface="Noto Sans"/>
                <a:sym typeface="Noto Sans"/>
              </a:defRPr>
            </a:lvl1pPr>
            <a:lvl2pPr indent="0" lvl="1" marL="0" algn="r">
              <a:spcBef>
                <a:spcPts val="0"/>
              </a:spcBef>
              <a:buNone/>
              <a:defRPr sz="800">
                <a:solidFill>
                  <a:schemeClr val="dk2"/>
                </a:solidFill>
                <a:latin typeface="Noto Sans"/>
                <a:ea typeface="Noto Sans"/>
                <a:cs typeface="Noto Sans"/>
                <a:sym typeface="Noto Sans"/>
              </a:defRPr>
            </a:lvl2pPr>
            <a:lvl3pPr indent="0" lvl="2" marL="0" algn="r">
              <a:spcBef>
                <a:spcPts val="0"/>
              </a:spcBef>
              <a:buNone/>
              <a:defRPr sz="800">
                <a:solidFill>
                  <a:schemeClr val="dk2"/>
                </a:solidFill>
                <a:latin typeface="Noto Sans"/>
                <a:ea typeface="Noto Sans"/>
                <a:cs typeface="Noto Sans"/>
                <a:sym typeface="Noto Sans"/>
              </a:defRPr>
            </a:lvl3pPr>
            <a:lvl4pPr indent="0" lvl="3" marL="0" algn="r">
              <a:spcBef>
                <a:spcPts val="0"/>
              </a:spcBef>
              <a:buNone/>
              <a:defRPr sz="800">
                <a:solidFill>
                  <a:schemeClr val="dk2"/>
                </a:solidFill>
                <a:latin typeface="Noto Sans"/>
                <a:ea typeface="Noto Sans"/>
                <a:cs typeface="Noto Sans"/>
                <a:sym typeface="Noto Sans"/>
              </a:defRPr>
            </a:lvl4pPr>
            <a:lvl5pPr indent="0" lvl="4" marL="0" algn="r">
              <a:spcBef>
                <a:spcPts val="0"/>
              </a:spcBef>
              <a:buNone/>
              <a:defRPr sz="800">
                <a:solidFill>
                  <a:schemeClr val="dk2"/>
                </a:solidFill>
                <a:latin typeface="Noto Sans"/>
                <a:ea typeface="Noto Sans"/>
                <a:cs typeface="Noto Sans"/>
                <a:sym typeface="Noto Sans"/>
              </a:defRPr>
            </a:lvl5pPr>
            <a:lvl6pPr indent="0" lvl="5" marL="0" algn="r">
              <a:spcBef>
                <a:spcPts val="0"/>
              </a:spcBef>
              <a:buNone/>
              <a:defRPr sz="800">
                <a:solidFill>
                  <a:schemeClr val="dk2"/>
                </a:solidFill>
                <a:latin typeface="Noto Sans"/>
                <a:ea typeface="Noto Sans"/>
                <a:cs typeface="Noto Sans"/>
                <a:sym typeface="Noto Sans"/>
              </a:defRPr>
            </a:lvl6pPr>
            <a:lvl7pPr indent="0" lvl="6" marL="0" algn="r">
              <a:spcBef>
                <a:spcPts val="0"/>
              </a:spcBef>
              <a:buNone/>
              <a:defRPr sz="800">
                <a:solidFill>
                  <a:schemeClr val="dk2"/>
                </a:solidFill>
                <a:latin typeface="Noto Sans"/>
                <a:ea typeface="Noto Sans"/>
                <a:cs typeface="Noto Sans"/>
                <a:sym typeface="Noto Sans"/>
              </a:defRPr>
            </a:lvl7pPr>
            <a:lvl8pPr indent="0" lvl="7" marL="0" algn="r">
              <a:spcBef>
                <a:spcPts val="0"/>
              </a:spcBef>
              <a:buNone/>
              <a:defRPr sz="800">
                <a:solidFill>
                  <a:schemeClr val="dk2"/>
                </a:solidFill>
                <a:latin typeface="Noto Sans"/>
                <a:ea typeface="Noto Sans"/>
                <a:cs typeface="Noto Sans"/>
                <a:sym typeface="Noto Sans"/>
              </a:defRPr>
            </a:lvl8pPr>
            <a:lvl9pPr indent="0" lvl="8" marL="0" algn="r">
              <a:spcBef>
                <a:spcPts val="0"/>
              </a:spcBef>
              <a:buNone/>
              <a:defRPr sz="800">
                <a:solidFill>
                  <a:schemeClr val="dk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115" name="Google Shape;115;p43"/>
          <p:cNvSpPr txBox="1"/>
          <p:nvPr>
            <p:ph idx="1" type="body"/>
          </p:nvPr>
        </p:nvSpPr>
        <p:spPr>
          <a:xfrm>
            <a:off x="431798" y="1455739"/>
            <a:ext cx="3103200" cy="1900800"/>
          </a:xfrm>
          <a:prstGeom prst="rect">
            <a:avLst/>
          </a:prstGeom>
          <a:solidFill>
            <a:srgbClr val="F0F0F2"/>
          </a:solidFill>
          <a:ln>
            <a:noFill/>
          </a:ln>
        </p:spPr>
        <p:txBody>
          <a:bodyPr anchorCtr="0" anchor="t" bIns="288000" lIns="288000" spcFirstLastPara="1" rIns="288000" wrap="square" tIns="288000">
            <a:noAutofit/>
          </a:bodyPr>
          <a:lstStyle>
            <a:lvl1pPr indent="-228600" lvl="0" marL="457200" algn="l">
              <a:lnSpc>
                <a:spcPct val="130000"/>
              </a:lnSpc>
              <a:spcBef>
                <a:spcPts val="1700"/>
              </a:spcBef>
              <a:spcAft>
                <a:spcPts val="0"/>
              </a:spcAft>
              <a:buClr>
                <a:schemeClr val="dk2"/>
              </a:buClr>
              <a:buSzPts val="1100"/>
              <a:buNone/>
              <a:defRPr/>
            </a:lvl1pPr>
            <a:lvl2pPr indent="-298450" lvl="1" marL="914400" algn="l">
              <a:lnSpc>
                <a:spcPct val="130000"/>
              </a:lnSpc>
              <a:spcBef>
                <a:spcPts val="600"/>
              </a:spcBef>
              <a:spcAft>
                <a:spcPts val="0"/>
              </a:spcAft>
              <a:buSzPts val="1100"/>
              <a:buChar char="&gt;"/>
              <a:defRPr/>
            </a:lvl2pPr>
            <a:lvl3pPr indent="-298450" lvl="2" marL="1371600" algn="l">
              <a:lnSpc>
                <a:spcPct val="130000"/>
              </a:lnSpc>
              <a:spcBef>
                <a:spcPts val="600"/>
              </a:spcBef>
              <a:spcAft>
                <a:spcPts val="0"/>
              </a:spcAft>
              <a:buSzPts val="1100"/>
              <a:buChar char="&gt;"/>
              <a:defRPr/>
            </a:lvl3pPr>
            <a:lvl4pPr indent="-298450" lvl="3" marL="1828800" algn="l">
              <a:lnSpc>
                <a:spcPct val="130000"/>
              </a:lnSpc>
              <a:spcBef>
                <a:spcPts val="0"/>
              </a:spcBef>
              <a:spcAft>
                <a:spcPts val="0"/>
              </a:spcAft>
              <a:buSzPts val="1100"/>
              <a:buChar char="&gt;"/>
              <a:defRPr/>
            </a:lvl4pPr>
            <a:lvl5pPr indent="-298450" lvl="4" marL="2286000" algn="l">
              <a:lnSpc>
                <a:spcPct val="130000"/>
              </a:lnSpc>
              <a:spcBef>
                <a:spcPts val="0"/>
              </a:spcBef>
              <a:spcAft>
                <a:spcPts val="0"/>
              </a:spcAft>
              <a:buSzPts val="11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116" name="Google Shape;116;p43"/>
          <p:cNvSpPr txBox="1"/>
          <p:nvPr>
            <p:ph idx="2" type="body"/>
          </p:nvPr>
        </p:nvSpPr>
        <p:spPr>
          <a:xfrm>
            <a:off x="3802425" y="1455739"/>
            <a:ext cx="3103200" cy="1900800"/>
          </a:xfrm>
          <a:prstGeom prst="rect">
            <a:avLst/>
          </a:prstGeom>
          <a:solidFill>
            <a:srgbClr val="F0F0F2"/>
          </a:solidFill>
          <a:ln>
            <a:noFill/>
          </a:ln>
        </p:spPr>
        <p:txBody>
          <a:bodyPr anchorCtr="0" anchor="t" bIns="288000" lIns="288000" spcFirstLastPara="1" rIns="288000" wrap="square" tIns="288000">
            <a:noAutofit/>
          </a:bodyPr>
          <a:lstStyle>
            <a:lvl1pPr indent="-228600" lvl="0" marL="457200" algn="l">
              <a:lnSpc>
                <a:spcPct val="130000"/>
              </a:lnSpc>
              <a:spcBef>
                <a:spcPts val="1700"/>
              </a:spcBef>
              <a:spcAft>
                <a:spcPts val="0"/>
              </a:spcAft>
              <a:buClr>
                <a:schemeClr val="dk2"/>
              </a:buClr>
              <a:buSzPts val="1100"/>
              <a:buNone/>
              <a:defRPr/>
            </a:lvl1pPr>
            <a:lvl2pPr indent="-298450" lvl="1" marL="914400" algn="l">
              <a:lnSpc>
                <a:spcPct val="130000"/>
              </a:lnSpc>
              <a:spcBef>
                <a:spcPts val="600"/>
              </a:spcBef>
              <a:spcAft>
                <a:spcPts val="0"/>
              </a:spcAft>
              <a:buSzPts val="1100"/>
              <a:buChar char="&gt;"/>
              <a:defRPr/>
            </a:lvl2pPr>
            <a:lvl3pPr indent="-298450" lvl="2" marL="1371600" algn="l">
              <a:lnSpc>
                <a:spcPct val="130000"/>
              </a:lnSpc>
              <a:spcBef>
                <a:spcPts val="600"/>
              </a:spcBef>
              <a:spcAft>
                <a:spcPts val="0"/>
              </a:spcAft>
              <a:buSzPts val="1100"/>
              <a:buChar char="&gt;"/>
              <a:defRPr/>
            </a:lvl3pPr>
            <a:lvl4pPr indent="-298450" lvl="3" marL="1828800" algn="l">
              <a:lnSpc>
                <a:spcPct val="130000"/>
              </a:lnSpc>
              <a:spcBef>
                <a:spcPts val="0"/>
              </a:spcBef>
              <a:spcAft>
                <a:spcPts val="0"/>
              </a:spcAft>
              <a:buSzPts val="1100"/>
              <a:buChar char="&gt;"/>
              <a:defRPr/>
            </a:lvl4pPr>
            <a:lvl5pPr indent="-298450" lvl="4" marL="2286000" algn="l">
              <a:lnSpc>
                <a:spcPct val="130000"/>
              </a:lnSpc>
              <a:spcBef>
                <a:spcPts val="0"/>
              </a:spcBef>
              <a:spcAft>
                <a:spcPts val="0"/>
              </a:spcAft>
              <a:buSzPts val="11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117" name="Google Shape;117;p43"/>
          <p:cNvSpPr txBox="1"/>
          <p:nvPr>
            <p:ph idx="3" type="body"/>
          </p:nvPr>
        </p:nvSpPr>
        <p:spPr>
          <a:xfrm>
            <a:off x="7155225" y="1455739"/>
            <a:ext cx="3103200" cy="1900800"/>
          </a:xfrm>
          <a:prstGeom prst="rect">
            <a:avLst/>
          </a:prstGeom>
          <a:solidFill>
            <a:srgbClr val="F0F0F2"/>
          </a:solidFill>
          <a:ln>
            <a:noFill/>
          </a:ln>
        </p:spPr>
        <p:txBody>
          <a:bodyPr anchorCtr="0" anchor="t" bIns="288000" lIns="288000" spcFirstLastPara="1" rIns="288000" wrap="square" tIns="288000">
            <a:noAutofit/>
          </a:bodyPr>
          <a:lstStyle>
            <a:lvl1pPr indent="-228600" lvl="0" marL="457200" algn="l">
              <a:lnSpc>
                <a:spcPct val="130000"/>
              </a:lnSpc>
              <a:spcBef>
                <a:spcPts val="1700"/>
              </a:spcBef>
              <a:spcAft>
                <a:spcPts val="0"/>
              </a:spcAft>
              <a:buClr>
                <a:schemeClr val="dk2"/>
              </a:buClr>
              <a:buSzPts val="1100"/>
              <a:buNone/>
              <a:defRPr/>
            </a:lvl1pPr>
            <a:lvl2pPr indent="-298450" lvl="1" marL="914400" algn="l">
              <a:lnSpc>
                <a:spcPct val="130000"/>
              </a:lnSpc>
              <a:spcBef>
                <a:spcPts val="600"/>
              </a:spcBef>
              <a:spcAft>
                <a:spcPts val="0"/>
              </a:spcAft>
              <a:buSzPts val="1100"/>
              <a:buChar char="&gt;"/>
              <a:defRPr/>
            </a:lvl2pPr>
            <a:lvl3pPr indent="-298450" lvl="2" marL="1371600" algn="l">
              <a:lnSpc>
                <a:spcPct val="130000"/>
              </a:lnSpc>
              <a:spcBef>
                <a:spcPts val="600"/>
              </a:spcBef>
              <a:spcAft>
                <a:spcPts val="0"/>
              </a:spcAft>
              <a:buSzPts val="1100"/>
              <a:buChar char="&gt;"/>
              <a:defRPr/>
            </a:lvl3pPr>
            <a:lvl4pPr indent="-298450" lvl="3" marL="1828800" algn="l">
              <a:lnSpc>
                <a:spcPct val="130000"/>
              </a:lnSpc>
              <a:spcBef>
                <a:spcPts val="0"/>
              </a:spcBef>
              <a:spcAft>
                <a:spcPts val="0"/>
              </a:spcAft>
              <a:buSzPts val="1100"/>
              <a:buChar char="&gt;"/>
              <a:defRPr/>
            </a:lvl4pPr>
            <a:lvl5pPr indent="-298450" lvl="4" marL="2286000" algn="l">
              <a:lnSpc>
                <a:spcPct val="130000"/>
              </a:lnSpc>
              <a:spcBef>
                <a:spcPts val="0"/>
              </a:spcBef>
              <a:spcAft>
                <a:spcPts val="0"/>
              </a:spcAft>
              <a:buSzPts val="11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118" name="Google Shape;118;p43"/>
          <p:cNvSpPr/>
          <p:nvPr>
            <p:ph idx="4" type="pic"/>
          </p:nvPr>
        </p:nvSpPr>
        <p:spPr>
          <a:xfrm>
            <a:off x="431798" y="3356539"/>
            <a:ext cx="3103200" cy="1699200"/>
          </a:xfrm>
          <a:prstGeom prst="rect">
            <a:avLst/>
          </a:prstGeom>
          <a:solidFill>
            <a:schemeClr val="lt1"/>
          </a:solidFill>
          <a:ln>
            <a:noFill/>
          </a:ln>
        </p:spPr>
      </p:sp>
      <p:sp>
        <p:nvSpPr>
          <p:cNvPr id="119" name="Google Shape;119;p43"/>
          <p:cNvSpPr/>
          <p:nvPr>
            <p:ph idx="5" type="pic"/>
          </p:nvPr>
        </p:nvSpPr>
        <p:spPr>
          <a:xfrm>
            <a:off x="3802425" y="3356539"/>
            <a:ext cx="3103200" cy="1699200"/>
          </a:xfrm>
          <a:prstGeom prst="rect">
            <a:avLst/>
          </a:prstGeom>
          <a:solidFill>
            <a:schemeClr val="lt1"/>
          </a:solidFill>
          <a:ln>
            <a:noFill/>
          </a:ln>
        </p:spPr>
      </p:sp>
      <p:sp>
        <p:nvSpPr>
          <p:cNvPr id="120" name="Google Shape;120;p43"/>
          <p:cNvSpPr/>
          <p:nvPr>
            <p:ph idx="6" type="pic"/>
          </p:nvPr>
        </p:nvSpPr>
        <p:spPr>
          <a:xfrm>
            <a:off x="7155225" y="3356539"/>
            <a:ext cx="3103200" cy="1699200"/>
          </a:xfrm>
          <a:prstGeom prst="rect">
            <a:avLst/>
          </a:prstGeom>
          <a:solidFill>
            <a:schemeClr val="lt1"/>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copy 1 column white w/ image">
  <p:cSld name="Body copy 1 column white w/ image">
    <p:spTree>
      <p:nvGrpSpPr>
        <p:cNvPr id="121" name="Shape 121"/>
        <p:cNvGrpSpPr/>
        <p:nvPr/>
      </p:nvGrpSpPr>
      <p:grpSpPr>
        <a:xfrm>
          <a:off x="0" y="0"/>
          <a:ext cx="0" cy="0"/>
          <a:chOff x="0" y="0"/>
          <a:chExt cx="0" cy="0"/>
        </a:xfrm>
      </p:grpSpPr>
      <p:sp>
        <p:nvSpPr>
          <p:cNvPr id="122" name="Google Shape;122;p44"/>
          <p:cNvSpPr/>
          <p:nvPr>
            <p:ph idx="2" type="pic"/>
          </p:nvPr>
        </p:nvSpPr>
        <p:spPr>
          <a:xfrm>
            <a:off x="5345906" y="0"/>
            <a:ext cx="5345907" cy="5991225"/>
          </a:xfrm>
          <a:prstGeom prst="rect">
            <a:avLst/>
          </a:prstGeom>
          <a:solidFill>
            <a:schemeClr val="lt1"/>
          </a:solidFill>
          <a:ln>
            <a:noFill/>
          </a:ln>
        </p:spPr>
      </p:sp>
      <p:sp>
        <p:nvSpPr>
          <p:cNvPr id="123" name="Google Shape;123;p44"/>
          <p:cNvSpPr txBox="1"/>
          <p:nvPr>
            <p:ph type="title"/>
          </p:nvPr>
        </p:nvSpPr>
        <p:spPr>
          <a:xfrm>
            <a:off x="431800" y="433388"/>
            <a:ext cx="4483099"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dk2"/>
              </a:buClr>
              <a:buSzPts val="1600"/>
              <a:buFont typeface="Poppin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4" name="Google Shape;124;p44"/>
          <p:cNvSpPr txBox="1"/>
          <p:nvPr>
            <p:ph idx="11" type="ftr"/>
          </p:nvPr>
        </p:nvSpPr>
        <p:spPr>
          <a:xfrm>
            <a:off x="2108201" y="5335429"/>
            <a:ext cx="2263774" cy="246221"/>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44"/>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dk2"/>
                </a:solidFill>
                <a:latin typeface="Noto Sans"/>
                <a:ea typeface="Noto Sans"/>
                <a:cs typeface="Noto Sans"/>
                <a:sym typeface="Noto Sans"/>
              </a:defRPr>
            </a:lvl1pPr>
            <a:lvl2pPr indent="0" lvl="1" marL="0" algn="r">
              <a:spcBef>
                <a:spcPts val="0"/>
              </a:spcBef>
              <a:buNone/>
              <a:defRPr sz="800">
                <a:solidFill>
                  <a:schemeClr val="dk2"/>
                </a:solidFill>
                <a:latin typeface="Noto Sans"/>
                <a:ea typeface="Noto Sans"/>
                <a:cs typeface="Noto Sans"/>
                <a:sym typeface="Noto Sans"/>
              </a:defRPr>
            </a:lvl2pPr>
            <a:lvl3pPr indent="0" lvl="2" marL="0" algn="r">
              <a:spcBef>
                <a:spcPts val="0"/>
              </a:spcBef>
              <a:buNone/>
              <a:defRPr sz="800">
                <a:solidFill>
                  <a:schemeClr val="dk2"/>
                </a:solidFill>
                <a:latin typeface="Noto Sans"/>
                <a:ea typeface="Noto Sans"/>
                <a:cs typeface="Noto Sans"/>
                <a:sym typeface="Noto Sans"/>
              </a:defRPr>
            </a:lvl3pPr>
            <a:lvl4pPr indent="0" lvl="3" marL="0" algn="r">
              <a:spcBef>
                <a:spcPts val="0"/>
              </a:spcBef>
              <a:buNone/>
              <a:defRPr sz="800">
                <a:solidFill>
                  <a:schemeClr val="dk2"/>
                </a:solidFill>
                <a:latin typeface="Noto Sans"/>
                <a:ea typeface="Noto Sans"/>
                <a:cs typeface="Noto Sans"/>
                <a:sym typeface="Noto Sans"/>
              </a:defRPr>
            </a:lvl4pPr>
            <a:lvl5pPr indent="0" lvl="4" marL="0" algn="r">
              <a:spcBef>
                <a:spcPts val="0"/>
              </a:spcBef>
              <a:buNone/>
              <a:defRPr sz="800">
                <a:solidFill>
                  <a:schemeClr val="dk2"/>
                </a:solidFill>
                <a:latin typeface="Noto Sans"/>
                <a:ea typeface="Noto Sans"/>
                <a:cs typeface="Noto Sans"/>
                <a:sym typeface="Noto Sans"/>
              </a:defRPr>
            </a:lvl5pPr>
            <a:lvl6pPr indent="0" lvl="5" marL="0" algn="r">
              <a:spcBef>
                <a:spcPts val="0"/>
              </a:spcBef>
              <a:buNone/>
              <a:defRPr sz="800">
                <a:solidFill>
                  <a:schemeClr val="dk2"/>
                </a:solidFill>
                <a:latin typeface="Noto Sans"/>
                <a:ea typeface="Noto Sans"/>
                <a:cs typeface="Noto Sans"/>
                <a:sym typeface="Noto Sans"/>
              </a:defRPr>
            </a:lvl6pPr>
            <a:lvl7pPr indent="0" lvl="6" marL="0" algn="r">
              <a:spcBef>
                <a:spcPts val="0"/>
              </a:spcBef>
              <a:buNone/>
              <a:defRPr sz="800">
                <a:solidFill>
                  <a:schemeClr val="dk2"/>
                </a:solidFill>
                <a:latin typeface="Noto Sans"/>
                <a:ea typeface="Noto Sans"/>
                <a:cs typeface="Noto Sans"/>
                <a:sym typeface="Noto Sans"/>
              </a:defRPr>
            </a:lvl7pPr>
            <a:lvl8pPr indent="0" lvl="7" marL="0" algn="r">
              <a:spcBef>
                <a:spcPts val="0"/>
              </a:spcBef>
              <a:buNone/>
              <a:defRPr sz="800">
                <a:solidFill>
                  <a:schemeClr val="dk2"/>
                </a:solidFill>
                <a:latin typeface="Noto Sans"/>
                <a:ea typeface="Noto Sans"/>
                <a:cs typeface="Noto Sans"/>
                <a:sym typeface="Noto Sans"/>
              </a:defRPr>
            </a:lvl8pPr>
            <a:lvl9pPr indent="0" lvl="8" marL="0" algn="r">
              <a:spcBef>
                <a:spcPts val="0"/>
              </a:spcBef>
              <a:buNone/>
              <a:defRPr sz="800">
                <a:solidFill>
                  <a:schemeClr val="dk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126" name="Google Shape;126;p44"/>
          <p:cNvSpPr txBox="1"/>
          <p:nvPr>
            <p:ph idx="1" type="body"/>
          </p:nvPr>
        </p:nvSpPr>
        <p:spPr>
          <a:xfrm>
            <a:off x="431801" y="1455738"/>
            <a:ext cx="4483099" cy="3600450"/>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dk2"/>
              </a:buClr>
              <a:buSzPts val="1100"/>
              <a:buNone/>
              <a:defRPr b="1">
                <a:latin typeface="Noto Sans"/>
                <a:ea typeface="Noto Sans"/>
                <a:cs typeface="Noto Sans"/>
                <a:sym typeface="Noto Sans"/>
              </a:defRPr>
            </a:lvl1pPr>
            <a:lvl2pPr indent="-228600" lvl="1" marL="914400" algn="l">
              <a:lnSpc>
                <a:spcPct val="130000"/>
              </a:lnSpc>
              <a:spcBef>
                <a:spcPts val="1700"/>
              </a:spcBef>
              <a:spcAft>
                <a:spcPts val="0"/>
              </a:spcAft>
              <a:buSzPts val="1100"/>
              <a:buFont typeface="Arial"/>
              <a:buNone/>
              <a:defRPr/>
            </a:lvl2pPr>
            <a:lvl3pPr indent="-298450" lvl="2" marL="1371600" algn="l">
              <a:lnSpc>
                <a:spcPct val="130000"/>
              </a:lnSpc>
              <a:spcBef>
                <a:spcPts val="0"/>
              </a:spcBef>
              <a:spcAft>
                <a:spcPts val="0"/>
              </a:spcAft>
              <a:buSzPts val="1100"/>
              <a:buChar char="&gt;"/>
              <a:defRPr/>
            </a:lvl3pPr>
            <a:lvl4pPr indent="-298450" lvl="3" marL="1828800" algn="l">
              <a:lnSpc>
                <a:spcPct val="130000"/>
              </a:lnSpc>
              <a:spcBef>
                <a:spcPts val="0"/>
              </a:spcBef>
              <a:spcAft>
                <a:spcPts val="0"/>
              </a:spcAft>
              <a:buSzPts val="1100"/>
              <a:buChar char="&gt;"/>
              <a:defRPr/>
            </a:lvl4pPr>
            <a:lvl5pPr indent="-298450" lvl="4" marL="2286000" algn="l">
              <a:lnSpc>
                <a:spcPct val="130000"/>
              </a:lnSpc>
              <a:spcBef>
                <a:spcPts val="0"/>
              </a:spcBef>
              <a:spcAft>
                <a:spcPts val="0"/>
              </a:spcAft>
              <a:buSzPts val="11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w/ image 1">
  <p:cSld name="Statement w/ image 1">
    <p:spTree>
      <p:nvGrpSpPr>
        <p:cNvPr id="127" name="Shape 127"/>
        <p:cNvGrpSpPr/>
        <p:nvPr/>
      </p:nvGrpSpPr>
      <p:grpSpPr>
        <a:xfrm>
          <a:off x="0" y="0"/>
          <a:ext cx="0" cy="0"/>
          <a:chOff x="0" y="0"/>
          <a:chExt cx="0" cy="0"/>
        </a:xfrm>
      </p:grpSpPr>
      <p:sp>
        <p:nvSpPr>
          <p:cNvPr id="128" name="Google Shape;128;p45"/>
          <p:cNvSpPr/>
          <p:nvPr>
            <p:ph idx="2" type="pic"/>
          </p:nvPr>
        </p:nvSpPr>
        <p:spPr>
          <a:xfrm>
            <a:off x="-1" y="-1"/>
            <a:ext cx="10691813" cy="5991225"/>
          </a:xfrm>
          <a:prstGeom prst="rect">
            <a:avLst/>
          </a:prstGeom>
          <a:solidFill>
            <a:schemeClr val="lt1"/>
          </a:solidFill>
          <a:ln>
            <a:noFill/>
          </a:ln>
        </p:spPr>
      </p:sp>
      <p:sp>
        <p:nvSpPr>
          <p:cNvPr id="129" name="Google Shape;129;p45"/>
          <p:cNvSpPr txBox="1"/>
          <p:nvPr>
            <p:ph idx="1" type="body"/>
          </p:nvPr>
        </p:nvSpPr>
        <p:spPr>
          <a:xfrm>
            <a:off x="438942" y="5322450"/>
            <a:ext cx="1076400" cy="2592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lt2"/>
              </a:buClr>
              <a:buSzPts val="1100"/>
              <a:buNone/>
              <a:defRPr>
                <a:solidFill>
                  <a:schemeClr val="lt2"/>
                </a:solidFill>
              </a:defRPr>
            </a:lvl1pPr>
            <a:lvl2pPr indent="-342900" lvl="1" marL="914400" algn="l">
              <a:lnSpc>
                <a:spcPct val="130000"/>
              </a:lnSpc>
              <a:spcBef>
                <a:spcPts val="1700"/>
              </a:spcBef>
              <a:spcAft>
                <a:spcPts val="0"/>
              </a:spcAft>
              <a:buSzPts val="1800"/>
              <a:buChar char="&gt;"/>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130" name="Google Shape;130;p45"/>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lt2"/>
              </a:buClr>
              <a:buSzPts val="1600"/>
              <a:buFont typeface="Poppins Medium"/>
              <a:buNone/>
              <a:defRPr>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1" name="Google Shape;131;p45"/>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2"/>
                </a:solidFill>
                <a:latin typeface="Noto Sans"/>
                <a:ea typeface="Noto Sans"/>
                <a:cs typeface="Noto Sans"/>
                <a:sym typeface="Noto Sans"/>
              </a:defRPr>
            </a:lvl1pPr>
            <a:lvl2pPr indent="0" lvl="1" marL="0" algn="r">
              <a:spcBef>
                <a:spcPts val="0"/>
              </a:spcBef>
              <a:buNone/>
              <a:defRPr sz="800">
                <a:solidFill>
                  <a:schemeClr val="lt2"/>
                </a:solidFill>
                <a:latin typeface="Noto Sans"/>
                <a:ea typeface="Noto Sans"/>
                <a:cs typeface="Noto Sans"/>
                <a:sym typeface="Noto Sans"/>
              </a:defRPr>
            </a:lvl2pPr>
            <a:lvl3pPr indent="0" lvl="2" marL="0" algn="r">
              <a:spcBef>
                <a:spcPts val="0"/>
              </a:spcBef>
              <a:buNone/>
              <a:defRPr sz="800">
                <a:solidFill>
                  <a:schemeClr val="lt2"/>
                </a:solidFill>
                <a:latin typeface="Noto Sans"/>
                <a:ea typeface="Noto Sans"/>
                <a:cs typeface="Noto Sans"/>
                <a:sym typeface="Noto Sans"/>
              </a:defRPr>
            </a:lvl3pPr>
            <a:lvl4pPr indent="0" lvl="3" marL="0" algn="r">
              <a:spcBef>
                <a:spcPts val="0"/>
              </a:spcBef>
              <a:buNone/>
              <a:defRPr sz="800">
                <a:solidFill>
                  <a:schemeClr val="lt2"/>
                </a:solidFill>
                <a:latin typeface="Noto Sans"/>
                <a:ea typeface="Noto Sans"/>
                <a:cs typeface="Noto Sans"/>
                <a:sym typeface="Noto Sans"/>
              </a:defRPr>
            </a:lvl4pPr>
            <a:lvl5pPr indent="0" lvl="4" marL="0" algn="r">
              <a:spcBef>
                <a:spcPts val="0"/>
              </a:spcBef>
              <a:buNone/>
              <a:defRPr sz="800">
                <a:solidFill>
                  <a:schemeClr val="lt2"/>
                </a:solidFill>
                <a:latin typeface="Noto Sans"/>
                <a:ea typeface="Noto Sans"/>
                <a:cs typeface="Noto Sans"/>
                <a:sym typeface="Noto Sans"/>
              </a:defRPr>
            </a:lvl5pPr>
            <a:lvl6pPr indent="0" lvl="5" marL="0" algn="r">
              <a:spcBef>
                <a:spcPts val="0"/>
              </a:spcBef>
              <a:buNone/>
              <a:defRPr sz="800">
                <a:solidFill>
                  <a:schemeClr val="lt2"/>
                </a:solidFill>
                <a:latin typeface="Noto Sans"/>
                <a:ea typeface="Noto Sans"/>
                <a:cs typeface="Noto Sans"/>
                <a:sym typeface="Noto Sans"/>
              </a:defRPr>
            </a:lvl6pPr>
            <a:lvl7pPr indent="0" lvl="6" marL="0" algn="r">
              <a:spcBef>
                <a:spcPts val="0"/>
              </a:spcBef>
              <a:buNone/>
              <a:defRPr sz="800">
                <a:solidFill>
                  <a:schemeClr val="lt2"/>
                </a:solidFill>
                <a:latin typeface="Noto Sans"/>
                <a:ea typeface="Noto Sans"/>
                <a:cs typeface="Noto Sans"/>
                <a:sym typeface="Noto Sans"/>
              </a:defRPr>
            </a:lvl7pPr>
            <a:lvl8pPr indent="0" lvl="7" marL="0" algn="r">
              <a:spcBef>
                <a:spcPts val="0"/>
              </a:spcBef>
              <a:buNone/>
              <a:defRPr sz="800">
                <a:solidFill>
                  <a:schemeClr val="lt2"/>
                </a:solidFill>
                <a:latin typeface="Noto Sans"/>
                <a:ea typeface="Noto Sans"/>
                <a:cs typeface="Noto Sans"/>
                <a:sym typeface="Noto Sans"/>
              </a:defRPr>
            </a:lvl8pPr>
            <a:lvl9pPr indent="0" lvl="8" marL="0" algn="r">
              <a:spcBef>
                <a:spcPts val="0"/>
              </a:spcBef>
              <a:buNone/>
              <a:defRPr sz="800">
                <a:solidFill>
                  <a:schemeClr val="lt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132" name="Google Shape;132;p45"/>
          <p:cNvSpPr txBox="1"/>
          <p:nvPr>
            <p:ph idx="3" type="body"/>
          </p:nvPr>
        </p:nvSpPr>
        <p:spPr>
          <a:xfrm>
            <a:off x="438150" y="1455738"/>
            <a:ext cx="3933825" cy="2252343"/>
          </a:xfrm>
          <a:prstGeom prst="rect">
            <a:avLst/>
          </a:prstGeom>
          <a:noFill/>
          <a:ln>
            <a:noFill/>
          </a:ln>
        </p:spPr>
        <p:txBody>
          <a:bodyPr anchorCtr="0" anchor="t" bIns="0" lIns="0" spcFirstLastPara="1" rIns="0" wrap="square" tIns="36000">
            <a:noAutofit/>
          </a:bodyPr>
          <a:lstStyle>
            <a:lvl1pPr indent="-228600" lvl="0" marL="457200" algn="l">
              <a:lnSpc>
                <a:spcPct val="100000"/>
              </a:lnSpc>
              <a:spcBef>
                <a:spcPts val="0"/>
              </a:spcBef>
              <a:spcAft>
                <a:spcPts val="0"/>
              </a:spcAft>
              <a:buClr>
                <a:schemeClr val="lt2"/>
              </a:buClr>
              <a:buSzPts val="2400"/>
              <a:buNone/>
              <a:defRPr sz="2400">
                <a:solidFill>
                  <a:schemeClr val="lt2"/>
                </a:solidFill>
                <a:latin typeface="Poppins Medium"/>
                <a:ea typeface="Poppins Medium"/>
                <a:cs typeface="Poppins Medium"/>
                <a:sym typeface="Poppins Medium"/>
              </a:defRPr>
            </a:lvl1pPr>
            <a:lvl2pPr indent="-228600" lvl="1" marL="914400" algn="l">
              <a:lnSpc>
                <a:spcPct val="100000"/>
              </a:lnSpc>
              <a:spcBef>
                <a:spcPts val="0"/>
              </a:spcBef>
              <a:spcAft>
                <a:spcPts val="0"/>
              </a:spcAft>
              <a:buSzPts val="2400"/>
              <a:buFont typeface="Arial"/>
              <a:buNone/>
              <a:defRPr sz="2400">
                <a:solidFill>
                  <a:schemeClr val="lt2"/>
                </a:solidFill>
                <a:latin typeface="Poppins Light"/>
                <a:ea typeface="Poppins Light"/>
                <a:cs typeface="Poppins Light"/>
                <a:sym typeface="Poppins Light"/>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blank">
  <p:cSld name="Cover blank">
    <p:spTree>
      <p:nvGrpSpPr>
        <p:cNvPr id="133" name="Shape 133"/>
        <p:cNvGrpSpPr/>
        <p:nvPr/>
      </p:nvGrpSpPr>
      <p:grpSpPr>
        <a:xfrm>
          <a:off x="0" y="0"/>
          <a:ext cx="0" cy="0"/>
          <a:chOff x="0" y="0"/>
          <a:chExt cx="0" cy="0"/>
        </a:xfrm>
      </p:grpSpPr>
      <p:sp>
        <p:nvSpPr>
          <p:cNvPr id="134" name="Google Shape;134;p46"/>
          <p:cNvSpPr/>
          <p:nvPr/>
        </p:nvSpPr>
        <p:spPr>
          <a:xfrm>
            <a:off x="0" y="0"/>
            <a:ext cx="10691813" cy="5991225"/>
          </a:xfrm>
          <a:prstGeom prst="rect">
            <a:avLst/>
          </a:prstGeom>
          <a:gradFill>
            <a:gsLst>
              <a:gs pos="0">
                <a:schemeClr val="accent1"/>
              </a:gs>
              <a:gs pos="20000">
                <a:schemeClr val="accent1"/>
              </a:gs>
              <a:gs pos="80000">
                <a:schemeClr val="accent2"/>
              </a:gs>
              <a:gs pos="100000">
                <a:schemeClr val="accent2"/>
              </a:gs>
            </a:gsLst>
            <a:lin ang="186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Noto Sans"/>
              <a:ea typeface="Noto Sans"/>
              <a:cs typeface="Noto Sans"/>
              <a:sym typeface="Noto Sans"/>
            </a:endParaRPr>
          </a:p>
        </p:txBody>
      </p:sp>
      <p:sp>
        <p:nvSpPr>
          <p:cNvPr id="135" name="Google Shape;135;p46"/>
          <p:cNvSpPr txBox="1"/>
          <p:nvPr>
            <p:ph type="ctrTitle"/>
          </p:nvPr>
        </p:nvSpPr>
        <p:spPr>
          <a:xfrm>
            <a:off x="431801" y="1470252"/>
            <a:ext cx="9826624" cy="1550031"/>
          </a:xfrm>
          <a:prstGeom prst="rect">
            <a:avLst/>
          </a:prstGeom>
          <a:noFill/>
          <a:ln>
            <a:noFill/>
          </a:ln>
        </p:spPr>
        <p:txBody>
          <a:bodyPr anchorCtr="0" anchor="t" bIns="0" lIns="0" spcFirstLastPara="1" rIns="0" wrap="square" tIns="72000">
            <a:noAutofit/>
          </a:bodyPr>
          <a:lstStyle>
            <a:lvl1pPr lvl="0" algn="l">
              <a:lnSpc>
                <a:spcPct val="100000"/>
              </a:lnSpc>
              <a:spcBef>
                <a:spcPts val="0"/>
              </a:spcBef>
              <a:spcAft>
                <a:spcPts val="0"/>
              </a:spcAft>
              <a:buClr>
                <a:schemeClr val="lt2"/>
              </a:buClr>
              <a:buSzPts val="4800"/>
              <a:buFont typeface="Poppins Medium"/>
              <a:buNone/>
              <a:defRPr sz="4800">
                <a:solidFill>
                  <a:schemeClr val="lt2"/>
                </a:solidFill>
                <a:latin typeface="Poppins Medium"/>
                <a:ea typeface="Poppins Medium"/>
                <a:cs typeface="Poppins Medium"/>
                <a:sym typeface="Poppi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6" name="Google Shape;136;p46"/>
          <p:cNvSpPr txBox="1"/>
          <p:nvPr>
            <p:ph idx="1" type="subTitle"/>
          </p:nvPr>
        </p:nvSpPr>
        <p:spPr>
          <a:xfrm>
            <a:off x="431800" y="3138897"/>
            <a:ext cx="9826623" cy="570028"/>
          </a:xfrm>
          <a:prstGeom prst="rect">
            <a:avLst/>
          </a:prstGeom>
          <a:noFill/>
          <a:ln>
            <a:noFill/>
          </a:ln>
        </p:spPr>
        <p:txBody>
          <a:bodyPr anchorCtr="0" anchor="t" bIns="0" lIns="0" spcFirstLastPara="1" rIns="0" wrap="square" tIns="0">
            <a:noAutofit/>
          </a:bodyPr>
          <a:lstStyle>
            <a:lvl1pPr lvl="0" algn="l">
              <a:lnSpc>
                <a:spcPct val="120000"/>
              </a:lnSpc>
              <a:spcBef>
                <a:spcPts val="0"/>
              </a:spcBef>
              <a:spcAft>
                <a:spcPts val="0"/>
              </a:spcAft>
              <a:buClr>
                <a:schemeClr val="lt2"/>
              </a:buClr>
              <a:buSzPts val="1600"/>
              <a:buNone/>
              <a:defRPr sz="1600">
                <a:solidFill>
                  <a:schemeClr val="lt2"/>
                </a:solidFill>
                <a:latin typeface="Poppins Light"/>
                <a:ea typeface="Poppins Light"/>
                <a:cs typeface="Poppins Light"/>
                <a:sym typeface="Poppins Light"/>
              </a:defRPr>
            </a:lvl1pPr>
            <a:lvl2pPr lvl="1" algn="ctr">
              <a:lnSpc>
                <a:spcPct val="130000"/>
              </a:lnSpc>
              <a:spcBef>
                <a:spcPts val="1700"/>
              </a:spcBef>
              <a:spcAft>
                <a:spcPts val="0"/>
              </a:spcAft>
              <a:buSzPts val="1747"/>
              <a:buNone/>
              <a:defRPr sz="1746"/>
            </a:lvl2pPr>
            <a:lvl3pPr lvl="2" algn="ctr">
              <a:lnSpc>
                <a:spcPct val="130000"/>
              </a:lnSpc>
              <a:spcBef>
                <a:spcPts val="0"/>
              </a:spcBef>
              <a:spcAft>
                <a:spcPts val="0"/>
              </a:spcAft>
              <a:buSzPts val="1572"/>
              <a:buNone/>
              <a:defRPr sz="1572"/>
            </a:lvl3pPr>
            <a:lvl4pPr lvl="3" algn="ctr">
              <a:lnSpc>
                <a:spcPct val="130000"/>
              </a:lnSpc>
              <a:spcBef>
                <a:spcPts val="0"/>
              </a:spcBef>
              <a:spcAft>
                <a:spcPts val="0"/>
              </a:spcAft>
              <a:buSzPts val="1398"/>
              <a:buNone/>
              <a:defRPr sz="1398"/>
            </a:lvl4pPr>
            <a:lvl5pPr lvl="4" algn="ctr">
              <a:lnSpc>
                <a:spcPct val="130000"/>
              </a:lnSpc>
              <a:spcBef>
                <a:spcPts val="0"/>
              </a:spcBef>
              <a:spcAft>
                <a:spcPts val="0"/>
              </a:spcAft>
              <a:buSzPts val="1398"/>
              <a:buNone/>
              <a:defRPr sz="1398"/>
            </a:lvl5pPr>
            <a:lvl6pPr lvl="5" algn="ctr">
              <a:lnSpc>
                <a:spcPct val="130000"/>
              </a:lnSpc>
              <a:spcBef>
                <a:spcPts val="0"/>
              </a:spcBef>
              <a:spcAft>
                <a:spcPts val="0"/>
              </a:spcAft>
              <a:buSzPts val="1398"/>
              <a:buNone/>
              <a:defRPr sz="1398"/>
            </a:lvl6pPr>
            <a:lvl7pPr lvl="6" algn="ctr">
              <a:lnSpc>
                <a:spcPct val="130000"/>
              </a:lnSpc>
              <a:spcBef>
                <a:spcPts val="0"/>
              </a:spcBef>
              <a:spcAft>
                <a:spcPts val="0"/>
              </a:spcAft>
              <a:buSzPts val="1398"/>
              <a:buNone/>
              <a:defRPr sz="1398"/>
            </a:lvl7pPr>
            <a:lvl8pPr lvl="7" algn="ctr">
              <a:lnSpc>
                <a:spcPct val="130000"/>
              </a:lnSpc>
              <a:spcBef>
                <a:spcPts val="0"/>
              </a:spcBef>
              <a:spcAft>
                <a:spcPts val="0"/>
              </a:spcAft>
              <a:buSzPts val="1398"/>
              <a:buNone/>
              <a:defRPr sz="1398"/>
            </a:lvl8pPr>
            <a:lvl9pPr lvl="8" algn="ctr">
              <a:lnSpc>
                <a:spcPct val="130000"/>
              </a:lnSpc>
              <a:spcBef>
                <a:spcPts val="0"/>
              </a:spcBef>
              <a:spcAft>
                <a:spcPts val="0"/>
              </a:spcAft>
              <a:buSzPts val="1398"/>
              <a:buNone/>
              <a:defRPr sz="1398"/>
            </a:lvl9pPr>
          </a:lstStyle>
          <a:p/>
        </p:txBody>
      </p:sp>
      <p:sp>
        <p:nvSpPr>
          <p:cNvPr id="137" name="Google Shape;137;p46"/>
          <p:cNvSpPr txBox="1"/>
          <p:nvPr>
            <p:ph idx="10" type="dt"/>
          </p:nvPr>
        </p:nvSpPr>
        <p:spPr>
          <a:xfrm>
            <a:off x="1562101" y="5458539"/>
            <a:ext cx="1133474" cy="123111"/>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46"/>
          <p:cNvSpPr txBox="1"/>
          <p:nvPr>
            <p:ph idx="2" type="body"/>
          </p:nvPr>
        </p:nvSpPr>
        <p:spPr>
          <a:xfrm>
            <a:off x="431801" y="5458539"/>
            <a:ext cx="585788" cy="123111"/>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1700"/>
              </a:spcBef>
              <a:spcAft>
                <a:spcPts val="0"/>
              </a:spcAft>
              <a:buClr>
                <a:schemeClr val="lt2"/>
              </a:buClr>
              <a:buSzPts val="800"/>
              <a:buNone/>
              <a:defRPr sz="800">
                <a:solidFill>
                  <a:schemeClr val="lt2"/>
                </a:solidFill>
              </a:defRPr>
            </a:lvl1pPr>
            <a:lvl2pPr indent="-342900" lvl="1" marL="914400" algn="l">
              <a:lnSpc>
                <a:spcPct val="130000"/>
              </a:lnSpc>
              <a:spcBef>
                <a:spcPts val="1700"/>
              </a:spcBef>
              <a:spcAft>
                <a:spcPts val="0"/>
              </a:spcAft>
              <a:buSzPts val="1800"/>
              <a:buChar char="&gt;"/>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grpSp>
        <p:nvGrpSpPr>
          <p:cNvPr id="139" name="Google Shape;139;p46"/>
          <p:cNvGrpSpPr/>
          <p:nvPr/>
        </p:nvGrpSpPr>
        <p:grpSpPr>
          <a:xfrm>
            <a:off x="466725" y="431272"/>
            <a:ext cx="1647825" cy="399512"/>
            <a:chOff x="438942" y="5320889"/>
            <a:chExt cx="1075533" cy="260761"/>
          </a:xfrm>
        </p:grpSpPr>
        <p:sp>
          <p:nvSpPr>
            <p:cNvPr id="140" name="Google Shape;140;p46"/>
            <p:cNvSpPr/>
            <p:nvPr/>
          </p:nvSpPr>
          <p:spPr>
            <a:xfrm>
              <a:off x="438942" y="5338137"/>
              <a:ext cx="700433" cy="225731"/>
            </a:xfrm>
            <a:custGeom>
              <a:rect b="b" l="l" r="r" t="t"/>
              <a:pathLst>
                <a:path extrusionOk="0" h="170762" w="529867">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Noto Sans"/>
                <a:ea typeface="Noto Sans"/>
                <a:cs typeface="Noto Sans"/>
                <a:sym typeface="Noto Sans"/>
              </a:endParaRPr>
            </a:p>
          </p:txBody>
        </p:sp>
        <p:sp>
          <p:nvSpPr>
            <p:cNvPr id="141" name="Google Shape;141;p46"/>
            <p:cNvSpPr/>
            <p:nvPr/>
          </p:nvSpPr>
          <p:spPr>
            <a:xfrm>
              <a:off x="1253714" y="5320889"/>
              <a:ext cx="260761" cy="260761"/>
            </a:xfrm>
            <a:custGeom>
              <a:rect b="b" l="l" r="r" t="t"/>
              <a:pathLst>
                <a:path extrusionOk="0" h="197262" w="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Noto Sans"/>
                <a:ea typeface="Noto Sans"/>
                <a:cs typeface="Noto Sans"/>
                <a:sym typeface="Noto Sans"/>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w/ image 1">
  <p:cSld name="Cover w/ image 1">
    <p:spTree>
      <p:nvGrpSpPr>
        <p:cNvPr id="142" name="Shape 142"/>
        <p:cNvGrpSpPr/>
        <p:nvPr/>
      </p:nvGrpSpPr>
      <p:grpSpPr>
        <a:xfrm>
          <a:off x="0" y="0"/>
          <a:ext cx="0" cy="0"/>
          <a:chOff x="0" y="0"/>
          <a:chExt cx="0" cy="0"/>
        </a:xfrm>
      </p:grpSpPr>
      <p:sp>
        <p:nvSpPr>
          <p:cNvPr id="143" name="Google Shape;143;p47"/>
          <p:cNvSpPr/>
          <p:nvPr/>
        </p:nvSpPr>
        <p:spPr>
          <a:xfrm>
            <a:off x="0" y="0"/>
            <a:ext cx="10691813" cy="5991225"/>
          </a:xfrm>
          <a:prstGeom prst="rect">
            <a:avLst/>
          </a:prstGeom>
          <a:gradFill>
            <a:gsLst>
              <a:gs pos="0">
                <a:schemeClr val="accent1"/>
              </a:gs>
              <a:gs pos="20000">
                <a:schemeClr val="accent1"/>
              </a:gs>
              <a:gs pos="80000">
                <a:schemeClr val="accent2"/>
              </a:gs>
              <a:gs pos="100000">
                <a:schemeClr val="accent2"/>
              </a:gs>
            </a:gsLst>
            <a:lin ang="186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Noto Sans"/>
              <a:ea typeface="Noto Sans"/>
              <a:cs typeface="Noto Sans"/>
              <a:sym typeface="Noto Sans"/>
            </a:endParaRPr>
          </a:p>
        </p:txBody>
      </p:sp>
      <p:sp>
        <p:nvSpPr>
          <p:cNvPr id="144" name="Google Shape;144;p47"/>
          <p:cNvSpPr txBox="1"/>
          <p:nvPr>
            <p:ph type="ctrTitle"/>
          </p:nvPr>
        </p:nvSpPr>
        <p:spPr>
          <a:xfrm>
            <a:off x="431800" y="1470252"/>
            <a:ext cx="4482000" cy="1180699"/>
          </a:xfrm>
          <a:prstGeom prst="rect">
            <a:avLst/>
          </a:prstGeom>
          <a:noFill/>
          <a:ln>
            <a:noFill/>
          </a:ln>
        </p:spPr>
        <p:txBody>
          <a:bodyPr anchorCtr="0" anchor="t" bIns="0" lIns="0" spcFirstLastPara="1" rIns="0" wrap="square" tIns="72000">
            <a:noAutofit/>
          </a:bodyPr>
          <a:lstStyle>
            <a:lvl1pPr lvl="0" algn="l">
              <a:lnSpc>
                <a:spcPct val="100000"/>
              </a:lnSpc>
              <a:spcBef>
                <a:spcPts val="0"/>
              </a:spcBef>
              <a:spcAft>
                <a:spcPts val="0"/>
              </a:spcAft>
              <a:buClr>
                <a:schemeClr val="lt2"/>
              </a:buClr>
              <a:buSzPts val="3600"/>
              <a:buFont typeface="Poppins Medium"/>
              <a:buNone/>
              <a:defRPr sz="3600">
                <a:solidFill>
                  <a:schemeClr val="lt2"/>
                </a:solidFill>
                <a:latin typeface="Poppins Medium"/>
                <a:ea typeface="Poppins Medium"/>
                <a:cs typeface="Poppins Medium"/>
                <a:sym typeface="Poppi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5" name="Google Shape;145;p47"/>
          <p:cNvSpPr txBox="1"/>
          <p:nvPr>
            <p:ph idx="1" type="subTitle"/>
          </p:nvPr>
        </p:nvSpPr>
        <p:spPr>
          <a:xfrm>
            <a:off x="431800" y="2795997"/>
            <a:ext cx="4482000" cy="570028"/>
          </a:xfrm>
          <a:prstGeom prst="rect">
            <a:avLst/>
          </a:prstGeom>
          <a:noFill/>
          <a:ln>
            <a:noFill/>
          </a:ln>
        </p:spPr>
        <p:txBody>
          <a:bodyPr anchorCtr="0" anchor="t" bIns="0" lIns="0" spcFirstLastPara="1" rIns="0" wrap="square" tIns="0">
            <a:noAutofit/>
          </a:bodyPr>
          <a:lstStyle>
            <a:lvl1pPr lvl="0" algn="l">
              <a:lnSpc>
                <a:spcPct val="120000"/>
              </a:lnSpc>
              <a:spcBef>
                <a:spcPts val="0"/>
              </a:spcBef>
              <a:spcAft>
                <a:spcPts val="0"/>
              </a:spcAft>
              <a:buClr>
                <a:schemeClr val="lt2"/>
              </a:buClr>
              <a:buSzPts val="1600"/>
              <a:buNone/>
              <a:defRPr sz="1600">
                <a:solidFill>
                  <a:schemeClr val="lt2"/>
                </a:solidFill>
                <a:latin typeface="Poppins Light"/>
                <a:ea typeface="Poppins Light"/>
                <a:cs typeface="Poppins Light"/>
                <a:sym typeface="Poppins Light"/>
              </a:defRPr>
            </a:lvl1pPr>
            <a:lvl2pPr lvl="1" algn="ctr">
              <a:lnSpc>
                <a:spcPct val="130000"/>
              </a:lnSpc>
              <a:spcBef>
                <a:spcPts val="1700"/>
              </a:spcBef>
              <a:spcAft>
                <a:spcPts val="0"/>
              </a:spcAft>
              <a:buSzPts val="1747"/>
              <a:buNone/>
              <a:defRPr sz="1746"/>
            </a:lvl2pPr>
            <a:lvl3pPr lvl="2" algn="ctr">
              <a:lnSpc>
                <a:spcPct val="130000"/>
              </a:lnSpc>
              <a:spcBef>
                <a:spcPts val="0"/>
              </a:spcBef>
              <a:spcAft>
                <a:spcPts val="0"/>
              </a:spcAft>
              <a:buSzPts val="1572"/>
              <a:buNone/>
              <a:defRPr sz="1572"/>
            </a:lvl3pPr>
            <a:lvl4pPr lvl="3" algn="ctr">
              <a:lnSpc>
                <a:spcPct val="130000"/>
              </a:lnSpc>
              <a:spcBef>
                <a:spcPts val="0"/>
              </a:spcBef>
              <a:spcAft>
                <a:spcPts val="0"/>
              </a:spcAft>
              <a:buSzPts val="1398"/>
              <a:buNone/>
              <a:defRPr sz="1398"/>
            </a:lvl4pPr>
            <a:lvl5pPr lvl="4" algn="ctr">
              <a:lnSpc>
                <a:spcPct val="130000"/>
              </a:lnSpc>
              <a:spcBef>
                <a:spcPts val="0"/>
              </a:spcBef>
              <a:spcAft>
                <a:spcPts val="0"/>
              </a:spcAft>
              <a:buSzPts val="1398"/>
              <a:buNone/>
              <a:defRPr sz="1398"/>
            </a:lvl5pPr>
            <a:lvl6pPr lvl="5" algn="ctr">
              <a:lnSpc>
                <a:spcPct val="130000"/>
              </a:lnSpc>
              <a:spcBef>
                <a:spcPts val="0"/>
              </a:spcBef>
              <a:spcAft>
                <a:spcPts val="0"/>
              </a:spcAft>
              <a:buSzPts val="1398"/>
              <a:buNone/>
              <a:defRPr sz="1398"/>
            </a:lvl6pPr>
            <a:lvl7pPr lvl="6" algn="ctr">
              <a:lnSpc>
                <a:spcPct val="130000"/>
              </a:lnSpc>
              <a:spcBef>
                <a:spcPts val="0"/>
              </a:spcBef>
              <a:spcAft>
                <a:spcPts val="0"/>
              </a:spcAft>
              <a:buSzPts val="1398"/>
              <a:buNone/>
              <a:defRPr sz="1398"/>
            </a:lvl7pPr>
            <a:lvl8pPr lvl="7" algn="ctr">
              <a:lnSpc>
                <a:spcPct val="130000"/>
              </a:lnSpc>
              <a:spcBef>
                <a:spcPts val="0"/>
              </a:spcBef>
              <a:spcAft>
                <a:spcPts val="0"/>
              </a:spcAft>
              <a:buSzPts val="1398"/>
              <a:buNone/>
              <a:defRPr sz="1398"/>
            </a:lvl8pPr>
            <a:lvl9pPr lvl="8" algn="ctr">
              <a:lnSpc>
                <a:spcPct val="130000"/>
              </a:lnSpc>
              <a:spcBef>
                <a:spcPts val="0"/>
              </a:spcBef>
              <a:spcAft>
                <a:spcPts val="0"/>
              </a:spcAft>
              <a:buSzPts val="1398"/>
              <a:buNone/>
              <a:defRPr sz="1398"/>
            </a:lvl9pPr>
          </a:lstStyle>
          <a:p/>
        </p:txBody>
      </p:sp>
      <p:sp>
        <p:nvSpPr>
          <p:cNvPr id="146" name="Google Shape;146;p47"/>
          <p:cNvSpPr txBox="1"/>
          <p:nvPr>
            <p:ph idx="10" type="dt"/>
          </p:nvPr>
        </p:nvSpPr>
        <p:spPr>
          <a:xfrm>
            <a:off x="1562101" y="5458539"/>
            <a:ext cx="1133474" cy="123111"/>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p47"/>
          <p:cNvSpPr txBox="1"/>
          <p:nvPr>
            <p:ph idx="2" type="body"/>
          </p:nvPr>
        </p:nvSpPr>
        <p:spPr>
          <a:xfrm>
            <a:off x="431801" y="5458539"/>
            <a:ext cx="585788" cy="123111"/>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1700"/>
              </a:spcBef>
              <a:spcAft>
                <a:spcPts val="0"/>
              </a:spcAft>
              <a:buClr>
                <a:schemeClr val="lt2"/>
              </a:buClr>
              <a:buSzPts val="800"/>
              <a:buNone/>
              <a:defRPr sz="800">
                <a:solidFill>
                  <a:schemeClr val="lt2"/>
                </a:solidFill>
              </a:defRPr>
            </a:lvl1pPr>
            <a:lvl2pPr indent="-342900" lvl="1" marL="914400" algn="l">
              <a:lnSpc>
                <a:spcPct val="130000"/>
              </a:lnSpc>
              <a:spcBef>
                <a:spcPts val="1700"/>
              </a:spcBef>
              <a:spcAft>
                <a:spcPts val="0"/>
              </a:spcAft>
              <a:buSzPts val="1800"/>
              <a:buChar char="&gt;"/>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grpSp>
        <p:nvGrpSpPr>
          <p:cNvPr id="148" name="Google Shape;148;p47"/>
          <p:cNvGrpSpPr/>
          <p:nvPr/>
        </p:nvGrpSpPr>
        <p:grpSpPr>
          <a:xfrm>
            <a:off x="466725" y="431272"/>
            <a:ext cx="1647825" cy="399512"/>
            <a:chOff x="438942" y="5320889"/>
            <a:chExt cx="1075533" cy="260761"/>
          </a:xfrm>
        </p:grpSpPr>
        <p:sp>
          <p:nvSpPr>
            <p:cNvPr id="149" name="Google Shape;149;p47"/>
            <p:cNvSpPr/>
            <p:nvPr/>
          </p:nvSpPr>
          <p:spPr>
            <a:xfrm>
              <a:off x="438942" y="5338137"/>
              <a:ext cx="700433" cy="225731"/>
            </a:xfrm>
            <a:custGeom>
              <a:rect b="b" l="l" r="r" t="t"/>
              <a:pathLst>
                <a:path extrusionOk="0" h="170762" w="529867">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Noto Sans"/>
                <a:ea typeface="Noto Sans"/>
                <a:cs typeface="Noto Sans"/>
                <a:sym typeface="Noto Sans"/>
              </a:endParaRPr>
            </a:p>
          </p:txBody>
        </p:sp>
        <p:sp>
          <p:nvSpPr>
            <p:cNvPr id="150" name="Google Shape;150;p47"/>
            <p:cNvSpPr/>
            <p:nvPr/>
          </p:nvSpPr>
          <p:spPr>
            <a:xfrm>
              <a:off x="1253714" y="5320889"/>
              <a:ext cx="260761" cy="260761"/>
            </a:xfrm>
            <a:custGeom>
              <a:rect b="b" l="l" r="r" t="t"/>
              <a:pathLst>
                <a:path extrusionOk="0" h="197262" w="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Noto Sans"/>
                <a:ea typeface="Noto Sans"/>
                <a:cs typeface="Noto Sans"/>
                <a:sym typeface="Noto Sans"/>
              </a:endParaRPr>
            </a:p>
          </p:txBody>
        </p:sp>
      </p:grpSp>
      <p:sp>
        <p:nvSpPr>
          <p:cNvPr id="151" name="Google Shape;151;p47"/>
          <p:cNvSpPr/>
          <p:nvPr>
            <p:ph idx="3" type="pic"/>
          </p:nvPr>
        </p:nvSpPr>
        <p:spPr>
          <a:xfrm>
            <a:off x="5129339" y="433388"/>
            <a:ext cx="5121346" cy="5123946"/>
          </a:xfrm>
          <a:prstGeom prst="rect">
            <a:avLst/>
          </a:prstGeom>
          <a:solidFill>
            <a:schemeClr val="lt1"/>
          </a:solid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w/ image 2">
  <p:cSld name="Cover w/ image 2">
    <p:spTree>
      <p:nvGrpSpPr>
        <p:cNvPr id="152" name="Shape 152"/>
        <p:cNvGrpSpPr/>
        <p:nvPr/>
      </p:nvGrpSpPr>
      <p:grpSpPr>
        <a:xfrm>
          <a:off x="0" y="0"/>
          <a:ext cx="0" cy="0"/>
          <a:chOff x="0" y="0"/>
          <a:chExt cx="0" cy="0"/>
        </a:xfrm>
      </p:grpSpPr>
      <p:sp>
        <p:nvSpPr>
          <p:cNvPr id="153" name="Google Shape;153;p48"/>
          <p:cNvSpPr/>
          <p:nvPr/>
        </p:nvSpPr>
        <p:spPr>
          <a:xfrm>
            <a:off x="0" y="0"/>
            <a:ext cx="10691813" cy="5991225"/>
          </a:xfrm>
          <a:prstGeom prst="rect">
            <a:avLst/>
          </a:prstGeom>
          <a:gradFill>
            <a:gsLst>
              <a:gs pos="0">
                <a:schemeClr val="accent1"/>
              </a:gs>
              <a:gs pos="20000">
                <a:schemeClr val="accent1"/>
              </a:gs>
              <a:gs pos="80000">
                <a:schemeClr val="accent2"/>
              </a:gs>
              <a:gs pos="100000">
                <a:schemeClr val="accent2"/>
              </a:gs>
            </a:gsLst>
            <a:lin ang="186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Noto Sans"/>
              <a:ea typeface="Noto Sans"/>
              <a:cs typeface="Noto Sans"/>
              <a:sym typeface="Noto Sans"/>
            </a:endParaRPr>
          </a:p>
        </p:txBody>
      </p:sp>
      <p:sp>
        <p:nvSpPr>
          <p:cNvPr id="154" name="Google Shape;154;p48"/>
          <p:cNvSpPr txBox="1"/>
          <p:nvPr>
            <p:ph type="ctrTitle"/>
          </p:nvPr>
        </p:nvSpPr>
        <p:spPr>
          <a:xfrm>
            <a:off x="431800" y="1470252"/>
            <a:ext cx="4482000" cy="1180699"/>
          </a:xfrm>
          <a:prstGeom prst="rect">
            <a:avLst/>
          </a:prstGeom>
          <a:noFill/>
          <a:ln>
            <a:noFill/>
          </a:ln>
        </p:spPr>
        <p:txBody>
          <a:bodyPr anchorCtr="0" anchor="t" bIns="0" lIns="0" spcFirstLastPara="1" rIns="0" wrap="square" tIns="72000">
            <a:noAutofit/>
          </a:bodyPr>
          <a:lstStyle>
            <a:lvl1pPr lvl="0" algn="l">
              <a:lnSpc>
                <a:spcPct val="100000"/>
              </a:lnSpc>
              <a:spcBef>
                <a:spcPts val="0"/>
              </a:spcBef>
              <a:spcAft>
                <a:spcPts val="0"/>
              </a:spcAft>
              <a:buClr>
                <a:schemeClr val="lt2"/>
              </a:buClr>
              <a:buSzPts val="3600"/>
              <a:buFont typeface="Poppins Medium"/>
              <a:buNone/>
              <a:defRPr sz="3600">
                <a:solidFill>
                  <a:schemeClr val="lt2"/>
                </a:solidFill>
                <a:latin typeface="Poppins Medium"/>
                <a:ea typeface="Poppins Medium"/>
                <a:cs typeface="Poppins Medium"/>
                <a:sym typeface="Poppi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 name="Google Shape;155;p48"/>
          <p:cNvSpPr txBox="1"/>
          <p:nvPr>
            <p:ph idx="1" type="subTitle"/>
          </p:nvPr>
        </p:nvSpPr>
        <p:spPr>
          <a:xfrm>
            <a:off x="431800" y="2795997"/>
            <a:ext cx="4482000" cy="570028"/>
          </a:xfrm>
          <a:prstGeom prst="rect">
            <a:avLst/>
          </a:prstGeom>
          <a:noFill/>
          <a:ln>
            <a:noFill/>
          </a:ln>
        </p:spPr>
        <p:txBody>
          <a:bodyPr anchorCtr="0" anchor="t" bIns="0" lIns="0" spcFirstLastPara="1" rIns="0" wrap="square" tIns="0">
            <a:noAutofit/>
          </a:bodyPr>
          <a:lstStyle>
            <a:lvl1pPr lvl="0" algn="l">
              <a:lnSpc>
                <a:spcPct val="120000"/>
              </a:lnSpc>
              <a:spcBef>
                <a:spcPts val="0"/>
              </a:spcBef>
              <a:spcAft>
                <a:spcPts val="0"/>
              </a:spcAft>
              <a:buClr>
                <a:schemeClr val="lt2"/>
              </a:buClr>
              <a:buSzPts val="1600"/>
              <a:buNone/>
              <a:defRPr sz="1600">
                <a:solidFill>
                  <a:schemeClr val="lt2"/>
                </a:solidFill>
                <a:latin typeface="Poppins Light"/>
                <a:ea typeface="Poppins Light"/>
                <a:cs typeface="Poppins Light"/>
                <a:sym typeface="Poppins Light"/>
              </a:defRPr>
            </a:lvl1pPr>
            <a:lvl2pPr lvl="1" algn="ctr">
              <a:lnSpc>
                <a:spcPct val="130000"/>
              </a:lnSpc>
              <a:spcBef>
                <a:spcPts val="1700"/>
              </a:spcBef>
              <a:spcAft>
                <a:spcPts val="0"/>
              </a:spcAft>
              <a:buSzPts val="1747"/>
              <a:buNone/>
              <a:defRPr sz="1746"/>
            </a:lvl2pPr>
            <a:lvl3pPr lvl="2" algn="ctr">
              <a:lnSpc>
                <a:spcPct val="130000"/>
              </a:lnSpc>
              <a:spcBef>
                <a:spcPts val="0"/>
              </a:spcBef>
              <a:spcAft>
                <a:spcPts val="0"/>
              </a:spcAft>
              <a:buSzPts val="1572"/>
              <a:buNone/>
              <a:defRPr sz="1572"/>
            </a:lvl3pPr>
            <a:lvl4pPr lvl="3" algn="ctr">
              <a:lnSpc>
                <a:spcPct val="130000"/>
              </a:lnSpc>
              <a:spcBef>
                <a:spcPts val="0"/>
              </a:spcBef>
              <a:spcAft>
                <a:spcPts val="0"/>
              </a:spcAft>
              <a:buSzPts val="1398"/>
              <a:buNone/>
              <a:defRPr sz="1398"/>
            </a:lvl4pPr>
            <a:lvl5pPr lvl="4" algn="ctr">
              <a:lnSpc>
                <a:spcPct val="130000"/>
              </a:lnSpc>
              <a:spcBef>
                <a:spcPts val="0"/>
              </a:spcBef>
              <a:spcAft>
                <a:spcPts val="0"/>
              </a:spcAft>
              <a:buSzPts val="1398"/>
              <a:buNone/>
              <a:defRPr sz="1398"/>
            </a:lvl5pPr>
            <a:lvl6pPr lvl="5" algn="ctr">
              <a:lnSpc>
                <a:spcPct val="130000"/>
              </a:lnSpc>
              <a:spcBef>
                <a:spcPts val="0"/>
              </a:spcBef>
              <a:spcAft>
                <a:spcPts val="0"/>
              </a:spcAft>
              <a:buSzPts val="1398"/>
              <a:buNone/>
              <a:defRPr sz="1398"/>
            </a:lvl6pPr>
            <a:lvl7pPr lvl="6" algn="ctr">
              <a:lnSpc>
                <a:spcPct val="130000"/>
              </a:lnSpc>
              <a:spcBef>
                <a:spcPts val="0"/>
              </a:spcBef>
              <a:spcAft>
                <a:spcPts val="0"/>
              </a:spcAft>
              <a:buSzPts val="1398"/>
              <a:buNone/>
              <a:defRPr sz="1398"/>
            </a:lvl7pPr>
            <a:lvl8pPr lvl="7" algn="ctr">
              <a:lnSpc>
                <a:spcPct val="130000"/>
              </a:lnSpc>
              <a:spcBef>
                <a:spcPts val="0"/>
              </a:spcBef>
              <a:spcAft>
                <a:spcPts val="0"/>
              </a:spcAft>
              <a:buSzPts val="1398"/>
              <a:buNone/>
              <a:defRPr sz="1398"/>
            </a:lvl8pPr>
            <a:lvl9pPr lvl="8" algn="ctr">
              <a:lnSpc>
                <a:spcPct val="130000"/>
              </a:lnSpc>
              <a:spcBef>
                <a:spcPts val="0"/>
              </a:spcBef>
              <a:spcAft>
                <a:spcPts val="0"/>
              </a:spcAft>
              <a:buSzPts val="1398"/>
              <a:buNone/>
              <a:defRPr sz="1398"/>
            </a:lvl9pPr>
          </a:lstStyle>
          <a:p/>
        </p:txBody>
      </p:sp>
      <p:sp>
        <p:nvSpPr>
          <p:cNvPr id="156" name="Google Shape;156;p48"/>
          <p:cNvSpPr txBox="1"/>
          <p:nvPr>
            <p:ph idx="10" type="dt"/>
          </p:nvPr>
        </p:nvSpPr>
        <p:spPr>
          <a:xfrm>
            <a:off x="1562101" y="5458539"/>
            <a:ext cx="1133474" cy="123111"/>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48"/>
          <p:cNvSpPr txBox="1"/>
          <p:nvPr>
            <p:ph idx="2" type="body"/>
          </p:nvPr>
        </p:nvSpPr>
        <p:spPr>
          <a:xfrm>
            <a:off x="431801" y="5458539"/>
            <a:ext cx="585788" cy="123111"/>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1700"/>
              </a:spcBef>
              <a:spcAft>
                <a:spcPts val="0"/>
              </a:spcAft>
              <a:buClr>
                <a:schemeClr val="lt2"/>
              </a:buClr>
              <a:buSzPts val="800"/>
              <a:buNone/>
              <a:defRPr sz="800">
                <a:solidFill>
                  <a:schemeClr val="lt2"/>
                </a:solidFill>
              </a:defRPr>
            </a:lvl1pPr>
            <a:lvl2pPr indent="-342900" lvl="1" marL="914400" algn="l">
              <a:lnSpc>
                <a:spcPct val="130000"/>
              </a:lnSpc>
              <a:spcBef>
                <a:spcPts val="1700"/>
              </a:spcBef>
              <a:spcAft>
                <a:spcPts val="0"/>
              </a:spcAft>
              <a:buSzPts val="1800"/>
              <a:buChar char="&gt;"/>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grpSp>
        <p:nvGrpSpPr>
          <p:cNvPr id="158" name="Google Shape;158;p48"/>
          <p:cNvGrpSpPr/>
          <p:nvPr/>
        </p:nvGrpSpPr>
        <p:grpSpPr>
          <a:xfrm>
            <a:off x="466725" y="431272"/>
            <a:ext cx="1647825" cy="399512"/>
            <a:chOff x="438942" y="5320889"/>
            <a:chExt cx="1075533" cy="260761"/>
          </a:xfrm>
        </p:grpSpPr>
        <p:sp>
          <p:nvSpPr>
            <p:cNvPr id="159" name="Google Shape;159;p48"/>
            <p:cNvSpPr/>
            <p:nvPr/>
          </p:nvSpPr>
          <p:spPr>
            <a:xfrm>
              <a:off x="438942" y="5338137"/>
              <a:ext cx="700433" cy="225731"/>
            </a:xfrm>
            <a:custGeom>
              <a:rect b="b" l="l" r="r" t="t"/>
              <a:pathLst>
                <a:path extrusionOk="0" h="170762" w="529867">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Noto Sans"/>
                <a:ea typeface="Noto Sans"/>
                <a:cs typeface="Noto Sans"/>
                <a:sym typeface="Noto Sans"/>
              </a:endParaRPr>
            </a:p>
          </p:txBody>
        </p:sp>
        <p:sp>
          <p:nvSpPr>
            <p:cNvPr id="160" name="Google Shape;160;p48"/>
            <p:cNvSpPr/>
            <p:nvPr/>
          </p:nvSpPr>
          <p:spPr>
            <a:xfrm>
              <a:off x="1253714" y="5320889"/>
              <a:ext cx="260761" cy="260761"/>
            </a:xfrm>
            <a:custGeom>
              <a:rect b="b" l="l" r="r" t="t"/>
              <a:pathLst>
                <a:path extrusionOk="0" h="197262" w="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Noto Sans"/>
                <a:ea typeface="Noto Sans"/>
                <a:cs typeface="Noto Sans"/>
                <a:sym typeface="Noto Sans"/>
              </a:endParaRPr>
            </a:p>
          </p:txBody>
        </p:sp>
      </p:grpSp>
      <p:sp>
        <p:nvSpPr>
          <p:cNvPr id="161" name="Google Shape;161;p48"/>
          <p:cNvSpPr/>
          <p:nvPr>
            <p:ph idx="3" type="pic"/>
          </p:nvPr>
        </p:nvSpPr>
        <p:spPr>
          <a:xfrm>
            <a:off x="6923283" y="433388"/>
            <a:ext cx="1533329" cy="1792800"/>
          </a:xfrm>
          <a:prstGeom prst="rect">
            <a:avLst/>
          </a:prstGeom>
          <a:solidFill>
            <a:schemeClr val="lt1"/>
          </a:solidFill>
          <a:ln>
            <a:noFill/>
          </a:ln>
        </p:spPr>
      </p:sp>
      <p:sp>
        <p:nvSpPr>
          <p:cNvPr id="162" name="Google Shape;162;p48"/>
          <p:cNvSpPr/>
          <p:nvPr>
            <p:ph idx="4" type="pic"/>
          </p:nvPr>
        </p:nvSpPr>
        <p:spPr>
          <a:xfrm>
            <a:off x="5134102" y="2222303"/>
            <a:ext cx="1791602" cy="1534942"/>
          </a:xfrm>
          <a:prstGeom prst="rect">
            <a:avLst/>
          </a:prstGeom>
          <a:solidFill>
            <a:schemeClr val="lt1"/>
          </a:solidFill>
          <a:ln>
            <a:noFill/>
          </a:ln>
        </p:spPr>
      </p:sp>
      <p:sp>
        <p:nvSpPr>
          <p:cNvPr id="163" name="Google Shape;163;p48"/>
          <p:cNvSpPr/>
          <p:nvPr>
            <p:ph idx="5" type="pic"/>
          </p:nvPr>
        </p:nvSpPr>
        <p:spPr>
          <a:xfrm>
            <a:off x="6923284" y="2222938"/>
            <a:ext cx="1533600" cy="1533600"/>
          </a:xfrm>
          <a:prstGeom prst="rect">
            <a:avLst/>
          </a:prstGeom>
          <a:solidFill>
            <a:schemeClr val="lt1"/>
          </a:solidFill>
          <a:ln>
            <a:noFill/>
          </a:ln>
        </p:spPr>
      </p:sp>
      <p:sp>
        <p:nvSpPr>
          <p:cNvPr id="164" name="Google Shape;164;p48"/>
          <p:cNvSpPr/>
          <p:nvPr>
            <p:ph idx="6" type="pic"/>
          </p:nvPr>
        </p:nvSpPr>
        <p:spPr>
          <a:xfrm>
            <a:off x="6922650" y="3753864"/>
            <a:ext cx="1533330" cy="1792297"/>
          </a:xfrm>
          <a:prstGeom prst="rect">
            <a:avLst/>
          </a:prstGeom>
          <a:solidFill>
            <a:schemeClr val="lt1"/>
          </a:solidFill>
          <a:ln>
            <a:noFill/>
          </a:ln>
        </p:spPr>
      </p:sp>
      <p:sp>
        <p:nvSpPr>
          <p:cNvPr id="165" name="Google Shape;165;p48"/>
          <p:cNvSpPr/>
          <p:nvPr>
            <p:ph idx="7" type="pic"/>
          </p:nvPr>
        </p:nvSpPr>
        <p:spPr>
          <a:xfrm>
            <a:off x="8453431" y="2222937"/>
            <a:ext cx="1791602" cy="1534942"/>
          </a:xfrm>
          <a:prstGeom prst="rect">
            <a:avLst/>
          </a:prstGeom>
          <a:solidFill>
            <a:schemeClr val="lt1"/>
          </a:solid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w/ image 3">
  <p:cSld name="Cover w/ image 3">
    <p:spTree>
      <p:nvGrpSpPr>
        <p:cNvPr id="166" name="Shape 166"/>
        <p:cNvGrpSpPr/>
        <p:nvPr/>
      </p:nvGrpSpPr>
      <p:grpSpPr>
        <a:xfrm>
          <a:off x="0" y="0"/>
          <a:ext cx="0" cy="0"/>
          <a:chOff x="0" y="0"/>
          <a:chExt cx="0" cy="0"/>
        </a:xfrm>
      </p:grpSpPr>
      <p:sp>
        <p:nvSpPr>
          <p:cNvPr id="167" name="Google Shape;167;p49"/>
          <p:cNvSpPr/>
          <p:nvPr/>
        </p:nvSpPr>
        <p:spPr>
          <a:xfrm>
            <a:off x="0" y="0"/>
            <a:ext cx="10691813" cy="5991225"/>
          </a:xfrm>
          <a:prstGeom prst="rect">
            <a:avLst/>
          </a:prstGeom>
          <a:gradFill>
            <a:gsLst>
              <a:gs pos="0">
                <a:schemeClr val="accent1"/>
              </a:gs>
              <a:gs pos="20000">
                <a:schemeClr val="accent1"/>
              </a:gs>
              <a:gs pos="80000">
                <a:schemeClr val="accent2"/>
              </a:gs>
              <a:gs pos="100000">
                <a:schemeClr val="accent2"/>
              </a:gs>
            </a:gsLst>
            <a:lin ang="186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Noto Sans"/>
              <a:ea typeface="Noto Sans"/>
              <a:cs typeface="Noto Sans"/>
              <a:sym typeface="Noto Sans"/>
            </a:endParaRPr>
          </a:p>
        </p:txBody>
      </p:sp>
      <p:sp>
        <p:nvSpPr>
          <p:cNvPr id="168" name="Google Shape;168;p49"/>
          <p:cNvSpPr txBox="1"/>
          <p:nvPr>
            <p:ph type="ctrTitle"/>
          </p:nvPr>
        </p:nvSpPr>
        <p:spPr>
          <a:xfrm>
            <a:off x="431801" y="1470252"/>
            <a:ext cx="4192587" cy="1180699"/>
          </a:xfrm>
          <a:prstGeom prst="rect">
            <a:avLst/>
          </a:prstGeom>
          <a:noFill/>
          <a:ln>
            <a:noFill/>
          </a:ln>
        </p:spPr>
        <p:txBody>
          <a:bodyPr anchorCtr="0" anchor="t" bIns="0" lIns="0" spcFirstLastPara="1" rIns="0" wrap="square" tIns="72000">
            <a:noAutofit/>
          </a:bodyPr>
          <a:lstStyle>
            <a:lvl1pPr lvl="0" algn="l">
              <a:lnSpc>
                <a:spcPct val="100000"/>
              </a:lnSpc>
              <a:spcBef>
                <a:spcPts val="0"/>
              </a:spcBef>
              <a:spcAft>
                <a:spcPts val="0"/>
              </a:spcAft>
              <a:buClr>
                <a:schemeClr val="lt2"/>
              </a:buClr>
              <a:buSzPts val="3600"/>
              <a:buFont typeface="Poppins Medium"/>
              <a:buNone/>
              <a:defRPr sz="3600">
                <a:solidFill>
                  <a:schemeClr val="lt2"/>
                </a:solidFill>
                <a:latin typeface="Poppins Medium"/>
                <a:ea typeface="Poppins Medium"/>
                <a:cs typeface="Poppins Medium"/>
                <a:sym typeface="Poppi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9" name="Google Shape;169;p49"/>
          <p:cNvSpPr txBox="1"/>
          <p:nvPr>
            <p:ph idx="1" type="subTitle"/>
          </p:nvPr>
        </p:nvSpPr>
        <p:spPr>
          <a:xfrm>
            <a:off x="431800" y="2795997"/>
            <a:ext cx="4192588" cy="570028"/>
          </a:xfrm>
          <a:prstGeom prst="rect">
            <a:avLst/>
          </a:prstGeom>
          <a:noFill/>
          <a:ln>
            <a:noFill/>
          </a:ln>
        </p:spPr>
        <p:txBody>
          <a:bodyPr anchorCtr="0" anchor="t" bIns="0" lIns="0" spcFirstLastPara="1" rIns="0" wrap="square" tIns="0">
            <a:noAutofit/>
          </a:bodyPr>
          <a:lstStyle>
            <a:lvl1pPr lvl="0" algn="l">
              <a:lnSpc>
                <a:spcPct val="120000"/>
              </a:lnSpc>
              <a:spcBef>
                <a:spcPts val="0"/>
              </a:spcBef>
              <a:spcAft>
                <a:spcPts val="0"/>
              </a:spcAft>
              <a:buClr>
                <a:schemeClr val="lt2"/>
              </a:buClr>
              <a:buSzPts val="1600"/>
              <a:buNone/>
              <a:defRPr sz="1600">
                <a:solidFill>
                  <a:schemeClr val="lt2"/>
                </a:solidFill>
                <a:latin typeface="Poppins Light"/>
                <a:ea typeface="Poppins Light"/>
                <a:cs typeface="Poppins Light"/>
                <a:sym typeface="Poppins Light"/>
              </a:defRPr>
            </a:lvl1pPr>
            <a:lvl2pPr lvl="1" algn="ctr">
              <a:lnSpc>
                <a:spcPct val="130000"/>
              </a:lnSpc>
              <a:spcBef>
                <a:spcPts val="1700"/>
              </a:spcBef>
              <a:spcAft>
                <a:spcPts val="0"/>
              </a:spcAft>
              <a:buSzPts val="1747"/>
              <a:buNone/>
              <a:defRPr sz="1746"/>
            </a:lvl2pPr>
            <a:lvl3pPr lvl="2" algn="ctr">
              <a:lnSpc>
                <a:spcPct val="130000"/>
              </a:lnSpc>
              <a:spcBef>
                <a:spcPts val="0"/>
              </a:spcBef>
              <a:spcAft>
                <a:spcPts val="0"/>
              </a:spcAft>
              <a:buSzPts val="1572"/>
              <a:buNone/>
              <a:defRPr sz="1572"/>
            </a:lvl3pPr>
            <a:lvl4pPr lvl="3" algn="ctr">
              <a:lnSpc>
                <a:spcPct val="130000"/>
              </a:lnSpc>
              <a:spcBef>
                <a:spcPts val="0"/>
              </a:spcBef>
              <a:spcAft>
                <a:spcPts val="0"/>
              </a:spcAft>
              <a:buSzPts val="1398"/>
              <a:buNone/>
              <a:defRPr sz="1398"/>
            </a:lvl4pPr>
            <a:lvl5pPr lvl="4" algn="ctr">
              <a:lnSpc>
                <a:spcPct val="130000"/>
              </a:lnSpc>
              <a:spcBef>
                <a:spcPts val="0"/>
              </a:spcBef>
              <a:spcAft>
                <a:spcPts val="0"/>
              </a:spcAft>
              <a:buSzPts val="1398"/>
              <a:buNone/>
              <a:defRPr sz="1398"/>
            </a:lvl5pPr>
            <a:lvl6pPr lvl="5" algn="ctr">
              <a:lnSpc>
                <a:spcPct val="130000"/>
              </a:lnSpc>
              <a:spcBef>
                <a:spcPts val="0"/>
              </a:spcBef>
              <a:spcAft>
                <a:spcPts val="0"/>
              </a:spcAft>
              <a:buSzPts val="1398"/>
              <a:buNone/>
              <a:defRPr sz="1398"/>
            </a:lvl6pPr>
            <a:lvl7pPr lvl="6" algn="ctr">
              <a:lnSpc>
                <a:spcPct val="130000"/>
              </a:lnSpc>
              <a:spcBef>
                <a:spcPts val="0"/>
              </a:spcBef>
              <a:spcAft>
                <a:spcPts val="0"/>
              </a:spcAft>
              <a:buSzPts val="1398"/>
              <a:buNone/>
              <a:defRPr sz="1398"/>
            </a:lvl7pPr>
            <a:lvl8pPr lvl="7" algn="ctr">
              <a:lnSpc>
                <a:spcPct val="130000"/>
              </a:lnSpc>
              <a:spcBef>
                <a:spcPts val="0"/>
              </a:spcBef>
              <a:spcAft>
                <a:spcPts val="0"/>
              </a:spcAft>
              <a:buSzPts val="1398"/>
              <a:buNone/>
              <a:defRPr sz="1398"/>
            </a:lvl8pPr>
            <a:lvl9pPr lvl="8" algn="ctr">
              <a:lnSpc>
                <a:spcPct val="130000"/>
              </a:lnSpc>
              <a:spcBef>
                <a:spcPts val="0"/>
              </a:spcBef>
              <a:spcAft>
                <a:spcPts val="0"/>
              </a:spcAft>
              <a:buSzPts val="1398"/>
              <a:buNone/>
              <a:defRPr sz="1398"/>
            </a:lvl9pPr>
          </a:lstStyle>
          <a:p/>
        </p:txBody>
      </p:sp>
      <p:sp>
        <p:nvSpPr>
          <p:cNvPr id="170" name="Google Shape;170;p49"/>
          <p:cNvSpPr txBox="1"/>
          <p:nvPr>
            <p:ph idx="10" type="dt"/>
          </p:nvPr>
        </p:nvSpPr>
        <p:spPr>
          <a:xfrm>
            <a:off x="1562101" y="5458539"/>
            <a:ext cx="1133474" cy="123111"/>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1" name="Google Shape;171;p49"/>
          <p:cNvSpPr txBox="1"/>
          <p:nvPr>
            <p:ph idx="2" type="body"/>
          </p:nvPr>
        </p:nvSpPr>
        <p:spPr>
          <a:xfrm>
            <a:off x="431801" y="5458539"/>
            <a:ext cx="585788" cy="123111"/>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1700"/>
              </a:spcBef>
              <a:spcAft>
                <a:spcPts val="0"/>
              </a:spcAft>
              <a:buClr>
                <a:schemeClr val="lt2"/>
              </a:buClr>
              <a:buSzPts val="800"/>
              <a:buNone/>
              <a:defRPr sz="800">
                <a:solidFill>
                  <a:schemeClr val="lt2"/>
                </a:solidFill>
              </a:defRPr>
            </a:lvl1pPr>
            <a:lvl2pPr indent="-342900" lvl="1" marL="914400" algn="l">
              <a:lnSpc>
                <a:spcPct val="130000"/>
              </a:lnSpc>
              <a:spcBef>
                <a:spcPts val="1700"/>
              </a:spcBef>
              <a:spcAft>
                <a:spcPts val="0"/>
              </a:spcAft>
              <a:buSzPts val="1800"/>
              <a:buChar char="&gt;"/>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grpSp>
        <p:nvGrpSpPr>
          <p:cNvPr id="172" name="Google Shape;172;p49"/>
          <p:cNvGrpSpPr/>
          <p:nvPr/>
        </p:nvGrpSpPr>
        <p:grpSpPr>
          <a:xfrm>
            <a:off x="466725" y="431272"/>
            <a:ext cx="1647825" cy="399512"/>
            <a:chOff x="438942" y="5320889"/>
            <a:chExt cx="1075533" cy="260761"/>
          </a:xfrm>
        </p:grpSpPr>
        <p:sp>
          <p:nvSpPr>
            <p:cNvPr id="173" name="Google Shape;173;p49"/>
            <p:cNvSpPr/>
            <p:nvPr/>
          </p:nvSpPr>
          <p:spPr>
            <a:xfrm>
              <a:off x="438942" y="5338137"/>
              <a:ext cx="700433" cy="225731"/>
            </a:xfrm>
            <a:custGeom>
              <a:rect b="b" l="l" r="r" t="t"/>
              <a:pathLst>
                <a:path extrusionOk="0" h="170762" w="529867">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Noto Sans"/>
                <a:ea typeface="Noto Sans"/>
                <a:cs typeface="Noto Sans"/>
                <a:sym typeface="Noto Sans"/>
              </a:endParaRPr>
            </a:p>
          </p:txBody>
        </p:sp>
        <p:sp>
          <p:nvSpPr>
            <p:cNvPr id="174" name="Google Shape;174;p49"/>
            <p:cNvSpPr/>
            <p:nvPr/>
          </p:nvSpPr>
          <p:spPr>
            <a:xfrm>
              <a:off x="1253714" y="5320889"/>
              <a:ext cx="260761" cy="260761"/>
            </a:xfrm>
            <a:custGeom>
              <a:rect b="b" l="l" r="r" t="t"/>
              <a:pathLst>
                <a:path extrusionOk="0" h="197262" w="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Noto Sans"/>
                <a:ea typeface="Noto Sans"/>
                <a:cs typeface="Noto Sans"/>
                <a:sym typeface="Noto Sans"/>
              </a:endParaRPr>
            </a:p>
          </p:txBody>
        </p:sp>
      </p:grpSp>
      <p:sp>
        <p:nvSpPr>
          <p:cNvPr id="175" name="Google Shape;175;p49"/>
          <p:cNvSpPr/>
          <p:nvPr>
            <p:ph idx="3" type="pic"/>
          </p:nvPr>
        </p:nvSpPr>
        <p:spPr>
          <a:xfrm>
            <a:off x="7276678" y="2"/>
            <a:ext cx="3415135" cy="2008799"/>
          </a:xfrm>
          <a:prstGeom prst="rect">
            <a:avLst/>
          </a:prstGeom>
          <a:solidFill>
            <a:schemeClr val="lt1"/>
          </a:solidFill>
          <a:ln>
            <a:noFill/>
          </a:ln>
        </p:spPr>
      </p:sp>
      <p:sp>
        <p:nvSpPr>
          <p:cNvPr id="176" name="Google Shape;176;p49"/>
          <p:cNvSpPr/>
          <p:nvPr>
            <p:ph idx="4" type="pic"/>
          </p:nvPr>
        </p:nvSpPr>
        <p:spPr>
          <a:xfrm>
            <a:off x="7276678" y="3982426"/>
            <a:ext cx="3415135" cy="2008799"/>
          </a:xfrm>
          <a:prstGeom prst="rect">
            <a:avLst/>
          </a:prstGeom>
          <a:solidFill>
            <a:schemeClr val="lt1"/>
          </a:solidFill>
          <a:ln>
            <a:noFill/>
          </a:ln>
        </p:spPr>
      </p:sp>
      <p:sp>
        <p:nvSpPr>
          <p:cNvPr id="177" name="Google Shape;177;p49"/>
          <p:cNvSpPr/>
          <p:nvPr>
            <p:ph idx="5" type="pic"/>
          </p:nvPr>
        </p:nvSpPr>
        <p:spPr>
          <a:xfrm>
            <a:off x="4925802" y="1028406"/>
            <a:ext cx="3931441" cy="3934413"/>
          </a:xfrm>
          <a:prstGeom prst="rect">
            <a:avLst/>
          </a:prstGeom>
          <a:solidFill>
            <a:schemeClr val="lt1"/>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w/ image 3">
  <p:cSld name="Statement w/ image 3">
    <p:spTree>
      <p:nvGrpSpPr>
        <p:cNvPr id="22" name="Shape 22"/>
        <p:cNvGrpSpPr/>
        <p:nvPr/>
      </p:nvGrpSpPr>
      <p:grpSpPr>
        <a:xfrm>
          <a:off x="0" y="0"/>
          <a:ext cx="0" cy="0"/>
          <a:chOff x="0" y="0"/>
          <a:chExt cx="0" cy="0"/>
        </a:xfrm>
      </p:grpSpPr>
      <p:sp>
        <p:nvSpPr>
          <p:cNvPr id="23" name="Google Shape;23;p32"/>
          <p:cNvSpPr/>
          <p:nvPr>
            <p:ph idx="2" type="pic"/>
          </p:nvPr>
        </p:nvSpPr>
        <p:spPr>
          <a:xfrm>
            <a:off x="3784600" y="-1"/>
            <a:ext cx="6907210" cy="5991225"/>
          </a:xfrm>
          <a:prstGeom prst="rect">
            <a:avLst/>
          </a:prstGeom>
          <a:solidFill>
            <a:schemeClr val="lt1"/>
          </a:solidFill>
          <a:ln>
            <a:noFill/>
          </a:ln>
        </p:spPr>
      </p:sp>
      <p:sp>
        <p:nvSpPr>
          <p:cNvPr id="24" name="Google Shape;24;p32"/>
          <p:cNvSpPr txBox="1"/>
          <p:nvPr>
            <p:ph type="title"/>
          </p:nvPr>
        </p:nvSpPr>
        <p:spPr>
          <a:xfrm>
            <a:off x="431801" y="433388"/>
            <a:ext cx="3352800"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dk2"/>
              </a:buClr>
              <a:buSzPts val="1600"/>
              <a:buFont typeface="Poppins Medium"/>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32"/>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b="0" i="0" sz="800" u="none" cap="none" strike="noStrike">
                <a:solidFill>
                  <a:schemeClr val="lt2"/>
                </a:solidFill>
                <a:latin typeface="Noto Sans"/>
                <a:ea typeface="Noto Sans"/>
                <a:cs typeface="Noto Sans"/>
                <a:sym typeface="Noto Sans"/>
              </a:defRPr>
            </a:lvl1pPr>
            <a:lvl2pPr indent="0" lvl="1" marL="0" algn="r">
              <a:spcBef>
                <a:spcPts val="0"/>
              </a:spcBef>
              <a:buNone/>
              <a:defRPr b="0" i="0" sz="800" u="none" cap="none" strike="noStrike">
                <a:solidFill>
                  <a:schemeClr val="lt2"/>
                </a:solidFill>
                <a:latin typeface="Noto Sans"/>
                <a:ea typeface="Noto Sans"/>
                <a:cs typeface="Noto Sans"/>
                <a:sym typeface="Noto Sans"/>
              </a:defRPr>
            </a:lvl2pPr>
            <a:lvl3pPr indent="0" lvl="2" marL="0" algn="r">
              <a:spcBef>
                <a:spcPts val="0"/>
              </a:spcBef>
              <a:buNone/>
              <a:defRPr b="0" i="0" sz="800" u="none" cap="none" strike="noStrike">
                <a:solidFill>
                  <a:schemeClr val="lt2"/>
                </a:solidFill>
                <a:latin typeface="Noto Sans"/>
                <a:ea typeface="Noto Sans"/>
                <a:cs typeface="Noto Sans"/>
                <a:sym typeface="Noto Sans"/>
              </a:defRPr>
            </a:lvl3pPr>
            <a:lvl4pPr indent="0" lvl="3" marL="0" algn="r">
              <a:spcBef>
                <a:spcPts val="0"/>
              </a:spcBef>
              <a:buNone/>
              <a:defRPr b="0" i="0" sz="800" u="none" cap="none" strike="noStrike">
                <a:solidFill>
                  <a:schemeClr val="lt2"/>
                </a:solidFill>
                <a:latin typeface="Noto Sans"/>
                <a:ea typeface="Noto Sans"/>
                <a:cs typeface="Noto Sans"/>
                <a:sym typeface="Noto Sans"/>
              </a:defRPr>
            </a:lvl4pPr>
            <a:lvl5pPr indent="0" lvl="4" marL="0" algn="r">
              <a:spcBef>
                <a:spcPts val="0"/>
              </a:spcBef>
              <a:buNone/>
              <a:defRPr b="0" i="0" sz="800" u="none" cap="none" strike="noStrike">
                <a:solidFill>
                  <a:schemeClr val="lt2"/>
                </a:solidFill>
                <a:latin typeface="Noto Sans"/>
                <a:ea typeface="Noto Sans"/>
                <a:cs typeface="Noto Sans"/>
                <a:sym typeface="Noto Sans"/>
              </a:defRPr>
            </a:lvl5pPr>
            <a:lvl6pPr indent="0" lvl="5" marL="0" algn="r">
              <a:spcBef>
                <a:spcPts val="0"/>
              </a:spcBef>
              <a:buNone/>
              <a:defRPr b="0" i="0" sz="800" u="none" cap="none" strike="noStrike">
                <a:solidFill>
                  <a:schemeClr val="lt2"/>
                </a:solidFill>
                <a:latin typeface="Noto Sans"/>
                <a:ea typeface="Noto Sans"/>
                <a:cs typeface="Noto Sans"/>
                <a:sym typeface="Noto Sans"/>
              </a:defRPr>
            </a:lvl6pPr>
            <a:lvl7pPr indent="0" lvl="6" marL="0" algn="r">
              <a:spcBef>
                <a:spcPts val="0"/>
              </a:spcBef>
              <a:buNone/>
              <a:defRPr b="0" i="0" sz="800" u="none" cap="none" strike="noStrike">
                <a:solidFill>
                  <a:schemeClr val="lt2"/>
                </a:solidFill>
                <a:latin typeface="Noto Sans"/>
                <a:ea typeface="Noto Sans"/>
                <a:cs typeface="Noto Sans"/>
                <a:sym typeface="Noto Sans"/>
              </a:defRPr>
            </a:lvl7pPr>
            <a:lvl8pPr indent="0" lvl="7" marL="0" algn="r">
              <a:spcBef>
                <a:spcPts val="0"/>
              </a:spcBef>
              <a:buNone/>
              <a:defRPr b="0" i="0" sz="800" u="none" cap="none" strike="noStrike">
                <a:solidFill>
                  <a:schemeClr val="lt2"/>
                </a:solidFill>
                <a:latin typeface="Noto Sans"/>
                <a:ea typeface="Noto Sans"/>
                <a:cs typeface="Noto Sans"/>
                <a:sym typeface="Noto Sans"/>
              </a:defRPr>
            </a:lvl8pPr>
            <a:lvl9pPr indent="0" lvl="8" marL="0" algn="r">
              <a:spcBef>
                <a:spcPts val="0"/>
              </a:spcBef>
              <a:buNone/>
              <a:defRPr b="0" i="0" sz="800" u="none" cap="none" strike="noStrike">
                <a:solidFill>
                  <a:schemeClr val="lt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26" name="Google Shape;26;p32"/>
          <p:cNvSpPr txBox="1"/>
          <p:nvPr>
            <p:ph idx="1" type="body"/>
          </p:nvPr>
        </p:nvSpPr>
        <p:spPr>
          <a:xfrm>
            <a:off x="438150" y="1455738"/>
            <a:ext cx="3095625" cy="2252343"/>
          </a:xfrm>
          <a:prstGeom prst="rect">
            <a:avLst/>
          </a:prstGeom>
          <a:noFill/>
          <a:ln>
            <a:noFill/>
          </a:ln>
        </p:spPr>
        <p:txBody>
          <a:bodyPr anchorCtr="0" anchor="t" bIns="0" lIns="0" spcFirstLastPara="1" rIns="0" wrap="square" tIns="36000">
            <a:noAutofit/>
          </a:bodyPr>
          <a:lstStyle>
            <a:lvl1pPr indent="-228600" lvl="0" marL="457200" algn="l">
              <a:lnSpc>
                <a:spcPct val="100000"/>
              </a:lnSpc>
              <a:spcBef>
                <a:spcPts val="1700"/>
              </a:spcBef>
              <a:spcAft>
                <a:spcPts val="0"/>
              </a:spcAft>
              <a:buClr>
                <a:schemeClr val="dk2"/>
              </a:buClr>
              <a:buSzPts val="2400"/>
              <a:buNone/>
              <a:defRPr sz="2400">
                <a:solidFill>
                  <a:schemeClr val="dk2"/>
                </a:solidFill>
                <a:latin typeface="Poppins Medium"/>
                <a:ea typeface="Poppins Medium"/>
                <a:cs typeface="Poppins Medium"/>
                <a:sym typeface="Poppins Medium"/>
              </a:defRPr>
            </a:lvl1pPr>
            <a:lvl2pPr indent="-228600" lvl="1" marL="914400" algn="l">
              <a:lnSpc>
                <a:spcPct val="100000"/>
              </a:lnSpc>
              <a:spcBef>
                <a:spcPts val="0"/>
              </a:spcBef>
              <a:spcAft>
                <a:spcPts val="0"/>
              </a:spcAft>
              <a:buSzPts val="2400"/>
              <a:buFont typeface="Arial"/>
              <a:buNone/>
              <a:defRPr sz="2400">
                <a:solidFill>
                  <a:schemeClr val="dk2"/>
                </a:solidFill>
                <a:latin typeface="Poppins Light"/>
                <a:ea typeface="Poppins Light"/>
                <a:cs typeface="Poppins Light"/>
                <a:sym typeface="Poppins Light"/>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1">
  <p:cSld name="Section break 1">
    <p:spTree>
      <p:nvGrpSpPr>
        <p:cNvPr id="178" name="Shape 178"/>
        <p:cNvGrpSpPr/>
        <p:nvPr/>
      </p:nvGrpSpPr>
      <p:grpSpPr>
        <a:xfrm>
          <a:off x="0" y="0"/>
          <a:ext cx="0" cy="0"/>
          <a:chOff x="0" y="0"/>
          <a:chExt cx="0" cy="0"/>
        </a:xfrm>
      </p:grpSpPr>
      <p:sp>
        <p:nvSpPr>
          <p:cNvPr id="179" name="Google Shape;179;p50"/>
          <p:cNvSpPr/>
          <p:nvPr/>
        </p:nvSpPr>
        <p:spPr>
          <a:xfrm>
            <a:off x="0" y="0"/>
            <a:ext cx="10691813" cy="599122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Noto Sans"/>
              <a:ea typeface="Noto Sans"/>
              <a:cs typeface="Noto Sans"/>
              <a:sym typeface="Noto Sans"/>
            </a:endParaRPr>
          </a:p>
        </p:txBody>
      </p:sp>
      <p:sp>
        <p:nvSpPr>
          <p:cNvPr id="180" name="Google Shape;180;p50"/>
          <p:cNvSpPr txBox="1"/>
          <p:nvPr>
            <p:ph type="title"/>
          </p:nvPr>
        </p:nvSpPr>
        <p:spPr>
          <a:xfrm>
            <a:off x="431801" y="1455738"/>
            <a:ext cx="9826624" cy="626701"/>
          </a:xfrm>
          <a:prstGeom prst="rect">
            <a:avLst/>
          </a:prstGeom>
          <a:noFill/>
          <a:ln>
            <a:noFill/>
          </a:ln>
        </p:spPr>
        <p:txBody>
          <a:bodyPr anchorCtr="0" anchor="t" bIns="0" lIns="0" spcFirstLastPara="1" rIns="0" wrap="square" tIns="72000">
            <a:noAutofit/>
          </a:bodyPr>
          <a:lstStyle>
            <a:lvl1pPr lvl="0" algn="l">
              <a:lnSpc>
                <a:spcPct val="100000"/>
              </a:lnSpc>
              <a:spcBef>
                <a:spcPts val="0"/>
              </a:spcBef>
              <a:spcAft>
                <a:spcPts val="0"/>
              </a:spcAft>
              <a:buClr>
                <a:schemeClr val="lt2"/>
              </a:buClr>
              <a:buSzPts val="3600"/>
              <a:buFont typeface="Poppins Medium"/>
              <a:buNone/>
              <a:defRPr sz="3600">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1" name="Google Shape;181;p50"/>
          <p:cNvSpPr txBox="1"/>
          <p:nvPr>
            <p:ph idx="1" type="body"/>
          </p:nvPr>
        </p:nvSpPr>
        <p:spPr>
          <a:xfrm>
            <a:off x="431800" y="2057642"/>
            <a:ext cx="9826625" cy="1107996"/>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2"/>
              </a:buClr>
              <a:buSzPts val="3600"/>
              <a:buNone/>
              <a:defRPr sz="3600">
                <a:solidFill>
                  <a:schemeClr val="lt2"/>
                </a:solidFill>
                <a:latin typeface="Poppins Light"/>
                <a:ea typeface="Poppins Light"/>
                <a:cs typeface="Poppins Light"/>
                <a:sym typeface="Poppins Light"/>
              </a:defRPr>
            </a:lvl1pPr>
            <a:lvl2pPr indent="-228600" lvl="1" marL="914400" algn="l">
              <a:lnSpc>
                <a:spcPct val="130000"/>
              </a:lnSpc>
              <a:spcBef>
                <a:spcPts val="1700"/>
              </a:spcBef>
              <a:spcAft>
                <a:spcPts val="0"/>
              </a:spcAft>
              <a:buSzPts val="1747"/>
              <a:buNone/>
              <a:defRPr sz="1746">
                <a:solidFill>
                  <a:srgbClr val="FC9890"/>
                </a:solidFill>
              </a:defRPr>
            </a:lvl2pPr>
            <a:lvl3pPr indent="-228600" lvl="2" marL="1371600" algn="l">
              <a:lnSpc>
                <a:spcPct val="130000"/>
              </a:lnSpc>
              <a:spcBef>
                <a:spcPts val="0"/>
              </a:spcBef>
              <a:spcAft>
                <a:spcPts val="0"/>
              </a:spcAft>
              <a:buSzPts val="1572"/>
              <a:buNone/>
              <a:defRPr sz="1572">
                <a:solidFill>
                  <a:srgbClr val="FC9890"/>
                </a:solidFill>
              </a:defRPr>
            </a:lvl3pPr>
            <a:lvl4pPr indent="-228600" lvl="3" marL="1828800" algn="l">
              <a:lnSpc>
                <a:spcPct val="130000"/>
              </a:lnSpc>
              <a:spcBef>
                <a:spcPts val="0"/>
              </a:spcBef>
              <a:spcAft>
                <a:spcPts val="0"/>
              </a:spcAft>
              <a:buSzPts val="1398"/>
              <a:buNone/>
              <a:defRPr sz="1398">
                <a:solidFill>
                  <a:srgbClr val="FC9890"/>
                </a:solidFill>
              </a:defRPr>
            </a:lvl4pPr>
            <a:lvl5pPr indent="-228600" lvl="4" marL="2286000" algn="l">
              <a:lnSpc>
                <a:spcPct val="130000"/>
              </a:lnSpc>
              <a:spcBef>
                <a:spcPts val="0"/>
              </a:spcBef>
              <a:spcAft>
                <a:spcPts val="0"/>
              </a:spcAft>
              <a:buSzPts val="1398"/>
              <a:buNone/>
              <a:defRPr sz="1398">
                <a:solidFill>
                  <a:srgbClr val="FC9890"/>
                </a:solidFill>
              </a:defRPr>
            </a:lvl5pPr>
            <a:lvl6pPr indent="-228600" lvl="5" marL="2743200" algn="l">
              <a:lnSpc>
                <a:spcPct val="130000"/>
              </a:lnSpc>
              <a:spcBef>
                <a:spcPts val="0"/>
              </a:spcBef>
              <a:spcAft>
                <a:spcPts val="0"/>
              </a:spcAft>
              <a:buSzPts val="1398"/>
              <a:buNone/>
              <a:defRPr sz="1398">
                <a:solidFill>
                  <a:srgbClr val="FC9890"/>
                </a:solidFill>
              </a:defRPr>
            </a:lvl6pPr>
            <a:lvl7pPr indent="-228600" lvl="6" marL="3200400" algn="l">
              <a:lnSpc>
                <a:spcPct val="130000"/>
              </a:lnSpc>
              <a:spcBef>
                <a:spcPts val="0"/>
              </a:spcBef>
              <a:spcAft>
                <a:spcPts val="0"/>
              </a:spcAft>
              <a:buSzPts val="1398"/>
              <a:buNone/>
              <a:defRPr sz="1398">
                <a:solidFill>
                  <a:srgbClr val="FC9890"/>
                </a:solidFill>
              </a:defRPr>
            </a:lvl7pPr>
            <a:lvl8pPr indent="-228600" lvl="7" marL="3657600" algn="l">
              <a:lnSpc>
                <a:spcPct val="130000"/>
              </a:lnSpc>
              <a:spcBef>
                <a:spcPts val="0"/>
              </a:spcBef>
              <a:spcAft>
                <a:spcPts val="0"/>
              </a:spcAft>
              <a:buSzPts val="1398"/>
              <a:buNone/>
              <a:defRPr sz="1398">
                <a:solidFill>
                  <a:srgbClr val="FC9890"/>
                </a:solidFill>
              </a:defRPr>
            </a:lvl8pPr>
            <a:lvl9pPr indent="-228600" lvl="8" marL="4114800" algn="l">
              <a:lnSpc>
                <a:spcPct val="130000"/>
              </a:lnSpc>
              <a:spcBef>
                <a:spcPts val="0"/>
              </a:spcBef>
              <a:spcAft>
                <a:spcPts val="0"/>
              </a:spcAft>
              <a:buSzPts val="1398"/>
              <a:buNone/>
              <a:defRPr sz="1398">
                <a:solidFill>
                  <a:srgbClr val="FC9890"/>
                </a:solidFill>
              </a:defRPr>
            </a:lvl9pPr>
          </a:lstStyle>
          <a:p/>
        </p:txBody>
      </p:sp>
      <p:sp>
        <p:nvSpPr>
          <p:cNvPr id="182" name="Google Shape;182;p50"/>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2"/>
                </a:solidFill>
                <a:latin typeface="Noto Sans"/>
                <a:ea typeface="Noto Sans"/>
                <a:cs typeface="Noto Sans"/>
                <a:sym typeface="Noto Sans"/>
              </a:defRPr>
            </a:lvl1pPr>
            <a:lvl2pPr indent="0" lvl="1" marL="0" algn="r">
              <a:spcBef>
                <a:spcPts val="0"/>
              </a:spcBef>
              <a:buNone/>
              <a:defRPr sz="800">
                <a:solidFill>
                  <a:schemeClr val="lt2"/>
                </a:solidFill>
                <a:latin typeface="Noto Sans"/>
                <a:ea typeface="Noto Sans"/>
                <a:cs typeface="Noto Sans"/>
                <a:sym typeface="Noto Sans"/>
              </a:defRPr>
            </a:lvl2pPr>
            <a:lvl3pPr indent="0" lvl="2" marL="0" algn="r">
              <a:spcBef>
                <a:spcPts val="0"/>
              </a:spcBef>
              <a:buNone/>
              <a:defRPr sz="800">
                <a:solidFill>
                  <a:schemeClr val="lt2"/>
                </a:solidFill>
                <a:latin typeface="Noto Sans"/>
                <a:ea typeface="Noto Sans"/>
                <a:cs typeface="Noto Sans"/>
                <a:sym typeface="Noto Sans"/>
              </a:defRPr>
            </a:lvl3pPr>
            <a:lvl4pPr indent="0" lvl="3" marL="0" algn="r">
              <a:spcBef>
                <a:spcPts val="0"/>
              </a:spcBef>
              <a:buNone/>
              <a:defRPr sz="800">
                <a:solidFill>
                  <a:schemeClr val="lt2"/>
                </a:solidFill>
                <a:latin typeface="Noto Sans"/>
                <a:ea typeface="Noto Sans"/>
                <a:cs typeface="Noto Sans"/>
                <a:sym typeface="Noto Sans"/>
              </a:defRPr>
            </a:lvl4pPr>
            <a:lvl5pPr indent="0" lvl="4" marL="0" algn="r">
              <a:spcBef>
                <a:spcPts val="0"/>
              </a:spcBef>
              <a:buNone/>
              <a:defRPr sz="800">
                <a:solidFill>
                  <a:schemeClr val="lt2"/>
                </a:solidFill>
                <a:latin typeface="Noto Sans"/>
                <a:ea typeface="Noto Sans"/>
                <a:cs typeface="Noto Sans"/>
                <a:sym typeface="Noto Sans"/>
              </a:defRPr>
            </a:lvl5pPr>
            <a:lvl6pPr indent="0" lvl="5" marL="0" algn="r">
              <a:spcBef>
                <a:spcPts val="0"/>
              </a:spcBef>
              <a:buNone/>
              <a:defRPr sz="800">
                <a:solidFill>
                  <a:schemeClr val="lt2"/>
                </a:solidFill>
                <a:latin typeface="Noto Sans"/>
                <a:ea typeface="Noto Sans"/>
                <a:cs typeface="Noto Sans"/>
                <a:sym typeface="Noto Sans"/>
              </a:defRPr>
            </a:lvl6pPr>
            <a:lvl7pPr indent="0" lvl="6" marL="0" algn="r">
              <a:spcBef>
                <a:spcPts val="0"/>
              </a:spcBef>
              <a:buNone/>
              <a:defRPr sz="800">
                <a:solidFill>
                  <a:schemeClr val="lt2"/>
                </a:solidFill>
                <a:latin typeface="Noto Sans"/>
                <a:ea typeface="Noto Sans"/>
                <a:cs typeface="Noto Sans"/>
                <a:sym typeface="Noto Sans"/>
              </a:defRPr>
            </a:lvl7pPr>
            <a:lvl8pPr indent="0" lvl="7" marL="0" algn="r">
              <a:spcBef>
                <a:spcPts val="0"/>
              </a:spcBef>
              <a:buNone/>
              <a:defRPr sz="800">
                <a:solidFill>
                  <a:schemeClr val="lt2"/>
                </a:solidFill>
                <a:latin typeface="Noto Sans"/>
                <a:ea typeface="Noto Sans"/>
                <a:cs typeface="Noto Sans"/>
                <a:sym typeface="Noto Sans"/>
              </a:defRPr>
            </a:lvl8pPr>
            <a:lvl9pPr indent="0" lvl="8" marL="0" algn="r">
              <a:spcBef>
                <a:spcPts val="0"/>
              </a:spcBef>
              <a:buNone/>
              <a:defRPr sz="800">
                <a:solidFill>
                  <a:schemeClr val="lt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183" name="Google Shape;183;p50"/>
          <p:cNvSpPr txBox="1"/>
          <p:nvPr>
            <p:ph idx="2" type="body"/>
          </p:nvPr>
        </p:nvSpPr>
        <p:spPr>
          <a:xfrm>
            <a:off x="431800" y="433388"/>
            <a:ext cx="1423988" cy="260584"/>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1700"/>
              </a:spcBef>
              <a:spcAft>
                <a:spcPts val="0"/>
              </a:spcAft>
              <a:buClr>
                <a:schemeClr val="lt2"/>
              </a:buClr>
              <a:buSzPts val="1600"/>
              <a:buNone/>
              <a:defRPr sz="1600">
                <a:solidFill>
                  <a:schemeClr val="lt2"/>
                </a:solidFill>
                <a:latin typeface="Poppins Medium"/>
                <a:ea typeface="Poppins Medium"/>
                <a:cs typeface="Poppins Medium"/>
                <a:sym typeface="Poppins Medium"/>
              </a:defRPr>
            </a:lvl1pPr>
            <a:lvl2pPr indent="-342900" lvl="1" marL="914400" algn="l">
              <a:lnSpc>
                <a:spcPct val="130000"/>
              </a:lnSpc>
              <a:spcBef>
                <a:spcPts val="1700"/>
              </a:spcBef>
              <a:spcAft>
                <a:spcPts val="0"/>
              </a:spcAft>
              <a:buSzPts val="1800"/>
              <a:buChar char="&gt;"/>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grpSp>
        <p:nvGrpSpPr>
          <p:cNvPr id="184" name="Google Shape;184;p50"/>
          <p:cNvGrpSpPr/>
          <p:nvPr/>
        </p:nvGrpSpPr>
        <p:grpSpPr>
          <a:xfrm>
            <a:off x="438942" y="5320889"/>
            <a:ext cx="1075533" cy="260761"/>
            <a:chOff x="438942" y="5320889"/>
            <a:chExt cx="1075533" cy="260761"/>
          </a:xfrm>
        </p:grpSpPr>
        <p:sp>
          <p:nvSpPr>
            <p:cNvPr id="185" name="Google Shape;185;p50"/>
            <p:cNvSpPr/>
            <p:nvPr/>
          </p:nvSpPr>
          <p:spPr>
            <a:xfrm>
              <a:off x="438942" y="5338137"/>
              <a:ext cx="700433" cy="225731"/>
            </a:xfrm>
            <a:custGeom>
              <a:rect b="b" l="l" r="r" t="t"/>
              <a:pathLst>
                <a:path extrusionOk="0" h="170762" w="529867">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Noto Sans"/>
                <a:ea typeface="Noto Sans"/>
                <a:cs typeface="Noto Sans"/>
                <a:sym typeface="Noto Sans"/>
              </a:endParaRPr>
            </a:p>
          </p:txBody>
        </p:sp>
        <p:sp>
          <p:nvSpPr>
            <p:cNvPr id="186" name="Google Shape;186;p50"/>
            <p:cNvSpPr/>
            <p:nvPr/>
          </p:nvSpPr>
          <p:spPr>
            <a:xfrm>
              <a:off x="1253714" y="5320889"/>
              <a:ext cx="260761" cy="260761"/>
            </a:xfrm>
            <a:custGeom>
              <a:rect b="b" l="l" r="r" t="t"/>
              <a:pathLst>
                <a:path extrusionOk="0" h="197262" w="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Noto Sans"/>
                <a:ea typeface="Noto Sans"/>
                <a:cs typeface="Noto Sans"/>
                <a:sym typeface="Noto Sans"/>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2">
  <p:cSld name="Section break 2">
    <p:spTree>
      <p:nvGrpSpPr>
        <p:cNvPr id="187" name="Shape 187"/>
        <p:cNvGrpSpPr/>
        <p:nvPr/>
      </p:nvGrpSpPr>
      <p:grpSpPr>
        <a:xfrm>
          <a:off x="0" y="0"/>
          <a:ext cx="0" cy="0"/>
          <a:chOff x="0" y="0"/>
          <a:chExt cx="0" cy="0"/>
        </a:xfrm>
      </p:grpSpPr>
      <p:sp>
        <p:nvSpPr>
          <p:cNvPr id="188" name="Google Shape;188;p51"/>
          <p:cNvSpPr/>
          <p:nvPr/>
        </p:nvSpPr>
        <p:spPr>
          <a:xfrm>
            <a:off x="0" y="0"/>
            <a:ext cx="10691813" cy="5991225"/>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Noto Sans"/>
              <a:ea typeface="Noto Sans"/>
              <a:cs typeface="Noto Sans"/>
              <a:sym typeface="Noto Sans"/>
            </a:endParaRPr>
          </a:p>
        </p:txBody>
      </p:sp>
      <p:sp>
        <p:nvSpPr>
          <p:cNvPr id="189" name="Google Shape;189;p51"/>
          <p:cNvSpPr txBox="1"/>
          <p:nvPr>
            <p:ph type="title"/>
          </p:nvPr>
        </p:nvSpPr>
        <p:spPr>
          <a:xfrm>
            <a:off x="431802" y="1455738"/>
            <a:ext cx="4483098" cy="626701"/>
          </a:xfrm>
          <a:prstGeom prst="rect">
            <a:avLst/>
          </a:prstGeom>
          <a:noFill/>
          <a:ln>
            <a:noFill/>
          </a:ln>
        </p:spPr>
        <p:txBody>
          <a:bodyPr anchorCtr="0" anchor="t" bIns="0" lIns="0" spcFirstLastPara="1" rIns="0" wrap="square" tIns="72000">
            <a:noAutofit/>
          </a:bodyPr>
          <a:lstStyle>
            <a:lvl1pPr lvl="0" algn="l">
              <a:lnSpc>
                <a:spcPct val="100000"/>
              </a:lnSpc>
              <a:spcBef>
                <a:spcPts val="0"/>
              </a:spcBef>
              <a:spcAft>
                <a:spcPts val="0"/>
              </a:spcAft>
              <a:buClr>
                <a:schemeClr val="lt2"/>
              </a:buClr>
              <a:buSzPts val="3600"/>
              <a:buFont typeface="Poppins Medium"/>
              <a:buNone/>
              <a:defRPr sz="3600">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0" name="Google Shape;190;p51"/>
          <p:cNvSpPr txBox="1"/>
          <p:nvPr>
            <p:ph idx="1" type="body"/>
          </p:nvPr>
        </p:nvSpPr>
        <p:spPr>
          <a:xfrm>
            <a:off x="431801" y="2363756"/>
            <a:ext cx="4483098" cy="1107996"/>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2"/>
              </a:buClr>
              <a:buSzPts val="2400"/>
              <a:buNone/>
              <a:defRPr sz="2400">
                <a:solidFill>
                  <a:schemeClr val="lt2"/>
                </a:solidFill>
                <a:latin typeface="Poppins Light"/>
                <a:ea typeface="Poppins Light"/>
                <a:cs typeface="Poppins Light"/>
                <a:sym typeface="Poppins Light"/>
              </a:defRPr>
            </a:lvl1pPr>
            <a:lvl2pPr indent="-228600" lvl="1" marL="914400" algn="l">
              <a:lnSpc>
                <a:spcPct val="130000"/>
              </a:lnSpc>
              <a:spcBef>
                <a:spcPts val="1700"/>
              </a:spcBef>
              <a:spcAft>
                <a:spcPts val="0"/>
              </a:spcAft>
              <a:buSzPts val="1747"/>
              <a:buNone/>
              <a:defRPr sz="1746">
                <a:solidFill>
                  <a:srgbClr val="FC9890"/>
                </a:solidFill>
              </a:defRPr>
            </a:lvl2pPr>
            <a:lvl3pPr indent="-228600" lvl="2" marL="1371600" algn="l">
              <a:lnSpc>
                <a:spcPct val="130000"/>
              </a:lnSpc>
              <a:spcBef>
                <a:spcPts val="0"/>
              </a:spcBef>
              <a:spcAft>
                <a:spcPts val="0"/>
              </a:spcAft>
              <a:buSzPts val="1572"/>
              <a:buNone/>
              <a:defRPr sz="1572">
                <a:solidFill>
                  <a:srgbClr val="FC9890"/>
                </a:solidFill>
              </a:defRPr>
            </a:lvl3pPr>
            <a:lvl4pPr indent="-228600" lvl="3" marL="1828800" algn="l">
              <a:lnSpc>
                <a:spcPct val="130000"/>
              </a:lnSpc>
              <a:spcBef>
                <a:spcPts val="0"/>
              </a:spcBef>
              <a:spcAft>
                <a:spcPts val="0"/>
              </a:spcAft>
              <a:buSzPts val="1398"/>
              <a:buNone/>
              <a:defRPr sz="1398">
                <a:solidFill>
                  <a:srgbClr val="FC9890"/>
                </a:solidFill>
              </a:defRPr>
            </a:lvl4pPr>
            <a:lvl5pPr indent="-228600" lvl="4" marL="2286000" algn="l">
              <a:lnSpc>
                <a:spcPct val="130000"/>
              </a:lnSpc>
              <a:spcBef>
                <a:spcPts val="0"/>
              </a:spcBef>
              <a:spcAft>
                <a:spcPts val="0"/>
              </a:spcAft>
              <a:buSzPts val="1398"/>
              <a:buNone/>
              <a:defRPr sz="1398">
                <a:solidFill>
                  <a:srgbClr val="FC9890"/>
                </a:solidFill>
              </a:defRPr>
            </a:lvl5pPr>
            <a:lvl6pPr indent="-228600" lvl="5" marL="2743200" algn="l">
              <a:lnSpc>
                <a:spcPct val="130000"/>
              </a:lnSpc>
              <a:spcBef>
                <a:spcPts val="0"/>
              </a:spcBef>
              <a:spcAft>
                <a:spcPts val="0"/>
              </a:spcAft>
              <a:buSzPts val="1398"/>
              <a:buNone/>
              <a:defRPr sz="1398">
                <a:solidFill>
                  <a:srgbClr val="FC9890"/>
                </a:solidFill>
              </a:defRPr>
            </a:lvl6pPr>
            <a:lvl7pPr indent="-228600" lvl="6" marL="3200400" algn="l">
              <a:lnSpc>
                <a:spcPct val="130000"/>
              </a:lnSpc>
              <a:spcBef>
                <a:spcPts val="0"/>
              </a:spcBef>
              <a:spcAft>
                <a:spcPts val="0"/>
              </a:spcAft>
              <a:buSzPts val="1398"/>
              <a:buNone/>
              <a:defRPr sz="1398">
                <a:solidFill>
                  <a:srgbClr val="FC9890"/>
                </a:solidFill>
              </a:defRPr>
            </a:lvl7pPr>
            <a:lvl8pPr indent="-228600" lvl="7" marL="3657600" algn="l">
              <a:lnSpc>
                <a:spcPct val="130000"/>
              </a:lnSpc>
              <a:spcBef>
                <a:spcPts val="0"/>
              </a:spcBef>
              <a:spcAft>
                <a:spcPts val="0"/>
              </a:spcAft>
              <a:buSzPts val="1398"/>
              <a:buNone/>
              <a:defRPr sz="1398">
                <a:solidFill>
                  <a:srgbClr val="FC9890"/>
                </a:solidFill>
              </a:defRPr>
            </a:lvl8pPr>
            <a:lvl9pPr indent="-228600" lvl="8" marL="4114800" algn="l">
              <a:lnSpc>
                <a:spcPct val="130000"/>
              </a:lnSpc>
              <a:spcBef>
                <a:spcPts val="0"/>
              </a:spcBef>
              <a:spcAft>
                <a:spcPts val="0"/>
              </a:spcAft>
              <a:buSzPts val="1398"/>
              <a:buNone/>
              <a:defRPr sz="1398">
                <a:solidFill>
                  <a:srgbClr val="FC9890"/>
                </a:solidFill>
              </a:defRPr>
            </a:lvl9pPr>
          </a:lstStyle>
          <a:p/>
        </p:txBody>
      </p:sp>
      <p:sp>
        <p:nvSpPr>
          <p:cNvPr id="191" name="Google Shape;191;p51"/>
          <p:cNvSpPr txBox="1"/>
          <p:nvPr>
            <p:ph idx="2" type="body"/>
          </p:nvPr>
        </p:nvSpPr>
        <p:spPr>
          <a:xfrm>
            <a:off x="431800" y="433388"/>
            <a:ext cx="1423988" cy="260584"/>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1700"/>
              </a:spcBef>
              <a:spcAft>
                <a:spcPts val="0"/>
              </a:spcAft>
              <a:buClr>
                <a:schemeClr val="lt2"/>
              </a:buClr>
              <a:buSzPts val="1600"/>
              <a:buNone/>
              <a:defRPr sz="1600">
                <a:solidFill>
                  <a:schemeClr val="lt2"/>
                </a:solidFill>
                <a:latin typeface="Poppins Medium"/>
                <a:ea typeface="Poppins Medium"/>
                <a:cs typeface="Poppins Medium"/>
                <a:sym typeface="Poppins Medium"/>
              </a:defRPr>
            </a:lvl1pPr>
            <a:lvl2pPr indent="-342900" lvl="1" marL="914400" algn="l">
              <a:lnSpc>
                <a:spcPct val="130000"/>
              </a:lnSpc>
              <a:spcBef>
                <a:spcPts val="1700"/>
              </a:spcBef>
              <a:spcAft>
                <a:spcPts val="0"/>
              </a:spcAft>
              <a:buSzPts val="1800"/>
              <a:buChar char="&gt;"/>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grpSp>
        <p:nvGrpSpPr>
          <p:cNvPr id="192" name="Google Shape;192;p51"/>
          <p:cNvGrpSpPr/>
          <p:nvPr/>
        </p:nvGrpSpPr>
        <p:grpSpPr>
          <a:xfrm>
            <a:off x="438942" y="5320889"/>
            <a:ext cx="1075533" cy="260761"/>
            <a:chOff x="438942" y="5320889"/>
            <a:chExt cx="1075533" cy="260761"/>
          </a:xfrm>
        </p:grpSpPr>
        <p:sp>
          <p:nvSpPr>
            <p:cNvPr id="193" name="Google Shape;193;p51"/>
            <p:cNvSpPr/>
            <p:nvPr/>
          </p:nvSpPr>
          <p:spPr>
            <a:xfrm>
              <a:off x="438942" y="5338137"/>
              <a:ext cx="700433" cy="225731"/>
            </a:xfrm>
            <a:custGeom>
              <a:rect b="b" l="l" r="r" t="t"/>
              <a:pathLst>
                <a:path extrusionOk="0" h="170762" w="529867">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Noto Sans"/>
                <a:ea typeface="Noto Sans"/>
                <a:cs typeface="Noto Sans"/>
                <a:sym typeface="Noto Sans"/>
              </a:endParaRPr>
            </a:p>
          </p:txBody>
        </p:sp>
        <p:sp>
          <p:nvSpPr>
            <p:cNvPr id="194" name="Google Shape;194;p51"/>
            <p:cNvSpPr/>
            <p:nvPr/>
          </p:nvSpPr>
          <p:spPr>
            <a:xfrm>
              <a:off x="1253714" y="5320889"/>
              <a:ext cx="260761" cy="260761"/>
            </a:xfrm>
            <a:custGeom>
              <a:rect b="b" l="l" r="r" t="t"/>
              <a:pathLst>
                <a:path extrusionOk="0" h="197262" w="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Noto Sans"/>
                <a:ea typeface="Noto Sans"/>
                <a:cs typeface="Noto Sans"/>
                <a:sym typeface="Noto Sans"/>
              </a:endParaRPr>
            </a:p>
          </p:txBody>
        </p:sp>
      </p:grpSp>
      <p:sp>
        <p:nvSpPr>
          <p:cNvPr id="195" name="Google Shape;195;p51"/>
          <p:cNvSpPr/>
          <p:nvPr>
            <p:ph idx="3" type="pic"/>
          </p:nvPr>
        </p:nvSpPr>
        <p:spPr>
          <a:xfrm>
            <a:off x="5345906" y="0"/>
            <a:ext cx="5345907" cy="5991226"/>
          </a:xfrm>
          <a:prstGeom prst="rect">
            <a:avLst/>
          </a:prstGeom>
          <a:solidFill>
            <a:schemeClr val="lt1"/>
          </a:solidFill>
          <a:ln>
            <a:noFill/>
          </a:ln>
        </p:spPr>
      </p:sp>
      <p:sp>
        <p:nvSpPr>
          <p:cNvPr id="196" name="Google Shape;196;p51"/>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2"/>
                </a:solidFill>
                <a:latin typeface="Noto Sans"/>
                <a:ea typeface="Noto Sans"/>
                <a:cs typeface="Noto Sans"/>
                <a:sym typeface="Noto Sans"/>
              </a:defRPr>
            </a:lvl1pPr>
            <a:lvl2pPr indent="0" lvl="1" marL="0" algn="r">
              <a:spcBef>
                <a:spcPts val="0"/>
              </a:spcBef>
              <a:buNone/>
              <a:defRPr sz="800">
                <a:solidFill>
                  <a:schemeClr val="lt2"/>
                </a:solidFill>
                <a:latin typeface="Noto Sans"/>
                <a:ea typeface="Noto Sans"/>
                <a:cs typeface="Noto Sans"/>
                <a:sym typeface="Noto Sans"/>
              </a:defRPr>
            </a:lvl2pPr>
            <a:lvl3pPr indent="0" lvl="2" marL="0" algn="r">
              <a:spcBef>
                <a:spcPts val="0"/>
              </a:spcBef>
              <a:buNone/>
              <a:defRPr sz="800">
                <a:solidFill>
                  <a:schemeClr val="lt2"/>
                </a:solidFill>
                <a:latin typeface="Noto Sans"/>
                <a:ea typeface="Noto Sans"/>
                <a:cs typeface="Noto Sans"/>
                <a:sym typeface="Noto Sans"/>
              </a:defRPr>
            </a:lvl3pPr>
            <a:lvl4pPr indent="0" lvl="3" marL="0" algn="r">
              <a:spcBef>
                <a:spcPts val="0"/>
              </a:spcBef>
              <a:buNone/>
              <a:defRPr sz="800">
                <a:solidFill>
                  <a:schemeClr val="lt2"/>
                </a:solidFill>
                <a:latin typeface="Noto Sans"/>
                <a:ea typeface="Noto Sans"/>
                <a:cs typeface="Noto Sans"/>
                <a:sym typeface="Noto Sans"/>
              </a:defRPr>
            </a:lvl4pPr>
            <a:lvl5pPr indent="0" lvl="4" marL="0" algn="r">
              <a:spcBef>
                <a:spcPts val="0"/>
              </a:spcBef>
              <a:buNone/>
              <a:defRPr sz="800">
                <a:solidFill>
                  <a:schemeClr val="lt2"/>
                </a:solidFill>
                <a:latin typeface="Noto Sans"/>
                <a:ea typeface="Noto Sans"/>
                <a:cs typeface="Noto Sans"/>
                <a:sym typeface="Noto Sans"/>
              </a:defRPr>
            </a:lvl5pPr>
            <a:lvl6pPr indent="0" lvl="5" marL="0" algn="r">
              <a:spcBef>
                <a:spcPts val="0"/>
              </a:spcBef>
              <a:buNone/>
              <a:defRPr sz="800">
                <a:solidFill>
                  <a:schemeClr val="lt2"/>
                </a:solidFill>
                <a:latin typeface="Noto Sans"/>
                <a:ea typeface="Noto Sans"/>
                <a:cs typeface="Noto Sans"/>
                <a:sym typeface="Noto Sans"/>
              </a:defRPr>
            </a:lvl6pPr>
            <a:lvl7pPr indent="0" lvl="6" marL="0" algn="r">
              <a:spcBef>
                <a:spcPts val="0"/>
              </a:spcBef>
              <a:buNone/>
              <a:defRPr sz="800">
                <a:solidFill>
                  <a:schemeClr val="lt2"/>
                </a:solidFill>
                <a:latin typeface="Noto Sans"/>
                <a:ea typeface="Noto Sans"/>
                <a:cs typeface="Noto Sans"/>
                <a:sym typeface="Noto Sans"/>
              </a:defRPr>
            </a:lvl7pPr>
            <a:lvl8pPr indent="0" lvl="7" marL="0" algn="r">
              <a:spcBef>
                <a:spcPts val="0"/>
              </a:spcBef>
              <a:buNone/>
              <a:defRPr sz="800">
                <a:solidFill>
                  <a:schemeClr val="lt2"/>
                </a:solidFill>
                <a:latin typeface="Noto Sans"/>
                <a:ea typeface="Noto Sans"/>
                <a:cs typeface="Noto Sans"/>
                <a:sym typeface="Noto Sans"/>
              </a:defRPr>
            </a:lvl8pPr>
            <a:lvl9pPr indent="0" lvl="8" marL="0" algn="r">
              <a:spcBef>
                <a:spcPts val="0"/>
              </a:spcBef>
              <a:buNone/>
              <a:defRPr sz="800">
                <a:solidFill>
                  <a:schemeClr val="lt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3">
  <p:cSld name="Section break 3">
    <p:spTree>
      <p:nvGrpSpPr>
        <p:cNvPr id="197" name="Shape 197"/>
        <p:cNvGrpSpPr/>
        <p:nvPr/>
      </p:nvGrpSpPr>
      <p:grpSpPr>
        <a:xfrm>
          <a:off x="0" y="0"/>
          <a:ext cx="0" cy="0"/>
          <a:chOff x="0" y="0"/>
          <a:chExt cx="0" cy="0"/>
        </a:xfrm>
      </p:grpSpPr>
      <p:sp>
        <p:nvSpPr>
          <p:cNvPr id="198" name="Google Shape;198;p52"/>
          <p:cNvSpPr/>
          <p:nvPr/>
        </p:nvSpPr>
        <p:spPr>
          <a:xfrm>
            <a:off x="0" y="0"/>
            <a:ext cx="10691813" cy="5991225"/>
          </a:xfrm>
          <a:prstGeom prst="rect">
            <a:avLst/>
          </a:prstGeom>
          <a:gradFill>
            <a:gsLst>
              <a:gs pos="0">
                <a:schemeClr val="dk1"/>
              </a:gs>
              <a:gs pos="20000">
                <a:schemeClr val="dk1"/>
              </a:gs>
              <a:gs pos="80000">
                <a:schemeClr val="accent2"/>
              </a:gs>
              <a:gs pos="100000">
                <a:schemeClr val="accent2"/>
              </a:gs>
            </a:gsLst>
            <a:lin ang="186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Noto Sans"/>
              <a:ea typeface="Noto Sans"/>
              <a:cs typeface="Noto Sans"/>
              <a:sym typeface="Noto Sans"/>
            </a:endParaRPr>
          </a:p>
        </p:txBody>
      </p:sp>
      <p:sp>
        <p:nvSpPr>
          <p:cNvPr id="199" name="Google Shape;199;p52"/>
          <p:cNvSpPr txBox="1"/>
          <p:nvPr>
            <p:ph type="title"/>
          </p:nvPr>
        </p:nvSpPr>
        <p:spPr>
          <a:xfrm>
            <a:off x="431802" y="1455738"/>
            <a:ext cx="4483098" cy="626701"/>
          </a:xfrm>
          <a:prstGeom prst="rect">
            <a:avLst/>
          </a:prstGeom>
          <a:noFill/>
          <a:ln>
            <a:noFill/>
          </a:ln>
        </p:spPr>
        <p:txBody>
          <a:bodyPr anchorCtr="0" anchor="t" bIns="0" lIns="0" spcFirstLastPara="1" rIns="0" wrap="square" tIns="72000">
            <a:noAutofit/>
          </a:bodyPr>
          <a:lstStyle>
            <a:lvl1pPr lvl="0" algn="l">
              <a:lnSpc>
                <a:spcPct val="100000"/>
              </a:lnSpc>
              <a:spcBef>
                <a:spcPts val="0"/>
              </a:spcBef>
              <a:spcAft>
                <a:spcPts val="0"/>
              </a:spcAft>
              <a:buClr>
                <a:schemeClr val="lt2"/>
              </a:buClr>
              <a:buSzPts val="3600"/>
              <a:buFont typeface="Poppins Medium"/>
              <a:buNone/>
              <a:defRPr sz="3600">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0" name="Google Shape;200;p52"/>
          <p:cNvSpPr txBox="1"/>
          <p:nvPr>
            <p:ph idx="1" type="body"/>
          </p:nvPr>
        </p:nvSpPr>
        <p:spPr>
          <a:xfrm>
            <a:off x="431801" y="2363756"/>
            <a:ext cx="4483098" cy="1107996"/>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2"/>
              </a:buClr>
              <a:buSzPts val="2400"/>
              <a:buNone/>
              <a:defRPr sz="2400">
                <a:solidFill>
                  <a:schemeClr val="lt2"/>
                </a:solidFill>
                <a:latin typeface="Poppins Light"/>
                <a:ea typeface="Poppins Light"/>
                <a:cs typeface="Poppins Light"/>
                <a:sym typeface="Poppins Light"/>
              </a:defRPr>
            </a:lvl1pPr>
            <a:lvl2pPr indent="-228600" lvl="1" marL="914400" algn="l">
              <a:lnSpc>
                <a:spcPct val="130000"/>
              </a:lnSpc>
              <a:spcBef>
                <a:spcPts val="1700"/>
              </a:spcBef>
              <a:spcAft>
                <a:spcPts val="0"/>
              </a:spcAft>
              <a:buSzPts val="1747"/>
              <a:buNone/>
              <a:defRPr sz="1746">
                <a:solidFill>
                  <a:srgbClr val="FC9890"/>
                </a:solidFill>
              </a:defRPr>
            </a:lvl2pPr>
            <a:lvl3pPr indent="-228600" lvl="2" marL="1371600" algn="l">
              <a:lnSpc>
                <a:spcPct val="130000"/>
              </a:lnSpc>
              <a:spcBef>
                <a:spcPts val="0"/>
              </a:spcBef>
              <a:spcAft>
                <a:spcPts val="0"/>
              </a:spcAft>
              <a:buSzPts val="1572"/>
              <a:buNone/>
              <a:defRPr sz="1572">
                <a:solidFill>
                  <a:srgbClr val="FC9890"/>
                </a:solidFill>
              </a:defRPr>
            </a:lvl3pPr>
            <a:lvl4pPr indent="-228600" lvl="3" marL="1828800" algn="l">
              <a:lnSpc>
                <a:spcPct val="130000"/>
              </a:lnSpc>
              <a:spcBef>
                <a:spcPts val="0"/>
              </a:spcBef>
              <a:spcAft>
                <a:spcPts val="0"/>
              </a:spcAft>
              <a:buSzPts val="1398"/>
              <a:buNone/>
              <a:defRPr sz="1398">
                <a:solidFill>
                  <a:srgbClr val="FC9890"/>
                </a:solidFill>
              </a:defRPr>
            </a:lvl4pPr>
            <a:lvl5pPr indent="-228600" lvl="4" marL="2286000" algn="l">
              <a:lnSpc>
                <a:spcPct val="130000"/>
              </a:lnSpc>
              <a:spcBef>
                <a:spcPts val="0"/>
              </a:spcBef>
              <a:spcAft>
                <a:spcPts val="0"/>
              </a:spcAft>
              <a:buSzPts val="1398"/>
              <a:buNone/>
              <a:defRPr sz="1398">
                <a:solidFill>
                  <a:srgbClr val="FC9890"/>
                </a:solidFill>
              </a:defRPr>
            </a:lvl5pPr>
            <a:lvl6pPr indent="-228600" lvl="5" marL="2743200" algn="l">
              <a:lnSpc>
                <a:spcPct val="130000"/>
              </a:lnSpc>
              <a:spcBef>
                <a:spcPts val="0"/>
              </a:spcBef>
              <a:spcAft>
                <a:spcPts val="0"/>
              </a:spcAft>
              <a:buSzPts val="1398"/>
              <a:buNone/>
              <a:defRPr sz="1398">
                <a:solidFill>
                  <a:srgbClr val="FC9890"/>
                </a:solidFill>
              </a:defRPr>
            </a:lvl6pPr>
            <a:lvl7pPr indent="-228600" lvl="6" marL="3200400" algn="l">
              <a:lnSpc>
                <a:spcPct val="130000"/>
              </a:lnSpc>
              <a:spcBef>
                <a:spcPts val="0"/>
              </a:spcBef>
              <a:spcAft>
                <a:spcPts val="0"/>
              </a:spcAft>
              <a:buSzPts val="1398"/>
              <a:buNone/>
              <a:defRPr sz="1398">
                <a:solidFill>
                  <a:srgbClr val="FC9890"/>
                </a:solidFill>
              </a:defRPr>
            </a:lvl7pPr>
            <a:lvl8pPr indent="-228600" lvl="7" marL="3657600" algn="l">
              <a:lnSpc>
                <a:spcPct val="130000"/>
              </a:lnSpc>
              <a:spcBef>
                <a:spcPts val="0"/>
              </a:spcBef>
              <a:spcAft>
                <a:spcPts val="0"/>
              </a:spcAft>
              <a:buSzPts val="1398"/>
              <a:buNone/>
              <a:defRPr sz="1398">
                <a:solidFill>
                  <a:srgbClr val="FC9890"/>
                </a:solidFill>
              </a:defRPr>
            </a:lvl8pPr>
            <a:lvl9pPr indent="-228600" lvl="8" marL="4114800" algn="l">
              <a:lnSpc>
                <a:spcPct val="130000"/>
              </a:lnSpc>
              <a:spcBef>
                <a:spcPts val="0"/>
              </a:spcBef>
              <a:spcAft>
                <a:spcPts val="0"/>
              </a:spcAft>
              <a:buSzPts val="1398"/>
              <a:buNone/>
              <a:defRPr sz="1398">
                <a:solidFill>
                  <a:srgbClr val="FC9890"/>
                </a:solidFill>
              </a:defRPr>
            </a:lvl9pPr>
          </a:lstStyle>
          <a:p/>
        </p:txBody>
      </p:sp>
      <p:sp>
        <p:nvSpPr>
          <p:cNvPr id="201" name="Google Shape;201;p52"/>
          <p:cNvSpPr txBox="1"/>
          <p:nvPr>
            <p:ph idx="2" type="body"/>
          </p:nvPr>
        </p:nvSpPr>
        <p:spPr>
          <a:xfrm>
            <a:off x="431800" y="433388"/>
            <a:ext cx="1423988" cy="260584"/>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1700"/>
              </a:spcBef>
              <a:spcAft>
                <a:spcPts val="0"/>
              </a:spcAft>
              <a:buClr>
                <a:schemeClr val="lt2"/>
              </a:buClr>
              <a:buSzPts val="1600"/>
              <a:buNone/>
              <a:defRPr sz="1600">
                <a:solidFill>
                  <a:schemeClr val="lt2"/>
                </a:solidFill>
                <a:latin typeface="Poppins Medium"/>
                <a:ea typeface="Poppins Medium"/>
                <a:cs typeface="Poppins Medium"/>
                <a:sym typeface="Poppins Medium"/>
              </a:defRPr>
            </a:lvl1pPr>
            <a:lvl2pPr indent="-342900" lvl="1" marL="914400" algn="l">
              <a:lnSpc>
                <a:spcPct val="130000"/>
              </a:lnSpc>
              <a:spcBef>
                <a:spcPts val="1700"/>
              </a:spcBef>
              <a:spcAft>
                <a:spcPts val="0"/>
              </a:spcAft>
              <a:buSzPts val="1800"/>
              <a:buChar char="&gt;"/>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grpSp>
        <p:nvGrpSpPr>
          <p:cNvPr id="202" name="Google Shape;202;p52"/>
          <p:cNvGrpSpPr/>
          <p:nvPr/>
        </p:nvGrpSpPr>
        <p:grpSpPr>
          <a:xfrm>
            <a:off x="438942" y="5320889"/>
            <a:ext cx="1075533" cy="260761"/>
            <a:chOff x="438942" y="5320889"/>
            <a:chExt cx="1075533" cy="260761"/>
          </a:xfrm>
        </p:grpSpPr>
        <p:sp>
          <p:nvSpPr>
            <p:cNvPr id="203" name="Google Shape;203;p52"/>
            <p:cNvSpPr/>
            <p:nvPr/>
          </p:nvSpPr>
          <p:spPr>
            <a:xfrm>
              <a:off x="438942" y="5338137"/>
              <a:ext cx="700433" cy="225731"/>
            </a:xfrm>
            <a:custGeom>
              <a:rect b="b" l="l" r="r" t="t"/>
              <a:pathLst>
                <a:path extrusionOk="0" h="170762" w="529867">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Noto Sans"/>
                <a:ea typeface="Noto Sans"/>
                <a:cs typeface="Noto Sans"/>
                <a:sym typeface="Noto Sans"/>
              </a:endParaRPr>
            </a:p>
          </p:txBody>
        </p:sp>
        <p:sp>
          <p:nvSpPr>
            <p:cNvPr id="204" name="Google Shape;204;p52"/>
            <p:cNvSpPr/>
            <p:nvPr/>
          </p:nvSpPr>
          <p:spPr>
            <a:xfrm>
              <a:off x="1253714" y="5320889"/>
              <a:ext cx="260761" cy="260761"/>
            </a:xfrm>
            <a:custGeom>
              <a:rect b="b" l="l" r="r" t="t"/>
              <a:pathLst>
                <a:path extrusionOk="0" h="197262" w="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Noto Sans"/>
                <a:ea typeface="Noto Sans"/>
                <a:cs typeface="Noto Sans"/>
                <a:sym typeface="Noto Sans"/>
              </a:endParaRPr>
            </a:p>
          </p:txBody>
        </p:sp>
      </p:grpSp>
      <p:sp>
        <p:nvSpPr>
          <p:cNvPr id="205" name="Google Shape;205;p52"/>
          <p:cNvSpPr/>
          <p:nvPr>
            <p:ph idx="3" type="pic"/>
          </p:nvPr>
        </p:nvSpPr>
        <p:spPr>
          <a:xfrm>
            <a:off x="5129339" y="434534"/>
            <a:ext cx="5121346" cy="5122800"/>
          </a:xfrm>
          <a:prstGeom prst="rect">
            <a:avLst/>
          </a:prstGeom>
          <a:solidFill>
            <a:schemeClr val="lt1"/>
          </a:solidFill>
          <a:ln>
            <a:noFill/>
          </a:ln>
        </p:spPr>
      </p:sp>
      <p:sp>
        <p:nvSpPr>
          <p:cNvPr id="206" name="Google Shape;206;p52"/>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2"/>
                </a:solidFill>
                <a:latin typeface="Noto Sans"/>
                <a:ea typeface="Noto Sans"/>
                <a:cs typeface="Noto Sans"/>
                <a:sym typeface="Noto Sans"/>
              </a:defRPr>
            </a:lvl1pPr>
            <a:lvl2pPr indent="0" lvl="1" marL="0" algn="r">
              <a:spcBef>
                <a:spcPts val="0"/>
              </a:spcBef>
              <a:buNone/>
              <a:defRPr sz="800">
                <a:solidFill>
                  <a:schemeClr val="lt2"/>
                </a:solidFill>
                <a:latin typeface="Noto Sans"/>
                <a:ea typeface="Noto Sans"/>
                <a:cs typeface="Noto Sans"/>
                <a:sym typeface="Noto Sans"/>
              </a:defRPr>
            </a:lvl2pPr>
            <a:lvl3pPr indent="0" lvl="2" marL="0" algn="r">
              <a:spcBef>
                <a:spcPts val="0"/>
              </a:spcBef>
              <a:buNone/>
              <a:defRPr sz="800">
                <a:solidFill>
                  <a:schemeClr val="lt2"/>
                </a:solidFill>
                <a:latin typeface="Noto Sans"/>
                <a:ea typeface="Noto Sans"/>
                <a:cs typeface="Noto Sans"/>
                <a:sym typeface="Noto Sans"/>
              </a:defRPr>
            </a:lvl3pPr>
            <a:lvl4pPr indent="0" lvl="3" marL="0" algn="r">
              <a:spcBef>
                <a:spcPts val="0"/>
              </a:spcBef>
              <a:buNone/>
              <a:defRPr sz="800">
                <a:solidFill>
                  <a:schemeClr val="lt2"/>
                </a:solidFill>
                <a:latin typeface="Noto Sans"/>
                <a:ea typeface="Noto Sans"/>
                <a:cs typeface="Noto Sans"/>
                <a:sym typeface="Noto Sans"/>
              </a:defRPr>
            </a:lvl4pPr>
            <a:lvl5pPr indent="0" lvl="4" marL="0" algn="r">
              <a:spcBef>
                <a:spcPts val="0"/>
              </a:spcBef>
              <a:buNone/>
              <a:defRPr sz="800">
                <a:solidFill>
                  <a:schemeClr val="lt2"/>
                </a:solidFill>
                <a:latin typeface="Noto Sans"/>
                <a:ea typeface="Noto Sans"/>
                <a:cs typeface="Noto Sans"/>
                <a:sym typeface="Noto Sans"/>
              </a:defRPr>
            </a:lvl5pPr>
            <a:lvl6pPr indent="0" lvl="5" marL="0" algn="r">
              <a:spcBef>
                <a:spcPts val="0"/>
              </a:spcBef>
              <a:buNone/>
              <a:defRPr sz="800">
                <a:solidFill>
                  <a:schemeClr val="lt2"/>
                </a:solidFill>
                <a:latin typeface="Noto Sans"/>
                <a:ea typeface="Noto Sans"/>
                <a:cs typeface="Noto Sans"/>
                <a:sym typeface="Noto Sans"/>
              </a:defRPr>
            </a:lvl6pPr>
            <a:lvl7pPr indent="0" lvl="6" marL="0" algn="r">
              <a:spcBef>
                <a:spcPts val="0"/>
              </a:spcBef>
              <a:buNone/>
              <a:defRPr sz="800">
                <a:solidFill>
                  <a:schemeClr val="lt2"/>
                </a:solidFill>
                <a:latin typeface="Noto Sans"/>
                <a:ea typeface="Noto Sans"/>
                <a:cs typeface="Noto Sans"/>
                <a:sym typeface="Noto Sans"/>
              </a:defRPr>
            </a:lvl7pPr>
            <a:lvl8pPr indent="0" lvl="7" marL="0" algn="r">
              <a:spcBef>
                <a:spcPts val="0"/>
              </a:spcBef>
              <a:buNone/>
              <a:defRPr sz="800">
                <a:solidFill>
                  <a:schemeClr val="lt2"/>
                </a:solidFill>
                <a:latin typeface="Noto Sans"/>
                <a:ea typeface="Noto Sans"/>
                <a:cs typeface="Noto Sans"/>
                <a:sym typeface="Noto Sans"/>
              </a:defRPr>
            </a:lvl8pPr>
            <a:lvl9pPr indent="0" lvl="8" marL="0" algn="r">
              <a:spcBef>
                <a:spcPts val="0"/>
              </a:spcBef>
              <a:buNone/>
              <a:defRPr sz="800">
                <a:solidFill>
                  <a:schemeClr val="lt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white">
  <p:cSld name="Table of contents white">
    <p:spTree>
      <p:nvGrpSpPr>
        <p:cNvPr id="207" name="Shape 207"/>
        <p:cNvGrpSpPr/>
        <p:nvPr/>
      </p:nvGrpSpPr>
      <p:grpSpPr>
        <a:xfrm>
          <a:off x="0" y="0"/>
          <a:ext cx="0" cy="0"/>
          <a:chOff x="0" y="0"/>
          <a:chExt cx="0" cy="0"/>
        </a:xfrm>
      </p:grpSpPr>
      <p:sp>
        <p:nvSpPr>
          <p:cNvPr id="208" name="Google Shape;208;p53"/>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dk2"/>
              </a:buClr>
              <a:buSzPts val="1600"/>
              <a:buFont typeface="Poppin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9" name="Google Shape;209;p53"/>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dk2"/>
                </a:solidFill>
                <a:latin typeface="Noto Sans"/>
                <a:ea typeface="Noto Sans"/>
                <a:cs typeface="Noto Sans"/>
                <a:sym typeface="Noto Sans"/>
              </a:defRPr>
            </a:lvl1pPr>
            <a:lvl2pPr indent="0" lvl="1" marL="0" algn="r">
              <a:spcBef>
                <a:spcPts val="0"/>
              </a:spcBef>
              <a:buNone/>
              <a:defRPr sz="800">
                <a:solidFill>
                  <a:schemeClr val="dk2"/>
                </a:solidFill>
                <a:latin typeface="Noto Sans"/>
                <a:ea typeface="Noto Sans"/>
                <a:cs typeface="Noto Sans"/>
                <a:sym typeface="Noto Sans"/>
              </a:defRPr>
            </a:lvl2pPr>
            <a:lvl3pPr indent="0" lvl="2" marL="0" algn="r">
              <a:spcBef>
                <a:spcPts val="0"/>
              </a:spcBef>
              <a:buNone/>
              <a:defRPr sz="800">
                <a:solidFill>
                  <a:schemeClr val="dk2"/>
                </a:solidFill>
                <a:latin typeface="Noto Sans"/>
                <a:ea typeface="Noto Sans"/>
                <a:cs typeface="Noto Sans"/>
                <a:sym typeface="Noto Sans"/>
              </a:defRPr>
            </a:lvl3pPr>
            <a:lvl4pPr indent="0" lvl="3" marL="0" algn="r">
              <a:spcBef>
                <a:spcPts val="0"/>
              </a:spcBef>
              <a:buNone/>
              <a:defRPr sz="800">
                <a:solidFill>
                  <a:schemeClr val="dk2"/>
                </a:solidFill>
                <a:latin typeface="Noto Sans"/>
                <a:ea typeface="Noto Sans"/>
                <a:cs typeface="Noto Sans"/>
                <a:sym typeface="Noto Sans"/>
              </a:defRPr>
            </a:lvl4pPr>
            <a:lvl5pPr indent="0" lvl="4" marL="0" algn="r">
              <a:spcBef>
                <a:spcPts val="0"/>
              </a:spcBef>
              <a:buNone/>
              <a:defRPr sz="800">
                <a:solidFill>
                  <a:schemeClr val="dk2"/>
                </a:solidFill>
                <a:latin typeface="Noto Sans"/>
                <a:ea typeface="Noto Sans"/>
                <a:cs typeface="Noto Sans"/>
                <a:sym typeface="Noto Sans"/>
              </a:defRPr>
            </a:lvl5pPr>
            <a:lvl6pPr indent="0" lvl="5" marL="0" algn="r">
              <a:spcBef>
                <a:spcPts val="0"/>
              </a:spcBef>
              <a:buNone/>
              <a:defRPr sz="800">
                <a:solidFill>
                  <a:schemeClr val="dk2"/>
                </a:solidFill>
                <a:latin typeface="Noto Sans"/>
                <a:ea typeface="Noto Sans"/>
                <a:cs typeface="Noto Sans"/>
                <a:sym typeface="Noto Sans"/>
              </a:defRPr>
            </a:lvl6pPr>
            <a:lvl7pPr indent="0" lvl="6" marL="0" algn="r">
              <a:spcBef>
                <a:spcPts val="0"/>
              </a:spcBef>
              <a:buNone/>
              <a:defRPr sz="800">
                <a:solidFill>
                  <a:schemeClr val="dk2"/>
                </a:solidFill>
                <a:latin typeface="Noto Sans"/>
                <a:ea typeface="Noto Sans"/>
                <a:cs typeface="Noto Sans"/>
                <a:sym typeface="Noto Sans"/>
              </a:defRPr>
            </a:lvl7pPr>
            <a:lvl8pPr indent="0" lvl="7" marL="0" algn="r">
              <a:spcBef>
                <a:spcPts val="0"/>
              </a:spcBef>
              <a:buNone/>
              <a:defRPr sz="800">
                <a:solidFill>
                  <a:schemeClr val="dk2"/>
                </a:solidFill>
                <a:latin typeface="Noto Sans"/>
                <a:ea typeface="Noto Sans"/>
                <a:cs typeface="Noto Sans"/>
                <a:sym typeface="Noto Sans"/>
              </a:defRPr>
            </a:lvl8pPr>
            <a:lvl9pPr indent="0" lvl="8" marL="0" algn="r">
              <a:spcBef>
                <a:spcPts val="0"/>
              </a:spcBef>
              <a:buNone/>
              <a:defRPr sz="800">
                <a:solidFill>
                  <a:schemeClr val="dk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210" name="Google Shape;210;p53"/>
          <p:cNvSpPr txBox="1"/>
          <p:nvPr>
            <p:ph idx="1" type="body"/>
          </p:nvPr>
        </p:nvSpPr>
        <p:spPr>
          <a:xfrm>
            <a:off x="431799" y="1455738"/>
            <a:ext cx="3101975" cy="1017073"/>
          </a:xfrm>
          <a:prstGeom prst="rect">
            <a:avLst/>
          </a:prstGeom>
          <a:noFill/>
          <a:ln>
            <a:noFill/>
          </a:ln>
        </p:spPr>
        <p:txBody>
          <a:bodyPr anchorCtr="0" anchor="t" bIns="0" lIns="0" spcFirstLastPara="1" rIns="0" wrap="square" tIns="0">
            <a:noAutofit/>
          </a:bodyPr>
          <a:lstStyle>
            <a:lvl1pPr indent="-330200" lvl="0" marL="457200" algn="l">
              <a:lnSpc>
                <a:spcPct val="120000"/>
              </a:lnSpc>
              <a:spcBef>
                <a:spcPts val="0"/>
              </a:spcBef>
              <a:spcAft>
                <a:spcPts val="0"/>
              </a:spcAft>
              <a:buClr>
                <a:schemeClr val="dk2"/>
              </a:buClr>
              <a:buSzPts val="1600"/>
              <a:buFont typeface="Poppins"/>
              <a:buAutoNum type="arabicPeriod"/>
              <a:defRPr sz="1600">
                <a:latin typeface="Poppins Light"/>
                <a:ea typeface="Poppins Light"/>
                <a:cs typeface="Poppins Light"/>
                <a:sym typeface="Poppins Light"/>
              </a:defRPr>
            </a:lvl1pPr>
            <a:lvl2pPr indent="-228600" lvl="1" marL="914400" algn="l">
              <a:lnSpc>
                <a:spcPct val="130000"/>
              </a:lnSpc>
              <a:spcBef>
                <a:spcPts val="600"/>
              </a:spcBef>
              <a:spcAft>
                <a:spcPts val="0"/>
              </a:spcAft>
              <a:buSzPts val="1100"/>
              <a:buFont typeface="Arial"/>
              <a:buNone/>
              <a:defRPr>
                <a:latin typeface="Noto Sans"/>
                <a:ea typeface="Noto Sans"/>
                <a:cs typeface="Noto Sans"/>
                <a:sym typeface="Noto Sans"/>
              </a:defRPr>
            </a:lvl2pPr>
            <a:lvl3pPr indent="-298450" lvl="2" marL="1371600" algn="l">
              <a:lnSpc>
                <a:spcPct val="130000"/>
              </a:lnSpc>
              <a:spcBef>
                <a:spcPts val="0"/>
              </a:spcBef>
              <a:spcAft>
                <a:spcPts val="0"/>
              </a:spcAft>
              <a:buSzPts val="1100"/>
              <a:buChar char="&gt;"/>
              <a:defRPr>
                <a:latin typeface="Poppins Light"/>
                <a:ea typeface="Poppins Light"/>
                <a:cs typeface="Poppins Light"/>
                <a:sym typeface="Poppins Light"/>
              </a:defRPr>
            </a:lvl3pPr>
            <a:lvl4pPr indent="-298450" lvl="3" marL="1828800" algn="l">
              <a:lnSpc>
                <a:spcPct val="130000"/>
              </a:lnSpc>
              <a:spcBef>
                <a:spcPts val="0"/>
              </a:spcBef>
              <a:spcAft>
                <a:spcPts val="0"/>
              </a:spcAft>
              <a:buSzPts val="1100"/>
              <a:buChar char="&gt;"/>
              <a:defRPr>
                <a:latin typeface="Poppins Light"/>
                <a:ea typeface="Poppins Light"/>
                <a:cs typeface="Poppins Light"/>
                <a:sym typeface="Poppins Light"/>
              </a:defRPr>
            </a:lvl4pPr>
            <a:lvl5pPr indent="-298450" lvl="4" marL="2286000" algn="l">
              <a:lnSpc>
                <a:spcPct val="130000"/>
              </a:lnSpc>
              <a:spcBef>
                <a:spcPts val="0"/>
              </a:spcBef>
              <a:spcAft>
                <a:spcPts val="0"/>
              </a:spcAft>
              <a:buSzPts val="1100"/>
              <a:buChar char="&gt;"/>
              <a:defRPr>
                <a:latin typeface="Poppins Light"/>
                <a:ea typeface="Poppins Light"/>
                <a:cs typeface="Poppins Light"/>
                <a:sym typeface="Poppins Ligh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211" name="Google Shape;211;p53"/>
          <p:cNvSpPr txBox="1"/>
          <p:nvPr>
            <p:ph idx="2" type="body"/>
          </p:nvPr>
        </p:nvSpPr>
        <p:spPr>
          <a:xfrm>
            <a:off x="431799" y="2687320"/>
            <a:ext cx="3103200" cy="1018800"/>
          </a:xfrm>
          <a:prstGeom prst="rect">
            <a:avLst/>
          </a:prstGeom>
          <a:noFill/>
          <a:ln>
            <a:noFill/>
          </a:ln>
        </p:spPr>
        <p:txBody>
          <a:bodyPr anchorCtr="0" anchor="t" bIns="0" lIns="0" spcFirstLastPara="1" rIns="0" wrap="square" tIns="0">
            <a:noAutofit/>
          </a:bodyPr>
          <a:lstStyle>
            <a:lvl1pPr indent="-330200" lvl="0" marL="457200" algn="l">
              <a:lnSpc>
                <a:spcPct val="120000"/>
              </a:lnSpc>
              <a:spcBef>
                <a:spcPts val="0"/>
              </a:spcBef>
              <a:spcAft>
                <a:spcPts val="0"/>
              </a:spcAft>
              <a:buClr>
                <a:schemeClr val="dk2"/>
              </a:buClr>
              <a:buSzPts val="1600"/>
              <a:buFont typeface="Poppins"/>
              <a:buAutoNum type="arabicPeriod" startAt="2"/>
              <a:defRPr sz="1600">
                <a:latin typeface="Poppins Light"/>
                <a:ea typeface="Poppins Light"/>
                <a:cs typeface="Poppins Light"/>
                <a:sym typeface="Poppins Light"/>
              </a:defRPr>
            </a:lvl1pPr>
            <a:lvl2pPr indent="-228600" lvl="1" marL="914400" algn="l">
              <a:lnSpc>
                <a:spcPct val="130000"/>
              </a:lnSpc>
              <a:spcBef>
                <a:spcPts val="600"/>
              </a:spcBef>
              <a:spcAft>
                <a:spcPts val="0"/>
              </a:spcAft>
              <a:buSzPts val="1100"/>
              <a:buFont typeface="Arial"/>
              <a:buNone/>
              <a:defRPr>
                <a:latin typeface="Noto Sans"/>
                <a:ea typeface="Noto Sans"/>
                <a:cs typeface="Noto Sans"/>
                <a:sym typeface="Noto Sans"/>
              </a:defRPr>
            </a:lvl2pPr>
            <a:lvl3pPr indent="-228600" lvl="2" marL="1371600" algn="l">
              <a:lnSpc>
                <a:spcPct val="130000"/>
              </a:lnSpc>
              <a:spcBef>
                <a:spcPts val="0"/>
              </a:spcBef>
              <a:spcAft>
                <a:spcPts val="0"/>
              </a:spcAft>
              <a:buSzPts val="1100"/>
              <a:buNone/>
              <a:defRPr>
                <a:latin typeface="Poppins Light"/>
                <a:ea typeface="Poppins Light"/>
                <a:cs typeface="Poppins Light"/>
                <a:sym typeface="Poppins Light"/>
              </a:defRPr>
            </a:lvl3pPr>
            <a:lvl4pPr indent="-298450" lvl="3" marL="1828800" algn="l">
              <a:lnSpc>
                <a:spcPct val="130000"/>
              </a:lnSpc>
              <a:spcBef>
                <a:spcPts val="0"/>
              </a:spcBef>
              <a:spcAft>
                <a:spcPts val="0"/>
              </a:spcAft>
              <a:buSzPts val="1100"/>
              <a:buChar char="&gt;"/>
              <a:defRPr>
                <a:latin typeface="Poppins Light"/>
                <a:ea typeface="Poppins Light"/>
                <a:cs typeface="Poppins Light"/>
                <a:sym typeface="Poppins Light"/>
              </a:defRPr>
            </a:lvl4pPr>
            <a:lvl5pPr indent="-298450" lvl="4" marL="2286000" algn="l">
              <a:lnSpc>
                <a:spcPct val="130000"/>
              </a:lnSpc>
              <a:spcBef>
                <a:spcPts val="0"/>
              </a:spcBef>
              <a:spcAft>
                <a:spcPts val="0"/>
              </a:spcAft>
              <a:buSzPts val="1100"/>
              <a:buChar char="&gt;"/>
              <a:defRPr>
                <a:latin typeface="Poppins Light"/>
                <a:ea typeface="Poppins Light"/>
                <a:cs typeface="Poppins Light"/>
                <a:sym typeface="Poppins Ligh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212" name="Google Shape;212;p53"/>
          <p:cNvSpPr txBox="1"/>
          <p:nvPr>
            <p:ph idx="3" type="body"/>
          </p:nvPr>
        </p:nvSpPr>
        <p:spPr>
          <a:xfrm>
            <a:off x="431799" y="3920629"/>
            <a:ext cx="3103200" cy="1018800"/>
          </a:xfrm>
          <a:prstGeom prst="rect">
            <a:avLst/>
          </a:prstGeom>
          <a:noFill/>
          <a:ln>
            <a:noFill/>
          </a:ln>
        </p:spPr>
        <p:txBody>
          <a:bodyPr anchorCtr="0" anchor="t" bIns="0" lIns="0" spcFirstLastPara="1" rIns="0" wrap="square" tIns="0">
            <a:noAutofit/>
          </a:bodyPr>
          <a:lstStyle>
            <a:lvl1pPr indent="-330200" lvl="0" marL="457200" algn="l">
              <a:lnSpc>
                <a:spcPct val="120000"/>
              </a:lnSpc>
              <a:spcBef>
                <a:spcPts val="0"/>
              </a:spcBef>
              <a:spcAft>
                <a:spcPts val="0"/>
              </a:spcAft>
              <a:buClr>
                <a:schemeClr val="dk2"/>
              </a:buClr>
              <a:buSzPts val="1600"/>
              <a:buFont typeface="Poppins"/>
              <a:buAutoNum type="arabicPeriod" startAt="3"/>
              <a:defRPr sz="1600">
                <a:latin typeface="Poppins Light"/>
                <a:ea typeface="Poppins Light"/>
                <a:cs typeface="Poppins Light"/>
                <a:sym typeface="Poppins Light"/>
              </a:defRPr>
            </a:lvl1pPr>
            <a:lvl2pPr indent="-228600" lvl="1" marL="914400" algn="l">
              <a:lnSpc>
                <a:spcPct val="130000"/>
              </a:lnSpc>
              <a:spcBef>
                <a:spcPts val="600"/>
              </a:spcBef>
              <a:spcAft>
                <a:spcPts val="0"/>
              </a:spcAft>
              <a:buSzPts val="1100"/>
              <a:buFont typeface="Arial"/>
              <a:buNone/>
              <a:defRPr>
                <a:latin typeface="Noto Sans"/>
                <a:ea typeface="Noto Sans"/>
                <a:cs typeface="Noto Sans"/>
                <a:sym typeface="Noto Sans"/>
              </a:defRPr>
            </a:lvl2pPr>
            <a:lvl3pPr indent="-298450" lvl="2" marL="1371600" algn="l">
              <a:lnSpc>
                <a:spcPct val="130000"/>
              </a:lnSpc>
              <a:spcBef>
                <a:spcPts val="0"/>
              </a:spcBef>
              <a:spcAft>
                <a:spcPts val="0"/>
              </a:spcAft>
              <a:buSzPts val="1100"/>
              <a:buChar char="&gt;"/>
              <a:defRPr>
                <a:latin typeface="Poppins Light"/>
                <a:ea typeface="Poppins Light"/>
                <a:cs typeface="Poppins Light"/>
                <a:sym typeface="Poppins Light"/>
              </a:defRPr>
            </a:lvl3pPr>
            <a:lvl4pPr indent="-298450" lvl="3" marL="1828800" algn="l">
              <a:lnSpc>
                <a:spcPct val="130000"/>
              </a:lnSpc>
              <a:spcBef>
                <a:spcPts val="0"/>
              </a:spcBef>
              <a:spcAft>
                <a:spcPts val="0"/>
              </a:spcAft>
              <a:buSzPts val="1100"/>
              <a:buChar char="&gt;"/>
              <a:defRPr>
                <a:latin typeface="Poppins Light"/>
                <a:ea typeface="Poppins Light"/>
                <a:cs typeface="Poppins Light"/>
                <a:sym typeface="Poppins Light"/>
              </a:defRPr>
            </a:lvl4pPr>
            <a:lvl5pPr indent="-298450" lvl="4" marL="2286000" algn="l">
              <a:lnSpc>
                <a:spcPct val="130000"/>
              </a:lnSpc>
              <a:spcBef>
                <a:spcPts val="0"/>
              </a:spcBef>
              <a:spcAft>
                <a:spcPts val="0"/>
              </a:spcAft>
              <a:buSzPts val="1100"/>
              <a:buChar char="&gt;"/>
              <a:defRPr>
                <a:latin typeface="Poppins Light"/>
                <a:ea typeface="Poppins Light"/>
                <a:cs typeface="Poppins Light"/>
                <a:sym typeface="Poppins Ligh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213" name="Google Shape;213;p53"/>
          <p:cNvSpPr txBox="1"/>
          <p:nvPr>
            <p:ph idx="4" type="body"/>
          </p:nvPr>
        </p:nvSpPr>
        <p:spPr>
          <a:xfrm>
            <a:off x="5480048" y="1455738"/>
            <a:ext cx="3103200" cy="1018800"/>
          </a:xfrm>
          <a:prstGeom prst="rect">
            <a:avLst/>
          </a:prstGeom>
          <a:noFill/>
          <a:ln>
            <a:noFill/>
          </a:ln>
        </p:spPr>
        <p:txBody>
          <a:bodyPr anchorCtr="0" anchor="t" bIns="0" lIns="0" spcFirstLastPara="1" rIns="0" wrap="square" tIns="0">
            <a:noAutofit/>
          </a:bodyPr>
          <a:lstStyle>
            <a:lvl1pPr indent="-330200" lvl="0" marL="457200" algn="l">
              <a:lnSpc>
                <a:spcPct val="120000"/>
              </a:lnSpc>
              <a:spcBef>
                <a:spcPts val="0"/>
              </a:spcBef>
              <a:spcAft>
                <a:spcPts val="0"/>
              </a:spcAft>
              <a:buClr>
                <a:schemeClr val="dk2"/>
              </a:buClr>
              <a:buSzPts val="1600"/>
              <a:buFont typeface="Poppins"/>
              <a:buAutoNum type="arabicPeriod" startAt="4"/>
              <a:defRPr sz="1600">
                <a:latin typeface="Poppins Light"/>
                <a:ea typeface="Poppins Light"/>
                <a:cs typeface="Poppins Light"/>
                <a:sym typeface="Poppins Light"/>
              </a:defRPr>
            </a:lvl1pPr>
            <a:lvl2pPr indent="-228600" lvl="1" marL="914400" algn="l">
              <a:lnSpc>
                <a:spcPct val="130000"/>
              </a:lnSpc>
              <a:spcBef>
                <a:spcPts val="600"/>
              </a:spcBef>
              <a:spcAft>
                <a:spcPts val="0"/>
              </a:spcAft>
              <a:buSzPts val="1100"/>
              <a:buFont typeface="Arial"/>
              <a:buNone/>
              <a:defRPr>
                <a:latin typeface="Noto Sans"/>
                <a:ea typeface="Noto Sans"/>
                <a:cs typeface="Noto Sans"/>
                <a:sym typeface="Noto Sans"/>
              </a:defRPr>
            </a:lvl2pPr>
            <a:lvl3pPr indent="-298450" lvl="2" marL="1371600" algn="l">
              <a:lnSpc>
                <a:spcPct val="130000"/>
              </a:lnSpc>
              <a:spcBef>
                <a:spcPts val="0"/>
              </a:spcBef>
              <a:spcAft>
                <a:spcPts val="0"/>
              </a:spcAft>
              <a:buSzPts val="1100"/>
              <a:buChar char="&gt;"/>
              <a:defRPr>
                <a:latin typeface="Poppins Light"/>
                <a:ea typeface="Poppins Light"/>
                <a:cs typeface="Poppins Light"/>
                <a:sym typeface="Poppins Light"/>
              </a:defRPr>
            </a:lvl3pPr>
            <a:lvl4pPr indent="-298450" lvl="3" marL="1828800" algn="l">
              <a:lnSpc>
                <a:spcPct val="130000"/>
              </a:lnSpc>
              <a:spcBef>
                <a:spcPts val="0"/>
              </a:spcBef>
              <a:spcAft>
                <a:spcPts val="0"/>
              </a:spcAft>
              <a:buSzPts val="1100"/>
              <a:buChar char="&gt;"/>
              <a:defRPr>
                <a:latin typeface="Poppins Light"/>
                <a:ea typeface="Poppins Light"/>
                <a:cs typeface="Poppins Light"/>
                <a:sym typeface="Poppins Light"/>
              </a:defRPr>
            </a:lvl4pPr>
            <a:lvl5pPr indent="-298450" lvl="4" marL="2286000" algn="l">
              <a:lnSpc>
                <a:spcPct val="130000"/>
              </a:lnSpc>
              <a:spcBef>
                <a:spcPts val="0"/>
              </a:spcBef>
              <a:spcAft>
                <a:spcPts val="0"/>
              </a:spcAft>
              <a:buSzPts val="1100"/>
              <a:buChar char="&gt;"/>
              <a:defRPr>
                <a:latin typeface="Poppins Light"/>
                <a:ea typeface="Poppins Light"/>
                <a:cs typeface="Poppins Light"/>
                <a:sym typeface="Poppins Ligh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214" name="Google Shape;214;p53"/>
          <p:cNvSpPr txBox="1"/>
          <p:nvPr>
            <p:ph idx="5" type="body"/>
          </p:nvPr>
        </p:nvSpPr>
        <p:spPr>
          <a:xfrm>
            <a:off x="5480049" y="2687320"/>
            <a:ext cx="3103200" cy="1018800"/>
          </a:xfrm>
          <a:prstGeom prst="rect">
            <a:avLst/>
          </a:prstGeom>
          <a:noFill/>
          <a:ln>
            <a:noFill/>
          </a:ln>
        </p:spPr>
        <p:txBody>
          <a:bodyPr anchorCtr="0" anchor="t" bIns="0" lIns="0" spcFirstLastPara="1" rIns="0" wrap="square" tIns="0">
            <a:noAutofit/>
          </a:bodyPr>
          <a:lstStyle>
            <a:lvl1pPr indent="-330200" lvl="0" marL="457200" algn="l">
              <a:lnSpc>
                <a:spcPct val="120000"/>
              </a:lnSpc>
              <a:spcBef>
                <a:spcPts val="0"/>
              </a:spcBef>
              <a:spcAft>
                <a:spcPts val="0"/>
              </a:spcAft>
              <a:buClr>
                <a:schemeClr val="dk2"/>
              </a:buClr>
              <a:buSzPts val="1600"/>
              <a:buFont typeface="Poppins"/>
              <a:buAutoNum type="arabicPeriod" startAt="5"/>
              <a:defRPr sz="1600">
                <a:latin typeface="Poppins Light"/>
                <a:ea typeface="Poppins Light"/>
                <a:cs typeface="Poppins Light"/>
                <a:sym typeface="Poppins Light"/>
              </a:defRPr>
            </a:lvl1pPr>
            <a:lvl2pPr indent="-228600" lvl="1" marL="914400" algn="l">
              <a:lnSpc>
                <a:spcPct val="130000"/>
              </a:lnSpc>
              <a:spcBef>
                <a:spcPts val="600"/>
              </a:spcBef>
              <a:spcAft>
                <a:spcPts val="0"/>
              </a:spcAft>
              <a:buSzPts val="1100"/>
              <a:buFont typeface="Arial"/>
              <a:buNone/>
              <a:defRPr>
                <a:latin typeface="Noto Sans"/>
                <a:ea typeface="Noto Sans"/>
                <a:cs typeface="Noto Sans"/>
                <a:sym typeface="Noto Sans"/>
              </a:defRPr>
            </a:lvl2pPr>
            <a:lvl3pPr indent="-298450" lvl="2" marL="1371600" algn="l">
              <a:lnSpc>
                <a:spcPct val="130000"/>
              </a:lnSpc>
              <a:spcBef>
                <a:spcPts val="0"/>
              </a:spcBef>
              <a:spcAft>
                <a:spcPts val="0"/>
              </a:spcAft>
              <a:buSzPts val="1100"/>
              <a:buChar char="&gt;"/>
              <a:defRPr>
                <a:latin typeface="Poppins Light"/>
                <a:ea typeface="Poppins Light"/>
                <a:cs typeface="Poppins Light"/>
                <a:sym typeface="Poppins Light"/>
              </a:defRPr>
            </a:lvl3pPr>
            <a:lvl4pPr indent="-298450" lvl="3" marL="1828800" algn="l">
              <a:lnSpc>
                <a:spcPct val="130000"/>
              </a:lnSpc>
              <a:spcBef>
                <a:spcPts val="0"/>
              </a:spcBef>
              <a:spcAft>
                <a:spcPts val="0"/>
              </a:spcAft>
              <a:buSzPts val="1100"/>
              <a:buChar char="&gt;"/>
              <a:defRPr>
                <a:latin typeface="Poppins Light"/>
                <a:ea typeface="Poppins Light"/>
                <a:cs typeface="Poppins Light"/>
                <a:sym typeface="Poppins Light"/>
              </a:defRPr>
            </a:lvl4pPr>
            <a:lvl5pPr indent="-298450" lvl="4" marL="2286000" algn="l">
              <a:lnSpc>
                <a:spcPct val="130000"/>
              </a:lnSpc>
              <a:spcBef>
                <a:spcPts val="0"/>
              </a:spcBef>
              <a:spcAft>
                <a:spcPts val="0"/>
              </a:spcAft>
              <a:buSzPts val="1100"/>
              <a:buChar char="&gt;"/>
              <a:defRPr>
                <a:latin typeface="Poppins Light"/>
                <a:ea typeface="Poppins Light"/>
                <a:cs typeface="Poppins Light"/>
                <a:sym typeface="Poppins Ligh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215" name="Google Shape;215;p53"/>
          <p:cNvSpPr txBox="1"/>
          <p:nvPr>
            <p:ph idx="6" type="body"/>
          </p:nvPr>
        </p:nvSpPr>
        <p:spPr>
          <a:xfrm>
            <a:off x="5480047" y="3920629"/>
            <a:ext cx="3103200" cy="1018800"/>
          </a:xfrm>
          <a:prstGeom prst="rect">
            <a:avLst/>
          </a:prstGeom>
          <a:noFill/>
          <a:ln>
            <a:noFill/>
          </a:ln>
        </p:spPr>
        <p:txBody>
          <a:bodyPr anchorCtr="0" anchor="t" bIns="0" lIns="0" spcFirstLastPara="1" rIns="0" wrap="square" tIns="0">
            <a:noAutofit/>
          </a:bodyPr>
          <a:lstStyle>
            <a:lvl1pPr indent="-330200" lvl="0" marL="457200" algn="l">
              <a:lnSpc>
                <a:spcPct val="120000"/>
              </a:lnSpc>
              <a:spcBef>
                <a:spcPts val="0"/>
              </a:spcBef>
              <a:spcAft>
                <a:spcPts val="0"/>
              </a:spcAft>
              <a:buClr>
                <a:schemeClr val="dk2"/>
              </a:buClr>
              <a:buSzPts val="1600"/>
              <a:buFont typeface="Poppins"/>
              <a:buAutoNum type="arabicPeriod" startAt="6"/>
              <a:defRPr sz="1600">
                <a:latin typeface="Poppins Light"/>
                <a:ea typeface="Poppins Light"/>
                <a:cs typeface="Poppins Light"/>
                <a:sym typeface="Poppins Light"/>
              </a:defRPr>
            </a:lvl1pPr>
            <a:lvl2pPr indent="-228600" lvl="1" marL="914400" algn="l">
              <a:lnSpc>
                <a:spcPct val="130000"/>
              </a:lnSpc>
              <a:spcBef>
                <a:spcPts val="600"/>
              </a:spcBef>
              <a:spcAft>
                <a:spcPts val="0"/>
              </a:spcAft>
              <a:buSzPts val="1100"/>
              <a:buFont typeface="Arial"/>
              <a:buNone/>
              <a:defRPr>
                <a:latin typeface="Noto Sans"/>
                <a:ea typeface="Noto Sans"/>
                <a:cs typeface="Noto Sans"/>
                <a:sym typeface="Noto Sans"/>
              </a:defRPr>
            </a:lvl2pPr>
            <a:lvl3pPr indent="-228600" lvl="2" marL="1371600" algn="l">
              <a:lnSpc>
                <a:spcPct val="130000"/>
              </a:lnSpc>
              <a:spcBef>
                <a:spcPts val="0"/>
              </a:spcBef>
              <a:spcAft>
                <a:spcPts val="0"/>
              </a:spcAft>
              <a:buSzPts val="1100"/>
              <a:buNone/>
              <a:defRPr>
                <a:latin typeface="Poppins Light"/>
                <a:ea typeface="Poppins Light"/>
                <a:cs typeface="Poppins Light"/>
                <a:sym typeface="Poppins Light"/>
              </a:defRPr>
            </a:lvl3pPr>
            <a:lvl4pPr indent="-298450" lvl="3" marL="1828800" algn="l">
              <a:lnSpc>
                <a:spcPct val="130000"/>
              </a:lnSpc>
              <a:spcBef>
                <a:spcPts val="0"/>
              </a:spcBef>
              <a:spcAft>
                <a:spcPts val="0"/>
              </a:spcAft>
              <a:buSzPts val="1100"/>
              <a:buChar char="&gt;"/>
              <a:defRPr>
                <a:latin typeface="Poppins Light"/>
                <a:ea typeface="Poppins Light"/>
                <a:cs typeface="Poppins Light"/>
                <a:sym typeface="Poppins Light"/>
              </a:defRPr>
            </a:lvl4pPr>
            <a:lvl5pPr indent="-298450" lvl="4" marL="2286000" algn="l">
              <a:lnSpc>
                <a:spcPct val="130000"/>
              </a:lnSpc>
              <a:spcBef>
                <a:spcPts val="0"/>
              </a:spcBef>
              <a:spcAft>
                <a:spcPts val="0"/>
              </a:spcAft>
              <a:buSzPts val="1100"/>
              <a:buChar char="&gt;"/>
              <a:defRPr>
                <a:latin typeface="Poppins Light"/>
                <a:ea typeface="Poppins Light"/>
                <a:cs typeface="Poppins Light"/>
                <a:sym typeface="Poppins Ligh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gradient">
  <p:cSld name="Table of contents gradient">
    <p:spTree>
      <p:nvGrpSpPr>
        <p:cNvPr id="216" name="Shape 216"/>
        <p:cNvGrpSpPr/>
        <p:nvPr/>
      </p:nvGrpSpPr>
      <p:grpSpPr>
        <a:xfrm>
          <a:off x="0" y="0"/>
          <a:ext cx="0" cy="0"/>
          <a:chOff x="0" y="0"/>
          <a:chExt cx="0" cy="0"/>
        </a:xfrm>
      </p:grpSpPr>
      <p:sp>
        <p:nvSpPr>
          <p:cNvPr id="217" name="Google Shape;217;p54"/>
          <p:cNvSpPr/>
          <p:nvPr/>
        </p:nvSpPr>
        <p:spPr>
          <a:xfrm>
            <a:off x="0" y="0"/>
            <a:ext cx="10691813" cy="5991225"/>
          </a:xfrm>
          <a:prstGeom prst="rect">
            <a:avLst/>
          </a:prstGeom>
          <a:gradFill>
            <a:gsLst>
              <a:gs pos="0">
                <a:schemeClr val="dk1"/>
              </a:gs>
              <a:gs pos="20000">
                <a:schemeClr val="dk1"/>
              </a:gs>
              <a:gs pos="80000">
                <a:schemeClr val="accent2"/>
              </a:gs>
              <a:gs pos="100000">
                <a:schemeClr val="accent2"/>
              </a:gs>
            </a:gsLst>
            <a:lin ang="186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Noto Sans"/>
              <a:ea typeface="Noto Sans"/>
              <a:cs typeface="Noto Sans"/>
              <a:sym typeface="Noto Sans"/>
            </a:endParaRPr>
          </a:p>
        </p:txBody>
      </p:sp>
      <p:sp>
        <p:nvSpPr>
          <p:cNvPr id="218" name="Google Shape;218;p54"/>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lt2"/>
              </a:buClr>
              <a:buSzPts val="1600"/>
              <a:buFont typeface="Poppins Medium"/>
              <a:buNone/>
              <a:defRPr>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9" name="Google Shape;219;p54"/>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2"/>
                </a:solidFill>
                <a:latin typeface="Noto Sans"/>
                <a:ea typeface="Noto Sans"/>
                <a:cs typeface="Noto Sans"/>
                <a:sym typeface="Noto Sans"/>
              </a:defRPr>
            </a:lvl1pPr>
            <a:lvl2pPr indent="0" lvl="1" marL="0" algn="r">
              <a:spcBef>
                <a:spcPts val="0"/>
              </a:spcBef>
              <a:buNone/>
              <a:defRPr sz="800">
                <a:solidFill>
                  <a:schemeClr val="lt2"/>
                </a:solidFill>
                <a:latin typeface="Noto Sans"/>
                <a:ea typeface="Noto Sans"/>
                <a:cs typeface="Noto Sans"/>
                <a:sym typeface="Noto Sans"/>
              </a:defRPr>
            </a:lvl2pPr>
            <a:lvl3pPr indent="0" lvl="2" marL="0" algn="r">
              <a:spcBef>
                <a:spcPts val="0"/>
              </a:spcBef>
              <a:buNone/>
              <a:defRPr sz="800">
                <a:solidFill>
                  <a:schemeClr val="lt2"/>
                </a:solidFill>
                <a:latin typeface="Noto Sans"/>
                <a:ea typeface="Noto Sans"/>
                <a:cs typeface="Noto Sans"/>
                <a:sym typeface="Noto Sans"/>
              </a:defRPr>
            </a:lvl3pPr>
            <a:lvl4pPr indent="0" lvl="3" marL="0" algn="r">
              <a:spcBef>
                <a:spcPts val="0"/>
              </a:spcBef>
              <a:buNone/>
              <a:defRPr sz="800">
                <a:solidFill>
                  <a:schemeClr val="lt2"/>
                </a:solidFill>
                <a:latin typeface="Noto Sans"/>
                <a:ea typeface="Noto Sans"/>
                <a:cs typeface="Noto Sans"/>
                <a:sym typeface="Noto Sans"/>
              </a:defRPr>
            </a:lvl4pPr>
            <a:lvl5pPr indent="0" lvl="4" marL="0" algn="r">
              <a:spcBef>
                <a:spcPts val="0"/>
              </a:spcBef>
              <a:buNone/>
              <a:defRPr sz="800">
                <a:solidFill>
                  <a:schemeClr val="lt2"/>
                </a:solidFill>
                <a:latin typeface="Noto Sans"/>
                <a:ea typeface="Noto Sans"/>
                <a:cs typeface="Noto Sans"/>
                <a:sym typeface="Noto Sans"/>
              </a:defRPr>
            </a:lvl5pPr>
            <a:lvl6pPr indent="0" lvl="5" marL="0" algn="r">
              <a:spcBef>
                <a:spcPts val="0"/>
              </a:spcBef>
              <a:buNone/>
              <a:defRPr sz="800">
                <a:solidFill>
                  <a:schemeClr val="lt2"/>
                </a:solidFill>
                <a:latin typeface="Noto Sans"/>
                <a:ea typeface="Noto Sans"/>
                <a:cs typeface="Noto Sans"/>
                <a:sym typeface="Noto Sans"/>
              </a:defRPr>
            </a:lvl6pPr>
            <a:lvl7pPr indent="0" lvl="6" marL="0" algn="r">
              <a:spcBef>
                <a:spcPts val="0"/>
              </a:spcBef>
              <a:buNone/>
              <a:defRPr sz="800">
                <a:solidFill>
                  <a:schemeClr val="lt2"/>
                </a:solidFill>
                <a:latin typeface="Noto Sans"/>
                <a:ea typeface="Noto Sans"/>
                <a:cs typeface="Noto Sans"/>
                <a:sym typeface="Noto Sans"/>
              </a:defRPr>
            </a:lvl7pPr>
            <a:lvl8pPr indent="0" lvl="7" marL="0" algn="r">
              <a:spcBef>
                <a:spcPts val="0"/>
              </a:spcBef>
              <a:buNone/>
              <a:defRPr sz="800">
                <a:solidFill>
                  <a:schemeClr val="lt2"/>
                </a:solidFill>
                <a:latin typeface="Noto Sans"/>
                <a:ea typeface="Noto Sans"/>
                <a:cs typeface="Noto Sans"/>
                <a:sym typeface="Noto Sans"/>
              </a:defRPr>
            </a:lvl8pPr>
            <a:lvl9pPr indent="0" lvl="8" marL="0" algn="r">
              <a:spcBef>
                <a:spcPts val="0"/>
              </a:spcBef>
              <a:buNone/>
              <a:defRPr sz="800">
                <a:solidFill>
                  <a:schemeClr val="lt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220" name="Google Shape;220;p54"/>
          <p:cNvSpPr txBox="1"/>
          <p:nvPr>
            <p:ph idx="1" type="body"/>
          </p:nvPr>
        </p:nvSpPr>
        <p:spPr>
          <a:xfrm>
            <a:off x="431799" y="1455738"/>
            <a:ext cx="3101975" cy="1017073"/>
          </a:xfrm>
          <a:prstGeom prst="rect">
            <a:avLst/>
          </a:prstGeom>
          <a:noFill/>
          <a:ln>
            <a:noFill/>
          </a:ln>
        </p:spPr>
        <p:txBody>
          <a:bodyPr anchorCtr="0" anchor="t" bIns="0" lIns="0" spcFirstLastPara="1" rIns="0" wrap="square" tIns="0">
            <a:noAutofit/>
          </a:bodyPr>
          <a:lstStyle>
            <a:lvl1pPr indent="-330200" lvl="0" marL="457200" algn="l">
              <a:lnSpc>
                <a:spcPct val="120000"/>
              </a:lnSpc>
              <a:spcBef>
                <a:spcPts val="0"/>
              </a:spcBef>
              <a:spcAft>
                <a:spcPts val="0"/>
              </a:spcAft>
              <a:buClr>
                <a:schemeClr val="lt2"/>
              </a:buClr>
              <a:buSzPts val="1600"/>
              <a:buFont typeface="Poppins"/>
              <a:buAutoNum type="arabicPeriod"/>
              <a:defRPr sz="1600">
                <a:solidFill>
                  <a:schemeClr val="lt2"/>
                </a:solidFill>
                <a:latin typeface="Poppins Light"/>
                <a:ea typeface="Poppins Light"/>
                <a:cs typeface="Poppins Light"/>
                <a:sym typeface="Poppins Light"/>
              </a:defRPr>
            </a:lvl1pPr>
            <a:lvl2pPr indent="-228600" lvl="1" marL="914400" algn="l">
              <a:lnSpc>
                <a:spcPct val="130000"/>
              </a:lnSpc>
              <a:spcBef>
                <a:spcPts val="600"/>
              </a:spcBef>
              <a:spcAft>
                <a:spcPts val="0"/>
              </a:spcAft>
              <a:buSzPts val="1100"/>
              <a:buFont typeface="Arial"/>
              <a:buNone/>
              <a:defRPr>
                <a:solidFill>
                  <a:schemeClr val="lt2"/>
                </a:solidFill>
                <a:latin typeface="Noto Sans"/>
                <a:ea typeface="Noto Sans"/>
                <a:cs typeface="Noto Sans"/>
                <a:sym typeface="Noto Sans"/>
              </a:defRPr>
            </a:lvl2pPr>
            <a:lvl3pPr indent="-298450" lvl="2" marL="1371600" algn="l">
              <a:lnSpc>
                <a:spcPct val="130000"/>
              </a:lnSpc>
              <a:spcBef>
                <a:spcPts val="0"/>
              </a:spcBef>
              <a:spcAft>
                <a:spcPts val="0"/>
              </a:spcAft>
              <a:buSzPts val="1100"/>
              <a:buChar char="&gt;"/>
              <a:defRPr>
                <a:latin typeface="Poppins Light"/>
                <a:ea typeface="Poppins Light"/>
                <a:cs typeface="Poppins Light"/>
                <a:sym typeface="Poppins Light"/>
              </a:defRPr>
            </a:lvl3pPr>
            <a:lvl4pPr indent="-298450" lvl="3" marL="1828800" algn="l">
              <a:lnSpc>
                <a:spcPct val="130000"/>
              </a:lnSpc>
              <a:spcBef>
                <a:spcPts val="0"/>
              </a:spcBef>
              <a:spcAft>
                <a:spcPts val="0"/>
              </a:spcAft>
              <a:buSzPts val="1100"/>
              <a:buChar char="&gt;"/>
              <a:defRPr>
                <a:latin typeface="Poppins Light"/>
                <a:ea typeface="Poppins Light"/>
                <a:cs typeface="Poppins Light"/>
                <a:sym typeface="Poppins Light"/>
              </a:defRPr>
            </a:lvl4pPr>
            <a:lvl5pPr indent="-298450" lvl="4" marL="2286000" algn="l">
              <a:lnSpc>
                <a:spcPct val="130000"/>
              </a:lnSpc>
              <a:spcBef>
                <a:spcPts val="0"/>
              </a:spcBef>
              <a:spcAft>
                <a:spcPts val="0"/>
              </a:spcAft>
              <a:buSzPts val="1100"/>
              <a:buChar char="&gt;"/>
              <a:defRPr>
                <a:latin typeface="Poppins Light"/>
                <a:ea typeface="Poppins Light"/>
                <a:cs typeface="Poppins Light"/>
                <a:sym typeface="Poppins Ligh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221" name="Google Shape;221;p54"/>
          <p:cNvSpPr txBox="1"/>
          <p:nvPr>
            <p:ph idx="2" type="body"/>
          </p:nvPr>
        </p:nvSpPr>
        <p:spPr>
          <a:xfrm>
            <a:off x="431799" y="2687320"/>
            <a:ext cx="3103200" cy="1018800"/>
          </a:xfrm>
          <a:prstGeom prst="rect">
            <a:avLst/>
          </a:prstGeom>
          <a:noFill/>
          <a:ln>
            <a:noFill/>
          </a:ln>
        </p:spPr>
        <p:txBody>
          <a:bodyPr anchorCtr="0" anchor="t" bIns="0" lIns="0" spcFirstLastPara="1" rIns="0" wrap="square" tIns="0">
            <a:noAutofit/>
          </a:bodyPr>
          <a:lstStyle>
            <a:lvl1pPr indent="-330200" lvl="0" marL="457200" algn="l">
              <a:lnSpc>
                <a:spcPct val="120000"/>
              </a:lnSpc>
              <a:spcBef>
                <a:spcPts val="0"/>
              </a:spcBef>
              <a:spcAft>
                <a:spcPts val="0"/>
              </a:spcAft>
              <a:buClr>
                <a:schemeClr val="lt2"/>
              </a:buClr>
              <a:buSzPts val="1600"/>
              <a:buFont typeface="Poppins"/>
              <a:buAutoNum type="arabicPeriod" startAt="2"/>
              <a:defRPr sz="1600">
                <a:solidFill>
                  <a:schemeClr val="lt2"/>
                </a:solidFill>
                <a:latin typeface="Poppins Light"/>
                <a:ea typeface="Poppins Light"/>
                <a:cs typeface="Poppins Light"/>
                <a:sym typeface="Poppins Light"/>
              </a:defRPr>
            </a:lvl1pPr>
            <a:lvl2pPr indent="-228600" lvl="1" marL="914400" algn="l">
              <a:lnSpc>
                <a:spcPct val="130000"/>
              </a:lnSpc>
              <a:spcBef>
                <a:spcPts val="600"/>
              </a:spcBef>
              <a:spcAft>
                <a:spcPts val="0"/>
              </a:spcAft>
              <a:buSzPts val="1100"/>
              <a:buFont typeface="Arial"/>
              <a:buNone/>
              <a:defRPr>
                <a:solidFill>
                  <a:schemeClr val="lt2"/>
                </a:solidFill>
                <a:latin typeface="Noto Sans"/>
                <a:ea typeface="Noto Sans"/>
                <a:cs typeface="Noto Sans"/>
                <a:sym typeface="Noto Sans"/>
              </a:defRPr>
            </a:lvl2pPr>
            <a:lvl3pPr indent="-228600" lvl="2" marL="1371600" algn="l">
              <a:lnSpc>
                <a:spcPct val="130000"/>
              </a:lnSpc>
              <a:spcBef>
                <a:spcPts val="0"/>
              </a:spcBef>
              <a:spcAft>
                <a:spcPts val="0"/>
              </a:spcAft>
              <a:buSzPts val="1100"/>
              <a:buNone/>
              <a:defRPr>
                <a:solidFill>
                  <a:schemeClr val="lt2"/>
                </a:solidFill>
                <a:latin typeface="Poppins Light"/>
                <a:ea typeface="Poppins Light"/>
                <a:cs typeface="Poppins Light"/>
                <a:sym typeface="Poppins Light"/>
              </a:defRPr>
            </a:lvl3pPr>
            <a:lvl4pPr indent="-298450" lvl="3" marL="1828800" algn="l">
              <a:lnSpc>
                <a:spcPct val="130000"/>
              </a:lnSpc>
              <a:spcBef>
                <a:spcPts val="0"/>
              </a:spcBef>
              <a:spcAft>
                <a:spcPts val="0"/>
              </a:spcAft>
              <a:buSzPts val="1100"/>
              <a:buChar char="&gt;"/>
              <a:defRPr>
                <a:latin typeface="Poppins Light"/>
                <a:ea typeface="Poppins Light"/>
                <a:cs typeface="Poppins Light"/>
                <a:sym typeface="Poppins Light"/>
              </a:defRPr>
            </a:lvl4pPr>
            <a:lvl5pPr indent="-298450" lvl="4" marL="2286000" algn="l">
              <a:lnSpc>
                <a:spcPct val="130000"/>
              </a:lnSpc>
              <a:spcBef>
                <a:spcPts val="0"/>
              </a:spcBef>
              <a:spcAft>
                <a:spcPts val="0"/>
              </a:spcAft>
              <a:buSzPts val="1100"/>
              <a:buChar char="&gt;"/>
              <a:defRPr>
                <a:latin typeface="Poppins Light"/>
                <a:ea typeface="Poppins Light"/>
                <a:cs typeface="Poppins Light"/>
                <a:sym typeface="Poppins Ligh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222" name="Google Shape;222;p54"/>
          <p:cNvSpPr txBox="1"/>
          <p:nvPr>
            <p:ph idx="3" type="body"/>
          </p:nvPr>
        </p:nvSpPr>
        <p:spPr>
          <a:xfrm>
            <a:off x="431799" y="3920629"/>
            <a:ext cx="3103200" cy="1018800"/>
          </a:xfrm>
          <a:prstGeom prst="rect">
            <a:avLst/>
          </a:prstGeom>
          <a:noFill/>
          <a:ln>
            <a:noFill/>
          </a:ln>
        </p:spPr>
        <p:txBody>
          <a:bodyPr anchorCtr="0" anchor="t" bIns="0" lIns="0" spcFirstLastPara="1" rIns="0" wrap="square" tIns="0">
            <a:noAutofit/>
          </a:bodyPr>
          <a:lstStyle>
            <a:lvl1pPr indent="-330200" lvl="0" marL="457200" algn="l">
              <a:lnSpc>
                <a:spcPct val="120000"/>
              </a:lnSpc>
              <a:spcBef>
                <a:spcPts val="0"/>
              </a:spcBef>
              <a:spcAft>
                <a:spcPts val="0"/>
              </a:spcAft>
              <a:buClr>
                <a:schemeClr val="lt2"/>
              </a:buClr>
              <a:buSzPts val="1600"/>
              <a:buFont typeface="Poppins"/>
              <a:buAutoNum type="arabicPeriod" startAt="3"/>
              <a:defRPr sz="1600">
                <a:solidFill>
                  <a:schemeClr val="lt2"/>
                </a:solidFill>
                <a:latin typeface="Poppins Light"/>
                <a:ea typeface="Poppins Light"/>
                <a:cs typeface="Poppins Light"/>
                <a:sym typeface="Poppins Light"/>
              </a:defRPr>
            </a:lvl1pPr>
            <a:lvl2pPr indent="-228600" lvl="1" marL="914400" algn="l">
              <a:lnSpc>
                <a:spcPct val="130000"/>
              </a:lnSpc>
              <a:spcBef>
                <a:spcPts val="600"/>
              </a:spcBef>
              <a:spcAft>
                <a:spcPts val="0"/>
              </a:spcAft>
              <a:buSzPts val="1100"/>
              <a:buFont typeface="Arial"/>
              <a:buNone/>
              <a:defRPr>
                <a:solidFill>
                  <a:schemeClr val="lt2"/>
                </a:solidFill>
                <a:latin typeface="Noto Sans"/>
                <a:ea typeface="Noto Sans"/>
                <a:cs typeface="Noto Sans"/>
                <a:sym typeface="Noto Sans"/>
              </a:defRPr>
            </a:lvl2pPr>
            <a:lvl3pPr indent="-298450" lvl="2" marL="1371600" algn="l">
              <a:lnSpc>
                <a:spcPct val="130000"/>
              </a:lnSpc>
              <a:spcBef>
                <a:spcPts val="0"/>
              </a:spcBef>
              <a:spcAft>
                <a:spcPts val="0"/>
              </a:spcAft>
              <a:buSzPts val="1100"/>
              <a:buChar char="&gt;"/>
              <a:defRPr>
                <a:latin typeface="Poppins Light"/>
                <a:ea typeface="Poppins Light"/>
                <a:cs typeface="Poppins Light"/>
                <a:sym typeface="Poppins Light"/>
              </a:defRPr>
            </a:lvl3pPr>
            <a:lvl4pPr indent="-298450" lvl="3" marL="1828800" algn="l">
              <a:lnSpc>
                <a:spcPct val="130000"/>
              </a:lnSpc>
              <a:spcBef>
                <a:spcPts val="0"/>
              </a:spcBef>
              <a:spcAft>
                <a:spcPts val="0"/>
              </a:spcAft>
              <a:buSzPts val="1100"/>
              <a:buChar char="&gt;"/>
              <a:defRPr>
                <a:latin typeface="Poppins Light"/>
                <a:ea typeface="Poppins Light"/>
                <a:cs typeface="Poppins Light"/>
                <a:sym typeface="Poppins Light"/>
              </a:defRPr>
            </a:lvl4pPr>
            <a:lvl5pPr indent="-298450" lvl="4" marL="2286000" algn="l">
              <a:lnSpc>
                <a:spcPct val="130000"/>
              </a:lnSpc>
              <a:spcBef>
                <a:spcPts val="0"/>
              </a:spcBef>
              <a:spcAft>
                <a:spcPts val="0"/>
              </a:spcAft>
              <a:buSzPts val="1100"/>
              <a:buChar char="&gt;"/>
              <a:defRPr>
                <a:latin typeface="Poppins Light"/>
                <a:ea typeface="Poppins Light"/>
                <a:cs typeface="Poppins Light"/>
                <a:sym typeface="Poppins Ligh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223" name="Google Shape;223;p54"/>
          <p:cNvSpPr txBox="1"/>
          <p:nvPr>
            <p:ph idx="4" type="body"/>
          </p:nvPr>
        </p:nvSpPr>
        <p:spPr>
          <a:xfrm>
            <a:off x="5480048" y="1455738"/>
            <a:ext cx="3103200" cy="1018800"/>
          </a:xfrm>
          <a:prstGeom prst="rect">
            <a:avLst/>
          </a:prstGeom>
          <a:noFill/>
          <a:ln>
            <a:noFill/>
          </a:ln>
        </p:spPr>
        <p:txBody>
          <a:bodyPr anchorCtr="0" anchor="t" bIns="0" lIns="0" spcFirstLastPara="1" rIns="0" wrap="square" tIns="0">
            <a:noAutofit/>
          </a:bodyPr>
          <a:lstStyle>
            <a:lvl1pPr indent="-330200" lvl="0" marL="457200" algn="l">
              <a:lnSpc>
                <a:spcPct val="120000"/>
              </a:lnSpc>
              <a:spcBef>
                <a:spcPts val="0"/>
              </a:spcBef>
              <a:spcAft>
                <a:spcPts val="0"/>
              </a:spcAft>
              <a:buClr>
                <a:schemeClr val="lt2"/>
              </a:buClr>
              <a:buSzPts val="1600"/>
              <a:buFont typeface="Poppins"/>
              <a:buAutoNum type="arabicPeriod" startAt="4"/>
              <a:defRPr sz="1600">
                <a:solidFill>
                  <a:schemeClr val="lt2"/>
                </a:solidFill>
                <a:latin typeface="Poppins Light"/>
                <a:ea typeface="Poppins Light"/>
                <a:cs typeface="Poppins Light"/>
                <a:sym typeface="Poppins Light"/>
              </a:defRPr>
            </a:lvl1pPr>
            <a:lvl2pPr indent="-228600" lvl="1" marL="914400" algn="l">
              <a:lnSpc>
                <a:spcPct val="130000"/>
              </a:lnSpc>
              <a:spcBef>
                <a:spcPts val="600"/>
              </a:spcBef>
              <a:spcAft>
                <a:spcPts val="0"/>
              </a:spcAft>
              <a:buSzPts val="1100"/>
              <a:buFont typeface="Arial"/>
              <a:buNone/>
              <a:defRPr>
                <a:solidFill>
                  <a:schemeClr val="lt2"/>
                </a:solidFill>
                <a:latin typeface="Noto Sans"/>
                <a:ea typeface="Noto Sans"/>
                <a:cs typeface="Noto Sans"/>
                <a:sym typeface="Noto Sans"/>
              </a:defRPr>
            </a:lvl2pPr>
            <a:lvl3pPr indent="-298450" lvl="2" marL="1371600" algn="l">
              <a:lnSpc>
                <a:spcPct val="130000"/>
              </a:lnSpc>
              <a:spcBef>
                <a:spcPts val="0"/>
              </a:spcBef>
              <a:spcAft>
                <a:spcPts val="0"/>
              </a:spcAft>
              <a:buSzPts val="1100"/>
              <a:buChar char="&gt;"/>
              <a:defRPr>
                <a:latin typeface="Poppins Light"/>
                <a:ea typeface="Poppins Light"/>
                <a:cs typeface="Poppins Light"/>
                <a:sym typeface="Poppins Light"/>
              </a:defRPr>
            </a:lvl3pPr>
            <a:lvl4pPr indent="-298450" lvl="3" marL="1828800" algn="l">
              <a:lnSpc>
                <a:spcPct val="130000"/>
              </a:lnSpc>
              <a:spcBef>
                <a:spcPts val="0"/>
              </a:spcBef>
              <a:spcAft>
                <a:spcPts val="0"/>
              </a:spcAft>
              <a:buSzPts val="1100"/>
              <a:buChar char="&gt;"/>
              <a:defRPr>
                <a:latin typeface="Poppins Light"/>
                <a:ea typeface="Poppins Light"/>
                <a:cs typeface="Poppins Light"/>
                <a:sym typeface="Poppins Light"/>
              </a:defRPr>
            </a:lvl4pPr>
            <a:lvl5pPr indent="-298450" lvl="4" marL="2286000" algn="l">
              <a:lnSpc>
                <a:spcPct val="130000"/>
              </a:lnSpc>
              <a:spcBef>
                <a:spcPts val="0"/>
              </a:spcBef>
              <a:spcAft>
                <a:spcPts val="0"/>
              </a:spcAft>
              <a:buSzPts val="1100"/>
              <a:buChar char="&gt;"/>
              <a:defRPr>
                <a:latin typeface="Poppins Light"/>
                <a:ea typeface="Poppins Light"/>
                <a:cs typeface="Poppins Light"/>
                <a:sym typeface="Poppins Ligh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224" name="Google Shape;224;p54"/>
          <p:cNvSpPr txBox="1"/>
          <p:nvPr>
            <p:ph idx="5" type="body"/>
          </p:nvPr>
        </p:nvSpPr>
        <p:spPr>
          <a:xfrm>
            <a:off x="5480049" y="2687320"/>
            <a:ext cx="3103200" cy="1018800"/>
          </a:xfrm>
          <a:prstGeom prst="rect">
            <a:avLst/>
          </a:prstGeom>
          <a:noFill/>
          <a:ln>
            <a:noFill/>
          </a:ln>
        </p:spPr>
        <p:txBody>
          <a:bodyPr anchorCtr="0" anchor="t" bIns="0" lIns="0" spcFirstLastPara="1" rIns="0" wrap="square" tIns="0">
            <a:noAutofit/>
          </a:bodyPr>
          <a:lstStyle>
            <a:lvl1pPr indent="-330200" lvl="0" marL="457200" algn="l">
              <a:lnSpc>
                <a:spcPct val="120000"/>
              </a:lnSpc>
              <a:spcBef>
                <a:spcPts val="0"/>
              </a:spcBef>
              <a:spcAft>
                <a:spcPts val="0"/>
              </a:spcAft>
              <a:buClr>
                <a:schemeClr val="lt2"/>
              </a:buClr>
              <a:buSzPts val="1600"/>
              <a:buFont typeface="Poppins"/>
              <a:buAutoNum type="arabicPeriod" startAt="5"/>
              <a:defRPr sz="1600">
                <a:solidFill>
                  <a:schemeClr val="lt2"/>
                </a:solidFill>
                <a:latin typeface="Poppins Light"/>
                <a:ea typeface="Poppins Light"/>
                <a:cs typeface="Poppins Light"/>
                <a:sym typeface="Poppins Light"/>
              </a:defRPr>
            </a:lvl1pPr>
            <a:lvl2pPr indent="-228600" lvl="1" marL="914400" algn="l">
              <a:lnSpc>
                <a:spcPct val="130000"/>
              </a:lnSpc>
              <a:spcBef>
                <a:spcPts val="600"/>
              </a:spcBef>
              <a:spcAft>
                <a:spcPts val="0"/>
              </a:spcAft>
              <a:buSzPts val="1100"/>
              <a:buFont typeface="Arial"/>
              <a:buNone/>
              <a:defRPr>
                <a:solidFill>
                  <a:schemeClr val="lt2"/>
                </a:solidFill>
                <a:latin typeface="Noto Sans"/>
                <a:ea typeface="Noto Sans"/>
                <a:cs typeface="Noto Sans"/>
                <a:sym typeface="Noto Sans"/>
              </a:defRPr>
            </a:lvl2pPr>
            <a:lvl3pPr indent="-298450" lvl="2" marL="1371600" algn="l">
              <a:lnSpc>
                <a:spcPct val="130000"/>
              </a:lnSpc>
              <a:spcBef>
                <a:spcPts val="0"/>
              </a:spcBef>
              <a:spcAft>
                <a:spcPts val="0"/>
              </a:spcAft>
              <a:buSzPts val="1100"/>
              <a:buChar char="&gt;"/>
              <a:defRPr>
                <a:latin typeface="Poppins Light"/>
                <a:ea typeface="Poppins Light"/>
                <a:cs typeface="Poppins Light"/>
                <a:sym typeface="Poppins Light"/>
              </a:defRPr>
            </a:lvl3pPr>
            <a:lvl4pPr indent="-298450" lvl="3" marL="1828800" algn="l">
              <a:lnSpc>
                <a:spcPct val="130000"/>
              </a:lnSpc>
              <a:spcBef>
                <a:spcPts val="0"/>
              </a:spcBef>
              <a:spcAft>
                <a:spcPts val="0"/>
              </a:spcAft>
              <a:buSzPts val="1100"/>
              <a:buChar char="&gt;"/>
              <a:defRPr>
                <a:latin typeface="Poppins Light"/>
                <a:ea typeface="Poppins Light"/>
                <a:cs typeface="Poppins Light"/>
                <a:sym typeface="Poppins Light"/>
              </a:defRPr>
            </a:lvl4pPr>
            <a:lvl5pPr indent="-298450" lvl="4" marL="2286000" algn="l">
              <a:lnSpc>
                <a:spcPct val="130000"/>
              </a:lnSpc>
              <a:spcBef>
                <a:spcPts val="0"/>
              </a:spcBef>
              <a:spcAft>
                <a:spcPts val="0"/>
              </a:spcAft>
              <a:buSzPts val="1100"/>
              <a:buChar char="&gt;"/>
              <a:defRPr>
                <a:latin typeface="Poppins Light"/>
                <a:ea typeface="Poppins Light"/>
                <a:cs typeface="Poppins Light"/>
                <a:sym typeface="Poppins Ligh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225" name="Google Shape;225;p54"/>
          <p:cNvSpPr txBox="1"/>
          <p:nvPr>
            <p:ph idx="6" type="body"/>
          </p:nvPr>
        </p:nvSpPr>
        <p:spPr>
          <a:xfrm>
            <a:off x="5480047" y="3920629"/>
            <a:ext cx="3103200" cy="1018800"/>
          </a:xfrm>
          <a:prstGeom prst="rect">
            <a:avLst/>
          </a:prstGeom>
          <a:noFill/>
          <a:ln>
            <a:noFill/>
          </a:ln>
        </p:spPr>
        <p:txBody>
          <a:bodyPr anchorCtr="0" anchor="t" bIns="0" lIns="0" spcFirstLastPara="1" rIns="0" wrap="square" tIns="0">
            <a:noAutofit/>
          </a:bodyPr>
          <a:lstStyle>
            <a:lvl1pPr indent="-330200" lvl="0" marL="457200" algn="l">
              <a:lnSpc>
                <a:spcPct val="120000"/>
              </a:lnSpc>
              <a:spcBef>
                <a:spcPts val="0"/>
              </a:spcBef>
              <a:spcAft>
                <a:spcPts val="0"/>
              </a:spcAft>
              <a:buClr>
                <a:schemeClr val="lt2"/>
              </a:buClr>
              <a:buSzPts val="1600"/>
              <a:buFont typeface="Poppins"/>
              <a:buAutoNum type="arabicPeriod" startAt="6"/>
              <a:defRPr sz="1600">
                <a:solidFill>
                  <a:schemeClr val="lt2"/>
                </a:solidFill>
                <a:latin typeface="Poppins Light"/>
                <a:ea typeface="Poppins Light"/>
                <a:cs typeface="Poppins Light"/>
                <a:sym typeface="Poppins Light"/>
              </a:defRPr>
            </a:lvl1pPr>
            <a:lvl2pPr indent="-228600" lvl="1" marL="914400" algn="l">
              <a:lnSpc>
                <a:spcPct val="130000"/>
              </a:lnSpc>
              <a:spcBef>
                <a:spcPts val="600"/>
              </a:spcBef>
              <a:spcAft>
                <a:spcPts val="0"/>
              </a:spcAft>
              <a:buSzPts val="1100"/>
              <a:buFont typeface="Arial"/>
              <a:buNone/>
              <a:defRPr>
                <a:solidFill>
                  <a:schemeClr val="lt2"/>
                </a:solidFill>
                <a:latin typeface="Noto Sans"/>
                <a:ea typeface="Noto Sans"/>
                <a:cs typeface="Noto Sans"/>
                <a:sym typeface="Noto Sans"/>
              </a:defRPr>
            </a:lvl2pPr>
            <a:lvl3pPr indent="-228600" lvl="2" marL="1371600" algn="l">
              <a:lnSpc>
                <a:spcPct val="130000"/>
              </a:lnSpc>
              <a:spcBef>
                <a:spcPts val="0"/>
              </a:spcBef>
              <a:spcAft>
                <a:spcPts val="0"/>
              </a:spcAft>
              <a:buSzPts val="1100"/>
              <a:buNone/>
              <a:defRPr>
                <a:latin typeface="Poppins Light"/>
                <a:ea typeface="Poppins Light"/>
                <a:cs typeface="Poppins Light"/>
                <a:sym typeface="Poppins Light"/>
              </a:defRPr>
            </a:lvl3pPr>
            <a:lvl4pPr indent="-298450" lvl="3" marL="1828800" algn="l">
              <a:lnSpc>
                <a:spcPct val="130000"/>
              </a:lnSpc>
              <a:spcBef>
                <a:spcPts val="0"/>
              </a:spcBef>
              <a:spcAft>
                <a:spcPts val="0"/>
              </a:spcAft>
              <a:buSzPts val="1100"/>
              <a:buChar char="&gt;"/>
              <a:defRPr>
                <a:latin typeface="Poppins Light"/>
                <a:ea typeface="Poppins Light"/>
                <a:cs typeface="Poppins Light"/>
                <a:sym typeface="Poppins Light"/>
              </a:defRPr>
            </a:lvl4pPr>
            <a:lvl5pPr indent="-298450" lvl="4" marL="2286000" algn="l">
              <a:lnSpc>
                <a:spcPct val="130000"/>
              </a:lnSpc>
              <a:spcBef>
                <a:spcPts val="0"/>
              </a:spcBef>
              <a:spcAft>
                <a:spcPts val="0"/>
              </a:spcAft>
              <a:buSzPts val="1100"/>
              <a:buChar char="&gt;"/>
              <a:defRPr>
                <a:latin typeface="Poppins Light"/>
                <a:ea typeface="Poppins Light"/>
                <a:cs typeface="Poppins Light"/>
                <a:sym typeface="Poppins Ligh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grpSp>
        <p:nvGrpSpPr>
          <p:cNvPr id="226" name="Google Shape;226;p54"/>
          <p:cNvGrpSpPr/>
          <p:nvPr/>
        </p:nvGrpSpPr>
        <p:grpSpPr>
          <a:xfrm>
            <a:off x="438942" y="5320889"/>
            <a:ext cx="1075533" cy="260761"/>
            <a:chOff x="438942" y="5320889"/>
            <a:chExt cx="1075533" cy="260761"/>
          </a:xfrm>
        </p:grpSpPr>
        <p:sp>
          <p:nvSpPr>
            <p:cNvPr id="227" name="Google Shape;227;p54"/>
            <p:cNvSpPr/>
            <p:nvPr/>
          </p:nvSpPr>
          <p:spPr>
            <a:xfrm>
              <a:off x="438942" y="5338137"/>
              <a:ext cx="700433" cy="225731"/>
            </a:xfrm>
            <a:custGeom>
              <a:rect b="b" l="l" r="r" t="t"/>
              <a:pathLst>
                <a:path extrusionOk="0" h="170762" w="529867">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Noto Sans"/>
                <a:ea typeface="Noto Sans"/>
                <a:cs typeface="Noto Sans"/>
                <a:sym typeface="Noto Sans"/>
              </a:endParaRPr>
            </a:p>
          </p:txBody>
        </p:sp>
        <p:sp>
          <p:nvSpPr>
            <p:cNvPr id="228" name="Google Shape;228;p54"/>
            <p:cNvSpPr/>
            <p:nvPr/>
          </p:nvSpPr>
          <p:spPr>
            <a:xfrm>
              <a:off x="1253714" y="5320889"/>
              <a:ext cx="260761" cy="260761"/>
            </a:xfrm>
            <a:custGeom>
              <a:rect b="b" l="l" r="r" t="t"/>
              <a:pathLst>
                <a:path extrusionOk="0" h="197262" w="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Noto Sans"/>
                <a:ea typeface="Noto Sans"/>
                <a:cs typeface="Noto Sans"/>
                <a:sym typeface="Noto Sans"/>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key statement 36pt w/ image">
  <p:cSld name="Quote/key statement 36pt w/ image">
    <p:spTree>
      <p:nvGrpSpPr>
        <p:cNvPr id="229" name="Shape 229"/>
        <p:cNvGrpSpPr/>
        <p:nvPr/>
      </p:nvGrpSpPr>
      <p:grpSpPr>
        <a:xfrm>
          <a:off x="0" y="0"/>
          <a:ext cx="0" cy="0"/>
          <a:chOff x="0" y="0"/>
          <a:chExt cx="0" cy="0"/>
        </a:xfrm>
      </p:grpSpPr>
      <p:sp>
        <p:nvSpPr>
          <p:cNvPr id="230" name="Google Shape;230;p55"/>
          <p:cNvSpPr/>
          <p:nvPr/>
        </p:nvSpPr>
        <p:spPr>
          <a:xfrm>
            <a:off x="0" y="0"/>
            <a:ext cx="10691813" cy="5991225"/>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Noto Sans"/>
              <a:ea typeface="Noto Sans"/>
              <a:cs typeface="Noto Sans"/>
              <a:sym typeface="Noto Sans"/>
            </a:endParaRPr>
          </a:p>
        </p:txBody>
      </p:sp>
      <p:grpSp>
        <p:nvGrpSpPr>
          <p:cNvPr id="231" name="Google Shape;231;p55"/>
          <p:cNvGrpSpPr/>
          <p:nvPr/>
        </p:nvGrpSpPr>
        <p:grpSpPr>
          <a:xfrm>
            <a:off x="438942" y="5320889"/>
            <a:ext cx="1075533" cy="260761"/>
            <a:chOff x="438942" y="5320889"/>
            <a:chExt cx="1075533" cy="260761"/>
          </a:xfrm>
        </p:grpSpPr>
        <p:sp>
          <p:nvSpPr>
            <p:cNvPr id="232" name="Google Shape;232;p55"/>
            <p:cNvSpPr/>
            <p:nvPr/>
          </p:nvSpPr>
          <p:spPr>
            <a:xfrm>
              <a:off x="438942" y="5338137"/>
              <a:ext cx="700433" cy="225731"/>
            </a:xfrm>
            <a:custGeom>
              <a:rect b="b" l="l" r="r" t="t"/>
              <a:pathLst>
                <a:path extrusionOk="0" h="170762" w="529867">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Noto Sans"/>
                <a:ea typeface="Noto Sans"/>
                <a:cs typeface="Noto Sans"/>
                <a:sym typeface="Noto Sans"/>
              </a:endParaRPr>
            </a:p>
          </p:txBody>
        </p:sp>
        <p:sp>
          <p:nvSpPr>
            <p:cNvPr id="233" name="Google Shape;233;p55"/>
            <p:cNvSpPr/>
            <p:nvPr/>
          </p:nvSpPr>
          <p:spPr>
            <a:xfrm>
              <a:off x="1253714" y="5320889"/>
              <a:ext cx="260761" cy="260761"/>
            </a:xfrm>
            <a:custGeom>
              <a:rect b="b" l="l" r="r" t="t"/>
              <a:pathLst>
                <a:path extrusionOk="0" h="197262" w="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Noto Sans"/>
                <a:ea typeface="Noto Sans"/>
                <a:cs typeface="Noto Sans"/>
                <a:sym typeface="Noto Sans"/>
              </a:endParaRPr>
            </a:p>
          </p:txBody>
        </p:sp>
      </p:grpSp>
      <p:sp>
        <p:nvSpPr>
          <p:cNvPr id="234" name="Google Shape;234;p55"/>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lt2"/>
              </a:buClr>
              <a:buSzPts val="1600"/>
              <a:buFont typeface="Poppins Medium"/>
              <a:buNone/>
              <a:defRPr>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5" name="Google Shape;235;p55"/>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2"/>
                </a:solidFill>
                <a:latin typeface="Noto Sans"/>
                <a:ea typeface="Noto Sans"/>
                <a:cs typeface="Noto Sans"/>
                <a:sym typeface="Noto Sans"/>
              </a:defRPr>
            </a:lvl1pPr>
            <a:lvl2pPr indent="0" lvl="1" marL="0" algn="r">
              <a:spcBef>
                <a:spcPts val="0"/>
              </a:spcBef>
              <a:buNone/>
              <a:defRPr sz="800">
                <a:solidFill>
                  <a:schemeClr val="lt2"/>
                </a:solidFill>
                <a:latin typeface="Noto Sans"/>
                <a:ea typeface="Noto Sans"/>
                <a:cs typeface="Noto Sans"/>
                <a:sym typeface="Noto Sans"/>
              </a:defRPr>
            </a:lvl2pPr>
            <a:lvl3pPr indent="0" lvl="2" marL="0" algn="r">
              <a:spcBef>
                <a:spcPts val="0"/>
              </a:spcBef>
              <a:buNone/>
              <a:defRPr sz="800">
                <a:solidFill>
                  <a:schemeClr val="lt2"/>
                </a:solidFill>
                <a:latin typeface="Noto Sans"/>
                <a:ea typeface="Noto Sans"/>
                <a:cs typeface="Noto Sans"/>
                <a:sym typeface="Noto Sans"/>
              </a:defRPr>
            </a:lvl3pPr>
            <a:lvl4pPr indent="0" lvl="3" marL="0" algn="r">
              <a:spcBef>
                <a:spcPts val="0"/>
              </a:spcBef>
              <a:buNone/>
              <a:defRPr sz="800">
                <a:solidFill>
                  <a:schemeClr val="lt2"/>
                </a:solidFill>
                <a:latin typeface="Noto Sans"/>
                <a:ea typeface="Noto Sans"/>
                <a:cs typeface="Noto Sans"/>
                <a:sym typeface="Noto Sans"/>
              </a:defRPr>
            </a:lvl4pPr>
            <a:lvl5pPr indent="0" lvl="4" marL="0" algn="r">
              <a:spcBef>
                <a:spcPts val="0"/>
              </a:spcBef>
              <a:buNone/>
              <a:defRPr sz="800">
                <a:solidFill>
                  <a:schemeClr val="lt2"/>
                </a:solidFill>
                <a:latin typeface="Noto Sans"/>
                <a:ea typeface="Noto Sans"/>
                <a:cs typeface="Noto Sans"/>
                <a:sym typeface="Noto Sans"/>
              </a:defRPr>
            </a:lvl5pPr>
            <a:lvl6pPr indent="0" lvl="5" marL="0" algn="r">
              <a:spcBef>
                <a:spcPts val="0"/>
              </a:spcBef>
              <a:buNone/>
              <a:defRPr sz="800">
                <a:solidFill>
                  <a:schemeClr val="lt2"/>
                </a:solidFill>
                <a:latin typeface="Noto Sans"/>
                <a:ea typeface="Noto Sans"/>
                <a:cs typeface="Noto Sans"/>
                <a:sym typeface="Noto Sans"/>
              </a:defRPr>
            </a:lvl6pPr>
            <a:lvl7pPr indent="0" lvl="6" marL="0" algn="r">
              <a:spcBef>
                <a:spcPts val="0"/>
              </a:spcBef>
              <a:buNone/>
              <a:defRPr sz="800">
                <a:solidFill>
                  <a:schemeClr val="lt2"/>
                </a:solidFill>
                <a:latin typeface="Noto Sans"/>
                <a:ea typeface="Noto Sans"/>
                <a:cs typeface="Noto Sans"/>
                <a:sym typeface="Noto Sans"/>
              </a:defRPr>
            </a:lvl7pPr>
            <a:lvl8pPr indent="0" lvl="7" marL="0" algn="r">
              <a:spcBef>
                <a:spcPts val="0"/>
              </a:spcBef>
              <a:buNone/>
              <a:defRPr sz="800">
                <a:solidFill>
                  <a:schemeClr val="lt2"/>
                </a:solidFill>
                <a:latin typeface="Noto Sans"/>
                <a:ea typeface="Noto Sans"/>
                <a:cs typeface="Noto Sans"/>
                <a:sym typeface="Noto Sans"/>
              </a:defRPr>
            </a:lvl8pPr>
            <a:lvl9pPr indent="0" lvl="8" marL="0" algn="r">
              <a:spcBef>
                <a:spcPts val="0"/>
              </a:spcBef>
              <a:buNone/>
              <a:defRPr sz="800">
                <a:solidFill>
                  <a:schemeClr val="lt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236" name="Google Shape;236;p55"/>
          <p:cNvSpPr txBox="1"/>
          <p:nvPr>
            <p:ph idx="1" type="body"/>
          </p:nvPr>
        </p:nvSpPr>
        <p:spPr>
          <a:xfrm>
            <a:off x="1958426" y="2932549"/>
            <a:ext cx="8299997" cy="1359346"/>
          </a:xfrm>
          <a:prstGeom prst="rect">
            <a:avLst/>
          </a:prstGeom>
          <a:noFill/>
          <a:ln>
            <a:noFill/>
          </a:ln>
        </p:spPr>
        <p:txBody>
          <a:bodyPr anchorCtr="0" anchor="t" bIns="0" lIns="0" spcFirstLastPara="1" rIns="0" wrap="square" tIns="0">
            <a:noAutofit/>
          </a:bodyPr>
          <a:lstStyle>
            <a:lvl1pPr indent="-457200" lvl="0" marL="457200" algn="l">
              <a:lnSpc>
                <a:spcPct val="100000"/>
              </a:lnSpc>
              <a:spcBef>
                <a:spcPts val="1700"/>
              </a:spcBef>
              <a:spcAft>
                <a:spcPts val="0"/>
              </a:spcAft>
              <a:buClr>
                <a:schemeClr val="lt2"/>
              </a:buClr>
              <a:buSzPts val="3600"/>
              <a:buFont typeface="Poppins Light"/>
              <a:buChar char="“"/>
              <a:defRPr i="1" sz="3600">
                <a:solidFill>
                  <a:schemeClr val="lt2"/>
                </a:solidFill>
                <a:latin typeface="Poppins Light"/>
                <a:ea typeface="Poppins Light"/>
                <a:cs typeface="Poppins Light"/>
                <a:sym typeface="Poppins Light"/>
              </a:defRPr>
            </a:lvl1pPr>
            <a:lvl2pPr indent="-228600" lvl="1" marL="914400" algn="l">
              <a:lnSpc>
                <a:spcPct val="100000"/>
              </a:lnSpc>
              <a:spcBef>
                <a:spcPts val="1000"/>
              </a:spcBef>
              <a:spcAft>
                <a:spcPts val="0"/>
              </a:spcAft>
              <a:buSzPts val="800"/>
              <a:buFont typeface="Arial"/>
              <a:buNone/>
              <a:defRPr sz="800">
                <a:solidFill>
                  <a:schemeClr val="lt2"/>
                </a:solidFill>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237" name="Google Shape;237;p55"/>
          <p:cNvSpPr/>
          <p:nvPr>
            <p:ph idx="2" type="pic"/>
          </p:nvPr>
        </p:nvSpPr>
        <p:spPr>
          <a:xfrm>
            <a:off x="431799" y="1455739"/>
            <a:ext cx="1974447" cy="1975449"/>
          </a:xfrm>
          <a:prstGeom prst="rect">
            <a:avLst/>
          </a:prstGeom>
          <a:solidFill>
            <a:schemeClr val="lt1"/>
          </a:solid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key statement 24pt w/ image">
  <p:cSld name="Quote/key statement 24pt w/ image">
    <p:spTree>
      <p:nvGrpSpPr>
        <p:cNvPr id="238" name="Shape 238"/>
        <p:cNvGrpSpPr/>
        <p:nvPr/>
      </p:nvGrpSpPr>
      <p:grpSpPr>
        <a:xfrm>
          <a:off x="0" y="0"/>
          <a:ext cx="0" cy="0"/>
          <a:chOff x="0" y="0"/>
          <a:chExt cx="0" cy="0"/>
        </a:xfrm>
      </p:grpSpPr>
      <p:sp>
        <p:nvSpPr>
          <p:cNvPr id="239" name="Google Shape;239;p56"/>
          <p:cNvSpPr/>
          <p:nvPr/>
        </p:nvSpPr>
        <p:spPr>
          <a:xfrm>
            <a:off x="0" y="0"/>
            <a:ext cx="10691813" cy="5991225"/>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Noto Sans"/>
              <a:ea typeface="Noto Sans"/>
              <a:cs typeface="Noto Sans"/>
              <a:sym typeface="Noto Sans"/>
            </a:endParaRPr>
          </a:p>
        </p:txBody>
      </p:sp>
      <p:grpSp>
        <p:nvGrpSpPr>
          <p:cNvPr id="240" name="Google Shape;240;p56"/>
          <p:cNvGrpSpPr/>
          <p:nvPr/>
        </p:nvGrpSpPr>
        <p:grpSpPr>
          <a:xfrm>
            <a:off x="438942" y="5320889"/>
            <a:ext cx="1075533" cy="260761"/>
            <a:chOff x="438942" y="5320889"/>
            <a:chExt cx="1075533" cy="260761"/>
          </a:xfrm>
        </p:grpSpPr>
        <p:sp>
          <p:nvSpPr>
            <p:cNvPr id="241" name="Google Shape;241;p56"/>
            <p:cNvSpPr/>
            <p:nvPr/>
          </p:nvSpPr>
          <p:spPr>
            <a:xfrm>
              <a:off x="438942" y="5338137"/>
              <a:ext cx="700433" cy="225731"/>
            </a:xfrm>
            <a:custGeom>
              <a:rect b="b" l="l" r="r" t="t"/>
              <a:pathLst>
                <a:path extrusionOk="0" h="170762" w="529867">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Noto Sans"/>
                <a:ea typeface="Noto Sans"/>
                <a:cs typeface="Noto Sans"/>
                <a:sym typeface="Noto Sans"/>
              </a:endParaRPr>
            </a:p>
          </p:txBody>
        </p:sp>
        <p:sp>
          <p:nvSpPr>
            <p:cNvPr id="242" name="Google Shape;242;p56"/>
            <p:cNvSpPr/>
            <p:nvPr/>
          </p:nvSpPr>
          <p:spPr>
            <a:xfrm>
              <a:off x="1253714" y="5320889"/>
              <a:ext cx="260761" cy="260761"/>
            </a:xfrm>
            <a:custGeom>
              <a:rect b="b" l="l" r="r" t="t"/>
              <a:pathLst>
                <a:path extrusionOk="0" h="197262" w="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Noto Sans"/>
                <a:ea typeface="Noto Sans"/>
                <a:cs typeface="Noto Sans"/>
                <a:sym typeface="Noto Sans"/>
              </a:endParaRPr>
            </a:p>
          </p:txBody>
        </p:sp>
      </p:grpSp>
      <p:sp>
        <p:nvSpPr>
          <p:cNvPr id="243" name="Google Shape;243;p56"/>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lt2"/>
              </a:buClr>
              <a:buSzPts val="1600"/>
              <a:buFont typeface="Poppins Medium"/>
              <a:buNone/>
              <a:defRPr>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4" name="Google Shape;244;p56"/>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2"/>
                </a:solidFill>
                <a:latin typeface="Noto Sans"/>
                <a:ea typeface="Noto Sans"/>
                <a:cs typeface="Noto Sans"/>
                <a:sym typeface="Noto Sans"/>
              </a:defRPr>
            </a:lvl1pPr>
            <a:lvl2pPr indent="0" lvl="1" marL="0" algn="r">
              <a:spcBef>
                <a:spcPts val="0"/>
              </a:spcBef>
              <a:buNone/>
              <a:defRPr sz="800">
                <a:solidFill>
                  <a:schemeClr val="lt2"/>
                </a:solidFill>
                <a:latin typeface="Noto Sans"/>
                <a:ea typeface="Noto Sans"/>
                <a:cs typeface="Noto Sans"/>
                <a:sym typeface="Noto Sans"/>
              </a:defRPr>
            </a:lvl2pPr>
            <a:lvl3pPr indent="0" lvl="2" marL="0" algn="r">
              <a:spcBef>
                <a:spcPts val="0"/>
              </a:spcBef>
              <a:buNone/>
              <a:defRPr sz="800">
                <a:solidFill>
                  <a:schemeClr val="lt2"/>
                </a:solidFill>
                <a:latin typeface="Noto Sans"/>
                <a:ea typeface="Noto Sans"/>
                <a:cs typeface="Noto Sans"/>
                <a:sym typeface="Noto Sans"/>
              </a:defRPr>
            </a:lvl3pPr>
            <a:lvl4pPr indent="0" lvl="3" marL="0" algn="r">
              <a:spcBef>
                <a:spcPts val="0"/>
              </a:spcBef>
              <a:buNone/>
              <a:defRPr sz="800">
                <a:solidFill>
                  <a:schemeClr val="lt2"/>
                </a:solidFill>
                <a:latin typeface="Noto Sans"/>
                <a:ea typeface="Noto Sans"/>
                <a:cs typeface="Noto Sans"/>
                <a:sym typeface="Noto Sans"/>
              </a:defRPr>
            </a:lvl4pPr>
            <a:lvl5pPr indent="0" lvl="4" marL="0" algn="r">
              <a:spcBef>
                <a:spcPts val="0"/>
              </a:spcBef>
              <a:buNone/>
              <a:defRPr sz="800">
                <a:solidFill>
                  <a:schemeClr val="lt2"/>
                </a:solidFill>
                <a:latin typeface="Noto Sans"/>
                <a:ea typeface="Noto Sans"/>
                <a:cs typeface="Noto Sans"/>
                <a:sym typeface="Noto Sans"/>
              </a:defRPr>
            </a:lvl5pPr>
            <a:lvl6pPr indent="0" lvl="5" marL="0" algn="r">
              <a:spcBef>
                <a:spcPts val="0"/>
              </a:spcBef>
              <a:buNone/>
              <a:defRPr sz="800">
                <a:solidFill>
                  <a:schemeClr val="lt2"/>
                </a:solidFill>
                <a:latin typeface="Noto Sans"/>
                <a:ea typeface="Noto Sans"/>
                <a:cs typeface="Noto Sans"/>
                <a:sym typeface="Noto Sans"/>
              </a:defRPr>
            </a:lvl6pPr>
            <a:lvl7pPr indent="0" lvl="6" marL="0" algn="r">
              <a:spcBef>
                <a:spcPts val="0"/>
              </a:spcBef>
              <a:buNone/>
              <a:defRPr sz="800">
                <a:solidFill>
                  <a:schemeClr val="lt2"/>
                </a:solidFill>
                <a:latin typeface="Noto Sans"/>
                <a:ea typeface="Noto Sans"/>
                <a:cs typeface="Noto Sans"/>
                <a:sym typeface="Noto Sans"/>
              </a:defRPr>
            </a:lvl7pPr>
            <a:lvl8pPr indent="0" lvl="7" marL="0" algn="r">
              <a:spcBef>
                <a:spcPts val="0"/>
              </a:spcBef>
              <a:buNone/>
              <a:defRPr sz="800">
                <a:solidFill>
                  <a:schemeClr val="lt2"/>
                </a:solidFill>
                <a:latin typeface="Noto Sans"/>
                <a:ea typeface="Noto Sans"/>
                <a:cs typeface="Noto Sans"/>
                <a:sym typeface="Noto Sans"/>
              </a:defRPr>
            </a:lvl8pPr>
            <a:lvl9pPr indent="0" lvl="8" marL="0" algn="r">
              <a:spcBef>
                <a:spcPts val="0"/>
              </a:spcBef>
              <a:buNone/>
              <a:defRPr sz="800">
                <a:solidFill>
                  <a:schemeClr val="lt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245" name="Google Shape;245;p56"/>
          <p:cNvSpPr txBox="1"/>
          <p:nvPr>
            <p:ph idx="1" type="body"/>
          </p:nvPr>
        </p:nvSpPr>
        <p:spPr>
          <a:xfrm>
            <a:off x="1958426" y="2932549"/>
            <a:ext cx="8299997" cy="1547090"/>
          </a:xfrm>
          <a:prstGeom prst="rect">
            <a:avLst/>
          </a:prstGeom>
          <a:noFill/>
          <a:ln>
            <a:noFill/>
          </a:ln>
        </p:spPr>
        <p:txBody>
          <a:bodyPr anchorCtr="0" anchor="t" bIns="0" lIns="0" spcFirstLastPara="1" rIns="0" wrap="square" tIns="0">
            <a:noAutofit/>
          </a:bodyPr>
          <a:lstStyle>
            <a:lvl1pPr indent="-381000" lvl="0" marL="457200" algn="l">
              <a:lnSpc>
                <a:spcPct val="110000"/>
              </a:lnSpc>
              <a:spcBef>
                <a:spcPts val="1700"/>
              </a:spcBef>
              <a:spcAft>
                <a:spcPts val="0"/>
              </a:spcAft>
              <a:buClr>
                <a:schemeClr val="lt2"/>
              </a:buClr>
              <a:buSzPts val="2400"/>
              <a:buFont typeface="Poppins Light"/>
              <a:buChar char="“"/>
              <a:defRPr i="1" sz="2400">
                <a:solidFill>
                  <a:schemeClr val="lt2"/>
                </a:solidFill>
                <a:latin typeface="Poppins Light"/>
                <a:ea typeface="Poppins Light"/>
                <a:cs typeface="Poppins Light"/>
                <a:sym typeface="Poppins Light"/>
              </a:defRPr>
            </a:lvl1pPr>
            <a:lvl2pPr indent="-228600" lvl="1" marL="914400" algn="l">
              <a:lnSpc>
                <a:spcPct val="100000"/>
              </a:lnSpc>
              <a:spcBef>
                <a:spcPts val="1600"/>
              </a:spcBef>
              <a:spcAft>
                <a:spcPts val="0"/>
              </a:spcAft>
              <a:buSzPts val="800"/>
              <a:buFont typeface="Arial"/>
              <a:buNone/>
              <a:defRPr sz="800">
                <a:solidFill>
                  <a:schemeClr val="lt2"/>
                </a:solidFill>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246" name="Google Shape;246;p56"/>
          <p:cNvSpPr/>
          <p:nvPr>
            <p:ph idx="2" type="pic"/>
          </p:nvPr>
        </p:nvSpPr>
        <p:spPr>
          <a:xfrm>
            <a:off x="431799" y="1455739"/>
            <a:ext cx="1974447" cy="1975449"/>
          </a:xfrm>
          <a:prstGeom prst="rect">
            <a:avLst/>
          </a:prstGeom>
          <a:solidFill>
            <a:schemeClr val="lt1"/>
          </a:solid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key statement 36pt white">
  <p:cSld name="Quote/key statement 36pt white">
    <p:spTree>
      <p:nvGrpSpPr>
        <p:cNvPr id="247" name="Shape 247"/>
        <p:cNvGrpSpPr/>
        <p:nvPr/>
      </p:nvGrpSpPr>
      <p:grpSpPr>
        <a:xfrm>
          <a:off x="0" y="0"/>
          <a:ext cx="0" cy="0"/>
          <a:chOff x="0" y="0"/>
          <a:chExt cx="0" cy="0"/>
        </a:xfrm>
      </p:grpSpPr>
      <p:sp>
        <p:nvSpPr>
          <p:cNvPr id="248" name="Google Shape;248;p57"/>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dk2"/>
              </a:buClr>
              <a:buSzPts val="1600"/>
              <a:buFont typeface="Poppins Medium"/>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9" name="Google Shape;249;p57"/>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dk2"/>
                </a:solidFill>
                <a:latin typeface="Noto Sans"/>
                <a:ea typeface="Noto Sans"/>
                <a:cs typeface="Noto Sans"/>
                <a:sym typeface="Noto Sans"/>
              </a:defRPr>
            </a:lvl1pPr>
            <a:lvl2pPr indent="0" lvl="1" marL="0" algn="r">
              <a:spcBef>
                <a:spcPts val="0"/>
              </a:spcBef>
              <a:buNone/>
              <a:defRPr sz="800">
                <a:solidFill>
                  <a:schemeClr val="dk2"/>
                </a:solidFill>
                <a:latin typeface="Noto Sans"/>
                <a:ea typeface="Noto Sans"/>
                <a:cs typeface="Noto Sans"/>
                <a:sym typeface="Noto Sans"/>
              </a:defRPr>
            </a:lvl2pPr>
            <a:lvl3pPr indent="0" lvl="2" marL="0" algn="r">
              <a:spcBef>
                <a:spcPts val="0"/>
              </a:spcBef>
              <a:buNone/>
              <a:defRPr sz="800">
                <a:solidFill>
                  <a:schemeClr val="dk2"/>
                </a:solidFill>
                <a:latin typeface="Noto Sans"/>
                <a:ea typeface="Noto Sans"/>
                <a:cs typeface="Noto Sans"/>
                <a:sym typeface="Noto Sans"/>
              </a:defRPr>
            </a:lvl3pPr>
            <a:lvl4pPr indent="0" lvl="3" marL="0" algn="r">
              <a:spcBef>
                <a:spcPts val="0"/>
              </a:spcBef>
              <a:buNone/>
              <a:defRPr sz="800">
                <a:solidFill>
                  <a:schemeClr val="dk2"/>
                </a:solidFill>
                <a:latin typeface="Noto Sans"/>
                <a:ea typeface="Noto Sans"/>
                <a:cs typeface="Noto Sans"/>
                <a:sym typeface="Noto Sans"/>
              </a:defRPr>
            </a:lvl4pPr>
            <a:lvl5pPr indent="0" lvl="4" marL="0" algn="r">
              <a:spcBef>
                <a:spcPts val="0"/>
              </a:spcBef>
              <a:buNone/>
              <a:defRPr sz="800">
                <a:solidFill>
                  <a:schemeClr val="dk2"/>
                </a:solidFill>
                <a:latin typeface="Noto Sans"/>
                <a:ea typeface="Noto Sans"/>
                <a:cs typeface="Noto Sans"/>
                <a:sym typeface="Noto Sans"/>
              </a:defRPr>
            </a:lvl5pPr>
            <a:lvl6pPr indent="0" lvl="5" marL="0" algn="r">
              <a:spcBef>
                <a:spcPts val="0"/>
              </a:spcBef>
              <a:buNone/>
              <a:defRPr sz="800">
                <a:solidFill>
                  <a:schemeClr val="dk2"/>
                </a:solidFill>
                <a:latin typeface="Noto Sans"/>
                <a:ea typeface="Noto Sans"/>
                <a:cs typeface="Noto Sans"/>
                <a:sym typeface="Noto Sans"/>
              </a:defRPr>
            </a:lvl6pPr>
            <a:lvl7pPr indent="0" lvl="6" marL="0" algn="r">
              <a:spcBef>
                <a:spcPts val="0"/>
              </a:spcBef>
              <a:buNone/>
              <a:defRPr sz="800">
                <a:solidFill>
                  <a:schemeClr val="dk2"/>
                </a:solidFill>
                <a:latin typeface="Noto Sans"/>
                <a:ea typeface="Noto Sans"/>
                <a:cs typeface="Noto Sans"/>
                <a:sym typeface="Noto Sans"/>
              </a:defRPr>
            </a:lvl7pPr>
            <a:lvl8pPr indent="0" lvl="7" marL="0" algn="r">
              <a:spcBef>
                <a:spcPts val="0"/>
              </a:spcBef>
              <a:buNone/>
              <a:defRPr sz="800">
                <a:solidFill>
                  <a:schemeClr val="dk2"/>
                </a:solidFill>
                <a:latin typeface="Noto Sans"/>
                <a:ea typeface="Noto Sans"/>
                <a:cs typeface="Noto Sans"/>
                <a:sym typeface="Noto Sans"/>
              </a:defRPr>
            </a:lvl8pPr>
            <a:lvl9pPr indent="0" lvl="8" marL="0" algn="r">
              <a:spcBef>
                <a:spcPts val="0"/>
              </a:spcBef>
              <a:buNone/>
              <a:defRPr sz="800">
                <a:solidFill>
                  <a:schemeClr val="dk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250" name="Google Shape;250;p57"/>
          <p:cNvSpPr txBox="1"/>
          <p:nvPr>
            <p:ph idx="1" type="body"/>
          </p:nvPr>
        </p:nvSpPr>
        <p:spPr>
          <a:xfrm>
            <a:off x="431798" y="1455738"/>
            <a:ext cx="9826625" cy="2077532"/>
          </a:xfrm>
          <a:prstGeom prst="rect">
            <a:avLst/>
          </a:prstGeom>
          <a:blipFill rotWithShape="1">
            <a:blip r:embed="rId2">
              <a:alphaModFix/>
            </a:blip>
            <a:stretch>
              <a:fillRect b="0" l="0" r="0" t="0"/>
            </a:stretch>
          </a:blipFill>
          <a:ln>
            <a:noFill/>
          </a:ln>
        </p:spPr>
        <p:txBody>
          <a:bodyPr anchorCtr="0" anchor="t" bIns="43200" lIns="252000" spcFirstLastPara="1" rIns="0" wrap="square" tIns="43200">
            <a:spAutoFit/>
          </a:bodyPr>
          <a:lstStyle>
            <a:lvl1pPr indent="-457200" lvl="0" marL="457200" algn="l">
              <a:lnSpc>
                <a:spcPct val="100000"/>
              </a:lnSpc>
              <a:spcBef>
                <a:spcPts val="1700"/>
              </a:spcBef>
              <a:spcAft>
                <a:spcPts val="0"/>
              </a:spcAft>
              <a:buClr>
                <a:schemeClr val="dk2"/>
              </a:buClr>
              <a:buSzPts val="3600"/>
              <a:buFont typeface="Poppins Light"/>
              <a:buChar char="“"/>
              <a:defRPr i="1" sz="3600">
                <a:solidFill>
                  <a:schemeClr val="dk2"/>
                </a:solidFill>
                <a:latin typeface="Poppins Light"/>
                <a:ea typeface="Poppins Light"/>
                <a:cs typeface="Poppins Light"/>
                <a:sym typeface="Poppins Light"/>
              </a:defRPr>
            </a:lvl1pPr>
            <a:lvl2pPr indent="-228600" lvl="1" marL="914400" algn="l">
              <a:lnSpc>
                <a:spcPct val="100000"/>
              </a:lnSpc>
              <a:spcBef>
                <a:spcPts val="1400"/>
              </a:spcBef>
              <a:spcAft>
                <a:spcPts val="0"/>
              </a:spcAft>
              <a:buSzPts val="800"/>
              <a:buFont typeface="Arial"/>
              <a:buNone/>
              <a:defRPr sz="800">
                <a:solidFill>
                  <a:schemeClr val="dk2"/>
                </a:solidFill>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251" name="Google Shape;251;p57"/>
          <p:cNvSpPr/>
          <p:nvPr/>
        </p:nvSpPr>
        <p:spPr>
          <a:xfrm>
            <a:off x="431798" y="1455738"/>
            <a:ext cx="9826624" cy="207753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Noto Sans"/>
              <a:ea typeface="Noto Sans"/>
              <a:cs typeface="Noto Sans"/>
              <a:sym typeface="Noto San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w/ image 2">
  <p:cSld name="Statement w/ image 2">
    <p:spTree>
      <p:nvGrpSpPr>
        <p:cNvPr id="252" name="Shape 252"/>
        <p:cNvGrpSpPr/>
        <p:nvPr/>
      </p:nvGrpSpPr>
      <p:grpSpPr>
        <a:xfrm>
          <a:off x="0" y="0"/>
          <a:ext cx="0" cy="0"/>
          <a:chOff x="0" y="0"/>
          <a:chExt cx="0" cy="0"/>
        </a:xfrm>
      </p:grpSpPr>
      <p:sp>
        <p:nvSpPr>
          <p:cNvPr id="253" name="Google Shape;253;p58"/>
          <p:cNvSpPr/>
          <p:nvPr>
            <p:ph idx="2" type="pic"/>
          </p:nvPr>
        </p:nvSpPr>
        <p:spPr>
          <a:xfrm>
            <a:off x="5136326" y="433388"/>
            <a:ext cx="5121345" cy="5123945"/>
          </a:xfrm>
          <a:prstGeom prst="rect">
            <a:avLst/>
          </a:prstGeom>
          <a:solidFill>
            <a:schemeClr val="lt1"/>
          </a:solidFill>
          <a:ln>
            <a:noFill/>
          </a:ln>
        </p:spPr>
      </p:sp>
      <p:sp>
        <p:nvSpPr>
          <p:cNvPr id="254" name="Google Shape;254;p58"/>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dk2"/>
              </a:buClr>
              <a:buSzPts val="1600"/>
              <a:buFont typeface="Poppins Medium"/>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5" name="Google Shape;255;p58"/>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dk2"/>
                </a:solidFill>
                <a:latin typeface="Noto Sans"/>
                <a:ea typeface="Noto Sans"/>
                <a:cs typeface="Noto Sans"/>
                <a:sym typeface="Noto Sans"/>
              </a:defRPr>
            </a:lvl1pPr>
            <a:lvl2pPr indent="0" lvl="1" marL="0" algn="r">
              <a:spcBef>
                <a:spcPts val="0"/>
              </a:spcBef>
              <a:buNone/>
              <a:defRPr sz="800">
                <a:solidFill>
                  <a:schemeClr val="dk2"/>
                </a:solidFill>
                <a:latin typeface="Noto Sans"/>
                <a:ea typeface="Noto Sans"/>
                <a:cs typeface="Noto Sans"/>
                <a:sym typeface="Noto Sans"/>
              </a:defRPr>
            </a:lvl2pPr>
            <a:lvl3pPr indent="0" lvl="2" marL="0" algn="r">
              <a:spcBef>
                <a:spcPts val="0"/>
              </a:spcBef>
              <a:buNone/>
              <a:defRPr sz="800">
                <a:solidFill>
                  <a:schemeClr val="dk2"/>
                </a:solidFill>
                <a:latin typeface="Noto Sans"/>
                <a:ea typeface="Noto Sans"/>
                <a:cs typeface="Noto Sans"/>
                <a:sym typeface="Noto Sans"/>
              </a:defRPr>
            </a:lvl3pPr>
            <a:lvl4pPr indent="0" lvl="3" marL="0" algn="r">
              <a:spcBef>
                <a:spcPts val="0"/>
              </a:spcBef>
              <a:buNone/>
              <a:defRPr sz="800">
                <a:solidFill>
                  <a:schemeClr val="dk2"/>
                </a:solidFill>
                <a:latin typeface="Noto Sans"/>
                <a:ea typeface="Noto Sans"/>
                <a:cs typeface="Noto Sans"/>
                <a:sym typeface="Noto Sans"/>
              </a:defRPr>
            </a:lvl4pPr>
            <a:lvl5pPr indent="0" lvl="4" marL="0" algn="r">
              <a:spcBef>
                <a:spcPts val="0"/>
              </a:spcBef>
              <a:buNone/>
              <a:defRPr sz="800">
                <a:solidFill>
                  <a:schemeClr val="dk2"/>
                </a:solidFill>
                <a:latin typeface="Noto Sans"/>
                <a:ea typeface="Noto Sans"/>
                <a:cs typeface="Noto Sans"/>
                <a:sym typeface="Noto Sans"/>
              </a:defRPr>
            </a:lvl5pPr>
            <a:lvl6pPr indent="0" lvl="5" marL="0" algn="r">
              <a:spcBef>
                <a:spcPts val="0"/>
              </a:spcBef>
              <a:buNone/>
              <a:defRPr sz="800">
                <a:solidFill>
                  <a:schemeClr val="dk2"/>
                </a:solidFill>
                <a:latin typeface="Noto Sans"/>
                <a:ea typeface="Noto Sans"/>
                <a:cs typeface="Noto Sans"/>
                <a:sym typeface="Noto Sans"/>
              </a:defRPr>
            </a:lvl6pPr>
            <a:lvl7pPr indent="0" lvl="6" marL="0" algn="r">
              <a:spcBef>
                <a:spcPts val="0"/>
              </a:spcBef>
              <a:buNone/>
              <a:defRPr sz="800">
                <a:solidFill>
                  <a:schemeClr val="dk2"/>
                </a:solidFill>
                <a:latin typeface="Noto Sans"/>
                <a:ea typeface="Noto Sans"/>
                <a:cs typeface="Noto Sans"/>
                <a:sym typeface="Noto Sans"/>
              </a:defRPr>
            </a:lvl7pPr>
            <a:lvl8pPr indent="0" lvl="7" marL="0" algn="r">
              <a:spcBef>
                <a:spcPts val="0"/>
              </a:spcBef>
              <a:buNone/>
              <a:defRPr sz="800">
                <a:solidFill>
                  <a:schemeClr val="dk2"/>
                </a:solidFill>
                <a:latin typeface="Noto Sans"/>
                <a:ea typeface="Noto Sans"/>
                <a:cs typeface="Noto Sans"/>
                <a:sym typeface="Noto Sans"/>
              </a:defRPr>
            </a:lvl8pPr>
            <a:lvl9pPr indent="0" lvl="8" marL="0" algn="r">
              <a:spcBef>
                <a:spcPts val="0"/>
              </a:spcBef>
              <a:buNone/>
              <a:defRPr sz="800">
                <a:solidFill>
                  <a:schemeClr val="dk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256" name="Google Shape;256;p58"/>
          <p:cNvSpPr txBox="1"/>
          <p:nvPr>
            <p:ph idx="1" type="body"/>
          </p:nvPr>
        </p:nvSpPr>
        <p:spPr>
          <a:xfrm>
            <a:off x="438150" y="1455738"/>
            <a:ext cx="3933825" cy="2252343"/>
          </a:xfrm>
          <a:prstGeom prst="rect">
            <a:avLst/>
          </a:prstGeom>
          <a:noFill/>
          <a:ln>
            <a:noFill/>
          </a:ln>
        </p:spPr>
        <p:txBody>
          <a:bodyPr anchorCtr="0" anchor="t" bIns="0" lIns="0" spcFirstLastPara="1" rIns="0" wrap="square" tIns="36000">
            <a:noAutofit/>
          </a:bodyPr>
          <a:lstStyle>
            <a:lvl1pPr indent="-228600" lvl="0" marL="457200" algn="l">
              <a:lnSpc>
                <a:spcPct val="100000"/>
              </a:lnSpc>
              <a:spcBef>
                <a:spcPts val="1700"/>
              </a:spcBef>
              <a:spcAft>
                <a:spcPts val="0"/>
              </a:spcAft>
              <a:buClr>
                <a:schemeClr val="dk2"/>
              </a:buClr>
              <a:buSzPts val="2400"/>
              <a:buNone/>
              <a:defRPr sz="2400">
                <a:solidFill>
                  <a:schemeClr val="dk2"/>
                </a:solidFill>
                <a:latin typeface="Poppins Medium"/>
                <a:ea typeface="Poppins Medium"/>
                <a:cs typeface="Poppins Medium"/>
                <a:sym typeface="Poppins Medium"/>
              </a:defRPr>
            </a:lvl1pPr>
            <a:lvl2pPr indent="-228600" lvl="1" marL="914400" algn="l">
              <a:lnSpc>
                <a:spcPct val="100000"/>
              </a:lnSpc>
              <a:spcBef>
                <a:spcPts val="0"/>
              </a:spcBef>
              <a:spcAft>
                <a:spcPts val="0"/>
              </a:spcAft>
              <a:buSzPts val="2400"/>
              <a:buFont typeface="Arial"/>
              <a:buNone/>
              <a:defRPr sz="2400">
                <a:solidFill>
                  <a:schemeClr val="dk2"/>
                </a:solidFill>
                <a:latin typeface="Poppins Light"/>
                <a:ea typeface="Poppins Light"/>
                <a:cs typeface="Poppins Light"/>
                <a:sym typeface="Poppins Light"/>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w/ image 4">
  <p:cSld name="Statement w/ image 4">
    <p:spTree>
      <p:nvGrpSpPr>
        <p:cNvPr id="257" name="Shape 257"/>
        <p:cNvGrpSpPr/>
        <p:nvPr/>
      </p:nvGrpSpPr>
      <p:grpSpPr>
        <a:xfrm>
          <a:off x="0" y="0"/>
          <a:ext cx="0" cy="0"/>
          <a:chOff x="0" y="0"/>
          <a:chExt cx="0" cy="0"/>
        </a:xfrm>
      </p:grpSpPr>
      <p:sp>
        <p:nvSpPr>
          <p:cNvPr id="258" name="Google Shape;258;p59"/>
          <p:cNvSpPr/>
          <p:nvPr/>
        </p:nvSpPr>
        <p:spPr>
          <a:xfrm>
            <a:off x="0" y="0"/>
            <a:ext cx="10691813" cy="5991225"/>
          </a:xfrm>
          <a:prstGeom prst="rect">
            <a:avLst/>
          </a:prstGeom>
          <a:gradFill>
            <a:gsLst>
              <a:gs pos="0">
                <a:schemeClr val="dk1"/>
              </a:gs>
              <a:gs pos="20000">
                <a:schemeClr val="dk1"/>
              </a:gs>
              <a:gs pos="80000">
                <a:schemeClr val="accent2"/>
              </a:gs>
              <a:gs pos="100000">
                <a:schemeClr val="accent2"/>
              </a:gs>
            </a:gsLst>
            <a:lin ang="186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Noto Sans"/>
              <a:ea typeface="Noto Sans"/>
              <a:cs typeface="Noto Sans"/>
              <a:sym typeface="Noto Sans"/>
            </a:endParaRPr>
          </a:p>
        </p:txBody>
      </p:sp>
      <p:sp>
        <p:nvSpPr>
          <p:cNvPr id="259" name="Google Shape;259;p59"/>
          <p:cNvSpPr/>
          <p:nvPr>
            <p:ph idx="2" type="pic"/>
          </p:nvPr>
        </p:nvSpPr>
        <p:spPr>
          <a:xfrm>
            <a:off x="3784600" y="-1"/>
            <a:ext cx="6907210" cy="5991225"/>
          </a:xfrm>
          <a:prstGeom prst="rect">
            <a:avLst/>
          </a:prstGeom>
          <a:solidFill>
            <a:schemeClr val="lt1"/>
          </a:solidFill>
          <a:ln>
            <a:noFill/>
          </a:ln>
        </p:spPr>
      </p:sp>
      <p:sp>
        <p:nvSpPr>
          <p:cNvPr id="260" name="Google Shape;260;p59"/>
          <p:cNvSpPr txBox="1"/>
          <p:nvPr>
            <p:ph type="title"/>
          </p:nvPr>
        </p:nvSpPr>
        <p:spPr>
          <a:xfrm>
            <a:off x="431801" y="433388"/>
            <a:ext cx="3352800"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lt2"/>
              </a:buClr>
              <a:buSzPts val="1600"/>
              <a:buFont typeface="Poppins Medium"/>
              <a:buNone/>
              <a:defRPr>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1" name="Google Shape;261;p59"/>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2"/>
                </a:solidFill>
                <a:latin typeface="Noto Sans"/>
                <a:ea typeface="Noto Sans"/>
                <a:cs typeface="Noto Sans"/>
                <a:sym typeface="Noto Sans"/>
              </a:defRPr>
            </a:lvl1pPr>
            <a:lvl2pPr indent="0" lvl="1" marL="0" algn="r">
              <a:spcBef>
                <a:spcPts val="0"/>
              </a:spcBef>
              <a:buNone/>
              <a:defRPr sz="800">
                <a:solidFill>
                  <a:schemeClr val="lt2"/>
                </a:solidFill>
                <a:latin typeface="Noto Sans"/>
                <a:ea typeface="Noto Sans"/>
                <a:cs typeface="Noto Sans"/>
                <a:sym typeface="Noto Sans"/>
              </a:defRPr>
            </a:lvl2pPr>
            <a:lvl3pPr indent="0" lvl="2" marL="0" algn="r">
              <a:spcBef>
                <a:spcPts val="0"/>
              </a:spcBef>
              <a:buNone/>
              <a:defRPr sz="800">
                <a:solidFill>
                  <a:schemeClr val="lt2"/>
                </a:solidFill>
                <a:latin typeface="Noto Sans"/>
                <a:ea typeface="Noto Sans"/>
                <a:cs typeface="Noto Sans"/>
                <a:sym typeface="Noto Sans"/>
              </a:defRPr>
            </a:lvl3pPr>
            <a:lvl4pPr indent="0" lvl="3" marL="0" algn="r">
              <a:spcBef>
                <a:spcPts val="0"/>
              </a:spcBef>
              <a:buNone/>
              <a:defRPr sz="800">
                <a:solidFill>
                  <a:schemeClr val="lt2"/>
                </a:solidFill>
                <a:latin typeface="Noto Sans"/>
                <a:ea typeface="Noto Sans"/>
                <a:cs typeface="Noto Sans"/>
                <a:sym typeface="Noto Sans"/>
              </a:defRPr>
            </a:lvl4pPr>
            <a:lvl5pPr indent="0" lvl="4" marL="0" algn="r">
              <a:spcBef>
                <a:spcPts val="0"/>
              </a:spcBef>
              <a:buNone/>
              <a:defRPr sz="800">
                <a:solidFill>
                  <a:schemeClr val="lt2"/>
                </a:solidFill>
                <a:latin typeface="Noto Sans"/>
                <a:ea typeface="Noto Sans"/>
                <a:cs typeface="Noto Sans"/>
                <a:sym typeface="Noto Sans"/>
              </a:defRPr>
            </a:lvl5pPr>
            <a:lvl6pPr indent="0" lvl="5" marL="0" algn="r">
              <a:spcBef>
                <a:spcPts val="0"/>
              </a:spcBef>
              <a:buNone/>
              <a:defRPr sz="800">
                <a:solidFill>
                  <a:schemeClr val="lt2"/>
                </a:solidFill>
                <a:latin typeface="Noto Sans"/>
                <a:ea typeface="Noto Sans"/>
                <a:cs typeface="Noto Sans"/>
                <a:sym typeface="Noto Sans"/>
              </a:defRPr>
            </a:lvl6pPr>
            <a:lvl7pPr indent="0" lvl="6" marL="0" algn="r">
              <a:spcBef>
                <a:spcPts val="0"/>
              </a:spcBef>
              <a:buNone/>
              <a:defRPr sz="800">
                <a:solidFill>
                  <a:schemeClr val="lt2"/>
                </a:solidFill>
                <a:latin typeface="Noto Sans"/>
                <a:ea typeface="Noto Sans"/>
                <a:cs typeface="Noto Sans"/>
                <a:sym typeface="Noto Sans"/>
              </a:defRPr>
            </a:lvl7pPr>
            <a:lvl8pPr indent="0" lvl="7" marL="0" algn="r">
              <a:spcBef>
                <a:spcPts val="0"/>
              </a:spcBef>
              <a:buNone/>
              <a:defRPr sz="800">
                <a:solidFill>
                  <a:schemeClr val="lt2"/>
                </a:solidFill>
                <a:latin typeface="Noto Sans"/>
                <a:ea typeface="Noto Sans"/>
                <a:cs typeface="Noto Sans"/>
                <a:sym typeface="Noto Sans"/>
              </a:defRPr>
            </a:lvl8pPr>
            <a:lvl9pPr indent="0" lvl="8" marL="0" algn="r">
              <a:spcBef>
                <a:spcPts val="0"/>
              </a:spcBef>
              <a:buNone/>
              <a:defRPr sz="800">
                <a:solidFill>
                  <a:schemeClr val="lt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262" name="Google Shape;262;p59"/>
          <p:cNvSpPr txBox="1"/>
          <p:nvPr>
            <p:ph idx="1" type="body"/>
          </p:nvPr>
        </p:nvSpPr>
        <p:spPr>
          <a:xfrm>
            <a:off x="438150" y="1455738"/>
            <a:ext cx="3095625" cy="2252343"/>
          </a:xfrm>
          <a:prstGeom prst="rect">
            <a:avLst/>
          </a:prstGeom>
          <a:noFill/>
          <a:ln>
            <a:noFill/>
          </a:ln>
        </p:spPr>
        <p:txBody>
          <a:bodyPr anchorCtr="0" anchor="t" bIns="0" lIns="0" spcFirstLastPara="1" rIns="0" wrap="square" tIns="36000">
            <a:noAutofit/>
          </a:bodyPr>
          <a:lstStyle>
            <a:lvl1pPr indent="-228600" lvl="0" marL="457200" algn="l">
              <a:lnSpc>
                <a:spcPct val="100000"/>
              </a:lnSpc>
              <a:spcBef>
                <a:spcPts val="1700"/>
              </a:spcBef>
              <a:spcAft>
                <a:spcPts val="0"/>
              </a:spcAft>
              <a:buClr>
                <a:schemeClr val="lt2"/>
              </a:buClr>
              <a:buSzPts val="2400"/>
              <a:buNone/>
              <a:defRPr sz="2400">
                <a:solidFill>
                  <a:schemeClr val="lt2"/>
                </a:solidFill>
                <a:latin typeface="Poppins Medium"/>
                <a:ea typeface="Poppins Medium"/>
                <a:cs typeface="Poppins Medium"/>
                <a:sym typeface="Poppins Medium"/>
              </a:defRPr>
            </a:lvl1pPr>
            <a:lvl2pPr indent="-228600" lvl="1" marL="914400" algn="l">
              <a:lnSpc>
                <a:spcPct val="100000"/>
              </a:lnSpc>
              <a:spcBef>
                <a:spcPts val="0"/>
              </a:spcBef>
              <a:spcAft>
                <a:spcPts val="0"/>
              </a:spcAft>
              <a:buSzPts val="2400"/>
              <a:buFont typeface="Arial"/>
              <a:buNone/>
              <a:defRPr sz="2400">
                <a:solidFill>
                  <a:schemeClr val="lt2"/>
                </a:solidFill>
                <a:latin typeface="Poppins Light"/>
                <a:ea typeface="Poppins Light"/>
                <a:cs typeface="Poppins Light"/>
                <a:sym typeface="Poppins Light"/>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grpSp>
        <p:nvGrpSpPr>
          <p:cNvPr id="263" name="Google Shape;263;p59"/>
          <p:cNvGrpSpPr/>
          <p:nvPr/>
        </p:nvGrpSpPr>
        <p:grpSpPr>
          <a:xfrm>
            <a:off x="438942" y="5320889"/>
            <a:ext cx="1075533" cy="260761"/>
            <a:chOff x="438942" y="5320889"/>
            <a:chExt cx="1075533" cy="260761"/>
          </a:xfrm>
        </p:grpSpPr>
        <p:sp>
          <p:nvSpPr>
            <p:cNvPr id="264" name="Google Shape;264;p59"/>
            <p:cNvSpPr/>
            <p:nvPr/>
          </p:nvSpPr>
          <p:spPr>
            <a:xfrm>
              <a:off x="438942" y="5338137"/>
              <a:ext cx="700433" cy="225731"/>
            </a:xfrm>
            <a:custGeom>
              <a:rect b="b" l="l" r="r" t="t"/>
              <a:pathLst>
                <a:path extrusionOk="0" h="170762" w="529867">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Noto Sans"/>
                <a:ea typeface="Noto Sans"/>
                <a:cs typeface="Noto Sans"/>
                <a:sym typeface="Noto Sans"/>
              </a:endParaRPr>
            </a:p>
          </p:txBody>
        </p:sp>
        <p:sp>
          <p:nvSpPr>
            <p:cNvPr id="265" name="Google Shape;265;p59"/>
            <p:cNvSpPr/>
            <p:nvPr/>
          </p:nvSpPr>
          <p:spPr>
            <a:xfrm>
              <a:off x="1253714" y="5320889"/>
              <a:ext cx="260761" cy="260761"/>
            </a:xfrm>
            <a:custGeom>
              <a:rect b="b" l="l" r="r" t="t"/>
              <a:pathLst>
                <a:path extrusionOk="0" h="197262" w="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Noto Sans"/>
                <a:ea typeface="Noto Sans"/>
                <a:cs typeface="Noto Sans"/>
                <a:sym typeface="Noto Sans"/>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copy 2 columns  w/ benefits left">
  <p:cSld name="Body copy 2 columns  w/ benefits left">
    <p:spTree>
      <p:nvGrpSpPr>
        <p:cNvPr id="27" name="Shape 27"/>
        <p:cNvGrpSpPr/>
        <p:nvPr/>
      </p:nvGrpSpPr>
      <p:grpSpPr>
        <a:xfrm>
          <a:off x="0" y="0"/>
          <a:ext cx="0" cy="0"/>
          <a:chOff x="0" y="0"/>
          <a:chExt cx="0" cy="0"/>
        </a:xfrm>
      </p:grpSpPr>
      <p:sp>
        <p:nvSpPr>
          <p:cNvPr id="28" name="Google Shape;28;p33"/>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dk2"/>
              </a:buClr>
              <a:buSzPts val="1600"/>
              <a:buFont typeface="Poppin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33"/>
          <p:cNvSpPr txBox="1"/>
          <p:nvPr>
            <p:ph idx="11" type="ftr"/>
          </p:nvPr>
        </p:nvSpPr>
        <p:spPr>
          <a:xfrm>
            <a:off x="2108201" y="5335429"/>
            <a:ext cx="2263774" cy="246221"/>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33"/>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b="0" i="0" sz="800" u="none" cap="none" strike="noStrike">
                <a:solidFill>
                  <a:schemeClr val="dk2"/>
                </a:solidFill>
                <a:latin typeface="Noto Sans"/>
                <a:ea typeface="Noto Sans"/>
                <a:cs typeface="Noto Sans"/>
                <a:sym typeface="Noto Sans"/>
              </a:defRPr>
            </a:lvl1pPr>
            <a:lvl2pPr indent="0" lvl="1" marL="0" algn="r">
              <a:spcBef>
                <a:spcPts val="0"/>
              </a:spcBef>
              <a:buNone/>
              <a:defRPr b="0" i="0" sz="800" u="none" cap="none" strike="noStrike">
                <a:solidFill>
                  <a:schemeClr val="dk2"/>
                </a:solidFill>
                <a:latin typeface="Noto Sans"/>
                <a:ea typeface="Noto Sans"/>
                <a:cs typeface="Noto Sans"/>
                <a:sym typeface="Noto Sans"/>
              </a:defRPr>
            </a:lvl2pPr>
            <a:lvl3pPr indent="0" lvl="2" marL="0" algn="r">
              <a:spcBef>
                <a:spcPts val="0"/>
              </a:spcBef>
              <a:buNone/>
              <a:defRPr b="0" i="0" sz="800" u="none" cap="none" strike="noStrike">
                <a:solidFill>
                  <a:schemeClr val="dk2"/>
                </a:solidFill>
                <a:latin typeface="Noto Sans"/>
                <a:ea typeface="Noto Sans"/>
                <a:cs typeface="Noto Sans"/>
                <a:sym typeface="Noto Sans"/>
              </a:defRPr>
            </a:lvl3pPr>
            <a:lvl4pPr indent="0" lvl="3" marL="0" algn="r">
              <a:spcBef>
                <a:spcPts val="0"/>
              </a:spcBef>
              <a:buNone/>
              <a:defRPr b="0" i="0" sz="800" u="none" cap="none" strike="noStrike">
                <a:solidFill>
                  <a:schemeClr val="dk2"/>
                </a:solidFill>
                <a:latin typeface="Noto Sans"/>
                <a:ea typeface="Noto Sans"/>
                <a:cs typeface="Noto Sans"/>
                <a:sym typeface="Noto Sans"/>
              </a:defRPr>
            </a:lvl4pPr>
            <a:lvl5pPr indent="0" lvl="4" marL="0" algn="r">
              <a:spcBef>
                <a:spcPts val="0"/>
              </a:spcBef>
              <a:buNone/>
              <a:defRPr b="0" i="0" sz="800" u="none" cap="none" strike="noStrike">
                <a:solidFill>
                  <a:schemeClr val="dk2"/>
                </a:solidFill>
                <a:latin typeface="Noto Sans"/>
                <a:ea typeface="Noto Sans"/>
                <a:cs typeface="Noto Sans"/>
                <a:sym typeface="Noto Sans"/>
              </a:defRPr>
            </a:lvl5pPr>
            <a:lvl6pPr indent="0" lvl="5" marL="0" algn="r">
              <a:spcBef>
                <a:spcPts val="0"/>
              </a:spcBef>
              <a:buNone/>
              <a:defRPr b="0" i="0" sz="800" u="none" cap="none" strike="noStrike">
                <a:solidFill>
                  <a:schemeClr val="dk2"/>
                </a:solidFill>
                <a:latin typeface="Noto Sans"/>
                <a:ea typeface="Noto Sans"/>
                <a:cs typeface="Noto Sans"/>
                <a:sym typeface="Noto Sans"/>
              </a:defRPr>
            </a:lvl6pPr>
            <a:lvl7pPr indent="0" lvl="6" marL="0" algn="r">
              <a:spcBef>
                <a:spcPts val="0"/>
              </a:spcBef>
              <a:buNone/>
              <a:defRPr b="0" i="0" sz="800" u="none" cap="none" strike="noStrike">
                <a:solidFill>
                  <a:schemeClr val="dk2"/>
                </a:solidFill>
                <a:latin typeface="Noto Sans"/>
                <a:ea typeface="Noto Sans"/>
                <a:cs typeface="Noto Sans"/>
                <a:sym typeface="Noto Sans"/>
              </a:defRPr>
            </a:lvl7pPr>
            <a:lvl8pPr indent="0" lvl="7" marL="0" algn="r">
              <a:spcBef>
                <a:spcPts val="0"/>
              </a:spcBef>
              <a:buNone/>
              <a:defRPr b="0" i="0" sz="800" u="none" cap="none" strike="noStrike">
                <a:solidFill>
                  <a:schemeClr val="dk2"/>
                </a:solidFill>
                <a:latin typeface="Noto Sans"/>
                <a:ea typeface="Noto Sans"/>
                <a:cs typeface="Noto Sans"/>
                <a:sym typeface="Noto Sans"/>
              </a:defRPr>
            </a:lvl8pPr>
            <a:lvl9pPr indent="0" lvl="8" marL="0" algn="r">
              <a:spcBef>
                <a:spcPts val="0"/>
              </a:spcBef>
              <a:buNone/>
              <a:defRPr b="0" i="0" sz="800" u="none" cap="none" strike="noStrike">
                <a:solidFill>
                  <a:schemeClr val="dk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31" name="Google Shape;31;p33"/>
          <p:cNvSpPr txBox="1"/>
          <p:nvPr>
            <p:ph idx="1" type="body"/>
          </p:nvPr>
        </p:nvSpPr>
        <p:spPr>
          <a:xfrm>
            <a:off x="431801" y="1455738"/>
            <a:ext cx="3940174" cy="360045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1700"/>
              </a:spcBef>
              <a:spcAft>
                <a:spcPts val="0"/>
              </a:spcAft>
              <a:buClr>
                <a:schemeClr val="dk2"/>
              </a:buClr>
              <a:buSzPts val="1600"/>
              <a:buNone/>
              <a:defRPr b="0" sz="1600">
                <a:latin typeface="Poppins Medium"/>
                <a:ea typeface="Poppins Medium"/>
                <a:cs typeface="Poppins Medium"/>
                <a:sym typeface="Poppins Medium"/>
              </a:defRPr>
            </a:lvl1pPr>
            <a:lvl2pPr indent="-228600" lvl="1" marL="914400" algn="l">
              <a:lnSpc>
                <a:spcPct val="130000"/>
              </a:lnSpc>
              <a:spcBef>
                <a:spcPts val="1500"/>
              </a:spcBef>
              <a:spcAft>
                <a:spcPts val="0"/>
              </a:spcAft>
              <a:buSzPts val="1100"/>
              <a:buFont typeface="Arial"/>
              <a:buNone/>
              <a:defRPr/>
            </a:lvl2pPr>
            <a:lvl3pPr indent="-298450" lvl="2" marL="1371600" algn="l">
              <a:lnSpc>
                <a:spcPct val="130000"/>
              </a:lnSpc>
              <a:spcBef>
                <a:spcPts val="600"/>
              </a:spcBef>
              <a:spcAft>
                <a:spcPts val="0"/>
              </a:spcAft>
              <a:buSzPts val="1100"/>
              <a:buFont typeface="Arial"/>
              <a:buChar char="+"/>
              <a:defRPr/>
            </a:lvl3pPr>
            <a:lvl4pPr indent="-298450" lvl="3" marL="1828800" algn="l">
              <a:lnSpc>
                <a:spcPct val="130000"/>
              </a:lnSpc>
              <a:spcBef>
                <a:spcPts val="600"/>
              </a:spcBef>
              <a:spcAft>
                <a:spcPts val="0"/>
              </a:spcAft>
              <a:buSzPts val="1100"/>
              <a:buFont typeface="Arial"/>
              <a:buChar char="+"/>
              <a:defRPr/>
            </a:lvl4pPr>
            <a:lvl5pPr indent="-298450" lvl="4" marL="2286000" algn="l">
              <a:lnSpc>
                <a:spcPct val="130000"/>
              </a:lnSpc>
              <a:spcBef>
                <a:spcPts val="600"/>
              </a:spcBef>
              <a:spcAft>
                <a:spcPts val="0"/>
              </a:spcAft>
              <a:buSzPts val="1100"/>
              <a:buFont typeface="Arial"/>
              <a:buChar char="+"/>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32" name="Google Shape;32;p33"/>
          <p:cNvSpPr txBox="1"/>
          <p:nvPr>
            <p:ph idx="2" type="body"/>
          </p:nvPr>
        </p:nvSpPr>
        <p:spPr>
          <a:xfrm>
            <a:off x="4624388" y="1455738"/>
            <a:ext cx="3957637" cy="360045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1700"/>
              </a:spcBef>
              <a:spcAft>
                <a:spcPts val="0"/>
              </a:spcAft>
              <a:buClr>
                <a:schemeClr val="dk2"/>
              </a:buClr>
              <a:buSzPts val="1600"/>
              <a:buNone/>
              <a:defRPr b="0" sz="1600">
                <a:latin typeface="Poppins Medium"/>
                <a:ea typeface="Poppins Medium"/>
                <a:cs typeface="Poppins Medium"/>
                <a:sym typeface="Poppins Medium"/>
              </a:defRPr>
            </a:lvl1pPr>
            <a:lvl2pPr indent="-228600" lvl="1" marL="914400" algn="l">
              <a:lnSpc>
                <a:spcPct val="130000"/>
              </a:lnSpc>
              <a:spcBef>
                <a:spcPts val="1500"/>
              </a:spcBef>
              <a:spcAft>
                <a:spcPts val="0"/>
              </a:spcAft>
              <a:buSzPts val="1100"/>
              <a:buFont typeface="Arial"/>
              <a:buNone/>
              <a:defRPr/>
            </a:lvl2pPr>
            <a:lvl3pPr indent="-298450" lvl="2" marL="1371600" algn="l">
              <a:lnSpc>
                <a:spcPct val="130000"/>
              </a:lnSpc>
              <a:spcBef>
                <a:spcPts val="600"/>
              </a:spcBef>
              <a:spcAft>
                <a:spcPts val="0"/>
              </a:spcAft>
              <a:buSzPts val="1100"/>
              <a:buFont typeface="Arial"/>
              <a:buChar char="&gt;"/>
              <a:defRPr/>
            </a:lvl3pPr>
            <a:lvl4pPr indent="-298450" lvl="3" marL="1828800" algn="l">
              <a:lnSpc>
                <a:spcPct val="130000"/>
              </a:lnSpc>
              <a:spcBef>
                <a:spcPts val="600"/>
              </a:spcBef>
              <a:spcAft>
                <a:spcPts val="0"/>
              </a:spcAft>
              <a:buSzPts val="1100"/>
              <a:buFont typeface="Arial"/>
              <a:buChar char="&gt;"/>
              <a:defRPr/>
            </a:lvl4pPr>
            <a:lvl5pPr indent="-298450" lvl="4" marL="2286000" algn="l">
              <a:lnSpc>
                <a:spcPct val="130000"/>
              </a:lnSpc>
              <a:spcBef>
                <a:spcPts val="600"/>
              </a:spcBef>
              <a:spcAft>
                <a:spcPts val="0"/>
              </a:spcAft>
              <a:buSzPts val="1100"/>
              <a:buFont typeface="Arial"/>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 text">
  <p:cSld name="Intro text">
    <p:spTree>
      <p:nvGrpSpPr>
        <p:cNvPr id="266" name="Shape 266"/>
        <p:cNvGrpSpPr/>
        <p:nvPr/>
      </p:nvGrpSpPr>
      <p:grpSpPr>
        <a:xfrm>
          <a:off x="0" y="0"/>
          <a:ext cx="0" cy="0"/>
          <a:chOff x="0" y="0"/>
          <a:chExt cx="0" cy="0"/>
        </a:xfrm>
      </p:grpSpPr>
      <p:sp>
        <p:nvSpPr>
          <p:cNvPr id="267" name="Google Shape;267;p60"/>
          <p:cNvSpPr/>
          <p:nvPr/>
        </p:nvSpPr>
        <p:spPr>
          <a:xfrm>
            <a:off x="0" y="0"/>
            <a:ext cx="10691813" cy="5991225"/>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Noto Sans"/>
              <a:ea typeface="Noto Sans"/>
              <a:cs typeface="Noto Sans"/>
              <a:sym typeface="Noto Sans"/>
            </a:endParaRPr>
          </a:p>
        </p:txBody>
      </p:sp>
      <p:sp>
        <p:nvSpPr>
          <p:cNvPr id="268" name="Google Shape;268;p60"/>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lt2"/>
              </a:buClr>
              <a:buSzPts val="1600"/>
              <a:buFont typeface="Poppins Medium"/>
              <a:buNone/>
              <a:defRPr>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9" name="Google Shape;269;p60"/>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2"/>
                </a:solidFill>
                <a:latin typeface="Noto Sans"/>
                <a:ea typeface="Noto Sans"/>
                <a:cs typeface="Noto Sans"/>
                <a:sym typeface="Noto Sans"/>
              </a:defRPr>
            </a:lvl1pPr>
            <a:lvl2pPr indent="0" lvl="1" marL="0" algn="r">
              <a:spcBef>
                <a:spcPts val="0"/>
              </a:spcBef>
              <a:buNone/>
              <a:defRPr sz="800">
                <a:solidFill>
                  <a:schemeClr val="lt2"/>
                </a:solidFill>
                <a:latin typeface="Noto Sans"/>
                <a:ea typeface="Noto Sans"/>
                <a:cs typeface="Noto Sans"/>
                <a:sym typeface="Noto Sans"/>
              </a:defRPr>
            </a:lvl2pPr>
            <a:lvl3pPr indent="0" lvl="2" marL="0" algn="r">
              <a:spcBef>
                <a:spcPts val="0"/>
              </a:spcBef>
              <a:buNone/>
              <a:defRPr sz="800">
                <a:solidFill>
                  <a:schemeClr val="lt2"/>
                </a:solidFill>
                <a:latin typeface="Noto Sans"/>
                <a:ea typeface="Noto Sans"/>
                <a:cs typeface="Noto Sans"/>
                <a:sym typeface="Noto Sans"/>
              </a:defRPr>
            </a:lvl3pPr>
            <a:lvl4pPr indent="0" lvl="3" marL="0" algn="r">
              <a:spcBef>
                <a:spcPts val="0"/>
              </a:spcBef>
              <a:buNone/>
              <a:defRPr sz="800">
                <a:solidFill>
                  <a:schemeClr val="lt2"/>
                </a:solidFill>
                <a:latin typeface="Noto Sans"/>
                <a:ea typeface="Noto Sans"/>
                <a:cs typeface="Noto Sans"/>
                <a:sym typeface="Noto Sans"/>
              </a:defRPr>
            </a:lvl4pPr>
            <a:lvl5pPr indent="0" lvl="4" marL="0" algn="r">
              <a:spcBef>
                <a:spcPts val="0"/>
              </a:spcBef>
              <a:buNone/>
              <a:defRPr sz="800">
                <a:solidFill>
                  <a:schemeClr val="lt2"/>
                </a:solidFill>
                <a:latin typeface="Noto Sans"/>
                <a:ea typeface="Noto Sans"/>
                <a:cs typeface="Noto Sans"/>
                <a:sym typeface="Noto Sans"/>
              </a:defRPr>
            </a:lvl5pPr>
            <a:lvl6pPr indent="0" lvl="5" marL="0" algn="r">
              <a:spcBef>
                <a:spcPts val="0"/>
              </a:spcBef>
              <a:buNone/>
              <a:defRPr sz="800">
                <a:solidFill>
                  <a:schemeClr val="lt2"/>
                </a:solidFill>
                <a:latin typeface="Noto Sans"/>
                <a:ea typeface="Noto Sans"/>
                <a:cs typeface="Noto Sans"/>
                <a:sym typeface="Noto Sans"/>
              </a:defRPr>
            </a:lvl6pPr>
            <a:lvl7pPr indent="0" lvl="6" marL="0" algn="r">
              <a:spcBef>
                <a:spcPts val="0"/>
              </a:spcBef>
              <a:buNone/>
              <a:defRPr sz="800">
                <a:solidFill>
                  <a:schemeClr val="lt2"/>
                </a:solidFill>
                <a:latin typeface="Noto Sans"/>
                <a:ea typeface="Noto Sans"/>
                <a:cs typeface="Noto Sans"/>
                <a:sym typeface="Noto Sans"/>
              </a:defRPr>
            </a:lvl7pPr>
            <a:lvl8pPr indent="0" lvl="7" marL="0" algn="r">
              <a:spcBef>
                <a:spcPts val="0"/>
              </a:spcBef>
              <a:buNone/>
              <a:defRPr sz="800">
                <a:solidFill>
                  <a:schemeClr val="lt2"/>
                </a:solidFill>
                <a:latin typeface="Noto Sans"/>
                <a:ea typeface="Noto Sans"/>
                <a:cs typeface="Noto Sans"/>
                <a:sym typeface="Noto Sans"/>
              </a:defRPr>
            </a:lvl8pPr>
            <a:lvl9pPr indent="0" lvl="8" marL="0" algn="r">
              <a:spcBef>
                <a:spcPts val="0"/>
              </a:spcBef>
              <a:buNone/>
              <a:defRPr sz="800">
                <a:solidFill>
                  <a:schemeClr val="lt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270" name="Google Shape;270;p60"/>
          <p:cNvSpPr txBox="1"/>
          <p:nvPr>
            <p:ph idx="1" type="body"/>
          </p:nvPr>
        </p:nvSpPr>
        <p:spPr>
          <a:xfrm>
            <a:off x="438150" y="1455738"/>
            <a:ext cx="9826625" cy="3600450"/>
          </a:xfrm>
          <a:prstGeom prst="rect">
            <a:avLst/>
          </a:prstGeom>
          <a:noFill/>
          <a:ln>
            <a:noFill/>
          </a:ln>
        </p:spPr>
        <p:txBody>
          <a:bodyPr anchorCtr="0" anchor="t" bIns="0" lIns="0" spcFirstLastPara="1" rIns="0" wrap="square" tIns="36000">
            <a:noAutofit/>
          </a:bodyPr>
          <a:lstStyle>
            <a:lvl1pPr indent="-228600" lvl="0" marL="457200" algn="l">
              <a:lnSpc>
                <a:spcPct val="100000"/>
              </a:lnSpc>
              <a:spcBef>
                <a:spcPts val="1700"/>
              </a:spcBef>
              <a:spcAft>
                <a:spcPts val="0"/>
              </a:spcAft>
              <a:buClr>
                <a:schemeClr val="lt2"/>
              </a:buClr>
              <a:buSzPts val="2400"/>
              <a:buNone/>
              <a:defRPr sz="2400">
                <a:solidFill>
                  <a:schemeClr val="lt2"/>
                </a:solidFill>
                <a:latin typeface="Poppins Light"/>
                <a:ea typeface="Poppins Light"/>
                <a:cs typeface="Poppins Light"/>
                <a:sym typeface="Poppins Light"/>
              </a:defRPr>
            </a:lvl1pPr>
            <a:lvl2pPr indent="-228600" lvl="1" marL="914400" algn="l">
              <a:lnSpc>
                <a:spcPct val="100000"/>
              </a:lnSpc>
              <a:spcBef>
                <a:spcPts val="0"/>
              </a:spcBef>
              <a:spcAft>
                <a:spcPts val="0"/>
              </a:spcAft>
              <a:buSzPts val="2400"/>
              <a:buFont typeface="Arial"/>
              <a:buNone/>
              <a:defRPr sz="2400">
                <a:solidFill>
                  <a:schemeClr val="lt1"/>
                </a:solidFill>
                <a:latin typeface="Poppins Light"/>
                <a:ea typeface="Poppins Light"/>
                <a:cs typeface="Poppins Light"/>
                <a:sym typeface="Poppins Light"/>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grpSp>
        <p:nvGrpSpPr>
          <p:cNvPr id="271" name="Google Shape;271;p60"/>
          <p:cNvGrpSpPr/>
          <p:nvPr/>
        </p:nvGrpSpPr>
        <p:grpSpPr>
          <a:xfrm>
            <a:off x="438942" y="5320889"/>
            <a:ext cx="1075533" cy="260761"/>
            <a:chOff x="438942" y="5320889"/>
            <a:chExt cx="1075533" cy="260761"/>
          </a:xfrm>
        </p:grpSpPr>
        <p:sp>
          <p:nvSpPr>
            <p:cNvPr id="272" name="Google Shape;272;p60"/>
            <p:cNvSpPr/>
            <p:nvPr/>
          </p:nvSpPr>
          <p:spPr>
            <a:xfrm>
              <a:off x="438942" y="5338137"/>
              <a:ext cx="700433" cy="225731"/>
            </a:xfrm>
            <a:custGeom>
              <a:rect b="b" l="l" r="r" t="t"/>
              <a:pathLst>
                <a:path extrusionOk="0" h="170762" w="529867">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Noto Sans"/>
                <a:ea typeface="Noto Sans"/>
                <a:cs typeface="Noto Sans"/>
                <a:sym typeface="Noto Sans"/>
              </a:endParaRPr>
            </a:p>
          </p:txBody>
        </p:sp>
        <p:sp>
          <p:nvSpPr>
            <p:cNvPr id="273" name="Google Shape;273;p60"/>
            <p:cNvSpPr/>
            <p:nvPr/>
          </p:nvSpPr>
          <p:spPr>
            <a:xfrm>
              <a:off x="1253714" y="5320889"/>
              <a:ext cx="260761" cy="260761"/>
            </a:xfrm>
            <a:custGeom>
              <a:rect b="b" l="l" r="r" t="t"/>
              <a:pathLst>
                <a:path extrusionOk="0" h="197262" w="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Noto Sans"/>
                <a:ea typeface="Noto Sans"/>
                <a:cs typeface="Noto Sans"/>
                <a:sym typeface="Noto Sans"/>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list">
  <p:cSld name="Bullet list">
    <p:spTree>
      <p:nvGrpSpPr>
        <p:cNvPr id="274" name="Shape 274"/>
        <p:cNvGrpSpPr/>
        <p:nvPr/>
      </p:nvGrpSpPr>
      <p:grpSpPr>
        <a:xfrm>
          <a:off x="0" y="0"/>
          <a:ext cx="0" cy="0"/>
          <a:chOff x="0" y="0"/>
          <a:chExt cx="0" cy="0"/>
        </a:xfrm>
      </p:grpSpPr>
      <p:sp>
        <p:nvSpPr>
          <p:cNvPr id="275" name="Google Shape;275;p61"/>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dk2"/>
              </a:buClr>
              <a:buSzPts val="1600"/>
              <a:buFont typeface="Poppin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6" name="Google Shape;276;p61"/>
          <p:cNvSpPr txBox="1"/>
          <p:nvPr>
            <p:ph idx="11" type="ftr"/>
          </p:nvPr>
        </p:nvSpPr>
        <p:spPr>
          <a:xfrm>
            <a:off x="2108201" y="5335429"/>
            <a:ext cx="2263774" cy="246221"/>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7" name="Google Shape;277;p61"/>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dk2"/>
                </a:solidFill>
                <a:latin typeface="Noto Sans"/>
                <a:ea typeface="Noto Sans"/>
                <a:cs typeface="Noto Sans"/>
                <a:sym typeface="Noto Sans"/>
              </a:defRPr>
            </a:lvl1pPr>
            <a:lvl2pPr indent="0" lvl="1" marL="0" algn="r">
              <a:spcBef>
                <a:spcPts val="0"/>
              </a:spcBef>
              <a:buNone/>
              <a:defRPr sz="800">
                <a:solidFill>
                  <a:schemeClr val="dk2"/>
                </a:solidFill>
                <a:latin typeface="Noto Sans"/>
                <a:ea typeface="Noto Sans"/>
                <a:cs typeface="Noto Sans"/>
                <a:sym typeface="Noto Sans"/>
              </a:defRPr>
            </a:lvl2pPr>
            <a:lvl3pPr indent="0" lvl="2" marL="0" algn="r">
              <a:spcBef>
                <a:spcPts val="0"/>
              </a:spcBef>
              <a:buNone/>
              <a:defRPr sz="800">
                <a:solidFill>
                  <a:schemeClr val="dk2"/>
                </a:solidFill>
                <a:latin typeface="Noto Sans"/>
                <a:ea typeface="Noto Sans"/>
                <a:cs typeface="Noto Sans"/>
                <a:sym typeface="Noto Sans"/>
              </a:defRPr>
            </a:lvl3pPr>
            <a:lvl4pPr indent="0" lvl="3" marL="0" algn="r">
              <a:spcBef>
                <a:spcPts val="0"/>
              </a:spcBef>
              <a:buNone/>
              <a:defRPr sz="800">
                <a:solidFill>
                  <a:schemeClr val="dk2"/>
                </a:solidFill>
                <a:latin typeface="Noto Sans"/>
                <a:ea typeface="Noto Sans"/>
                <a:cs typeface="Noto Sans"/>
                <a:sym typeface="Noto Sans"/>
              </a:defRPr>
            </a:lvl4pPr>
            <a:lvl5pPr indent="0" lvl="4" marL="0" algn="r">
              <a:spcBef>
                <a:spcPts val="0"/>
              </a:spcBef>
              <a:buNone/>
              <a:defRPr sz="800">
                <a:solidFill>
                  <a:schemeClr val="dk2"/>
                </a:solidFill>
                <a:latin typeface="Noto Sans"/>
                <a:ea typeface="Noto Sans"/>
                <a:cs typeface="Noto Sans"/>
                <a:sym typeface="Noto Sans"/>
              </a:defRPr>
            </a:lvl5pPr>
            <a:lvl6pPr indent="0" lvl="5" marL="0" algn="r">
              <a:spcBef>
                <a:spcPts val="0"/>
              </a:spcBef>
              <a:buNone/>
              <a:defRPr sz="800">
                <a:solidFill>
                  <a:schemeClr val="dk2"/>
                </a:solidFill>
                <a:latin typeface="Noto Sans"/>
                <a:ea typeface="Noto Sans"/>
                <a:cs typeface="Noto Sans"/>
                <a:sym typeface="Noto Sans"/>
              </a:defRPr>
            </a:lvl6pPr>
            <a:lvl7pPr indent="0" lvl="6" marL="0" algn="r">
              <a:spcBef>
                <a:spcPts val="0"/>
              </a:spcBef>
              <a:buNone/>
              <a:defRPr sz="800">
                <a:solidFill>
                  <a:schemeClr val="dk2"/>
                </a:solidFill>
                <a:latin typeface="Noto Sans"/>
                <a:ea typeface="Noto Sans"/>
                <a:cs typeface="Noto Sans"/>
                <a:sym typeface="Noto Sans"/>
              </a:defRPr>
            </a:lvl7pPr>
            <a:lvl8pPr indent="0" lvl="7" marL="0" algn="r">
              <a:spcBef>
                <a:spcPts val="0"/>
              </a:spcBef>
              <a:buNone/>
              <a:defRPr sz="800">
                <a:solidFill>
                  <a:schemeClr val="dk2"/>
                </a:solidFill>
                <a:latin typeface="Noto Sans"/>
                <a:ea typeface="Noto Sans"/>
                <a:cs typeface="Noto Sans"/>
                <a:sym typeface="Noto Sans"/>
              </a:defRPr>
            </a:lvl8pPr>
            <a:lvl9pPr indent="0" lvl="8" marL="0" algn="r">
              <a:spcBef>
                <a:spcPts val="0"/>
              </a:spcBef>
              <a:buNone/>
              <a:defRPr sz="800">
                <a:solidFill>
                  <a:schemeClr val="dk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278" name="Google Shape;278;p61"/>
          <p:cNvSpPr txBox="1"/>
          <p:nvPr>
            <p:ph idx="1" type="body"/>
          </p:nvPr>
        </p:nvSpPr>
        <p:spPr>
          <a:xfrm>
            <a:off x="431800" y="1455738"/>
            <a:ext cx="9826625" cy="3600450"/>
          </a:xfrm>
          <a:prstGeom prst="rect">
            <a:avLst/>
          </a:prstGeom>
          <a:noFill/>
          <a:ln>
            <a:noFill/>
          </a:ln>
        </p:spPr>
        <p:txBody>
          <a:bodyPr anchorCtr="0" anchor="t" bIns="0" lIns="0" spcFirstLastPara="1" rIns="0" wrap="square" tIns="0">
            <a:noAutofit/>
          </a:bodyPr>
          <a:lstStyle>
            <a:lvl1pPr indent="-330200" lvl="0" marL="457200" algn="l">
              <a:lnSpc>
                <a:spcPct val="113000"/>
              </a:lnSpc>
              <a:spcBef>
                <a:spcPts val="800"/>
              </a:spcBef>
              <a:spcAft>
                <a:spcPts val="0"/>
              </a:spcAft>
              <a:buClr>
                <a:schemeClr val="dk1"/>
              </a:buClr>
              <a:buSzPts val="1600"/>
              <a:buFont typeface="Arial"/>
              <a:buChar char="&gt;"/>
              <a:defRPr sz="1600">
                <a:latin typeface="Poppins Light"/>
                <a:ea typeface="Poppins Light"/>
                <a:cs typeface="Poppins Light"/>
                <a:sym typeface="Poppins Light"/>
              </a:defRPr>
            </a:lvl1pPr>
            <a:lvl2pPr indent="-330200" lvl="1" marL="914400" algn="l">
              <a:lnSpc>
                <a:spcPct val="113000"/>
              </a:lnSpc>
              <a:spcBef>
                <a:spcPts val="600"/>
              </a:spcBef>
              <a:spcAft>
                <a:spcPts val="0"/>
              </a:spcAft>
              <a:buClr>
                <a:schemeClr val="dk1"/>
              </a:buClr>
              <a:buSzPts val="1600"/>
              <a:buFont typeface="Arial"/>
              <a:buChar char="&gt;"/>
              <a:defRPr sz="1600">
                <a:latin typeface="Poppins Light"/>
                <a:ea typeface="Poppins Light"/>
                <a:cs typeface="Poppins Light"/>
                <a:sym typeface="Poppins Light"/>
              </a:defRPr>
            </a:lvl2pPr>
            <a:lvl3pPr indent="-330200" lvl="2" marL="1371600" algn="l">
              <a:lnSpc>
                <a:spcPct val="113000"/>
              </a:lnSpc>
              <a:spcBef>
                <a:spcPts val="600"/>
              </a:spcBef>
              <a:spcAft>
                <a:spcPts val="0"/>
              </a:spcAft>
              <a:buSzPts val="1600"/>
              <a:buFont typeface="Arial"/>
              <a:buChar char="&gt;"/>
              <a:defRPr sz="1600">
                <a:latin typeface="Poppins Light"/>
                <a:ea typeface="Poppins Light"/>
                <a:cs typeface="Poppins Light"/>
                <a:sym typeface="Poppins Light"/>
              </a:defRPr>
            </a:lvl3pPr>
            <a:lvl4pPr indent="-330200" lvl="3" marL="1828800" algn="l">
              <a:lnSpc>
                <a:spcPct val="113000"/>
              </a:lnSpc>
              <a:spcBef>
                <a:spcPts val="600"/>
              </a:spcBef>
              <a:spcAft>
                <a:spcPts val="0"/>
              </a:spcAft>
              <a:buSzPts val="1600"/>
              <a:buFont typeface="Arial"/>
              <a:buChar char="&gt;"/>
              <a:defRPr sz="1600">
                <a:latin typeface="Poppins Light"/>
                <a:ea typeface="Poppins Light"/>
                <a:cs typeface="Poppins Light"/>
                <a:sym typeface="Poppins Light"/>
              </a:defRPr>
            </a:lvl4pPr>
            <a:lvl5pPr indent="-330200" lvl="4" marL="2286000" algn="l">
              <a:lnSpc>
                <a:spcPct val="113000"/>
              </a:lnSpc>
              <a:spcBef>
                <a:spcPts val="600"/>
              </a:spcBef>
              <a:spcAft>
                <a:spcPts val="0"/>
              </a:spcAft>
              <a:buSzPts val="1600"/>
              <a:buFont typeface="Arial"/>
              <a:buChar char="&gt;"/>
              <a:defRPr sz="1600">
                <a:latin typeface="Poppins Light"/>
                <a:ea typeface="Poppins Light"/>
                <a:cs typeface="Poppins Light"/>
                <a:sym typeface="Poppins Light"/>
              </a:defRPr>
            </a:lvl5pPr>
            <a:lvl6pPr indent="-330200" lvl="5" marL="2743200" algn="l">
              <a:lnSpc>
                <a:spcPct val="113000"/>
              </a:lnSpc>
              <a:spcBef>
                <a:spcPts val="600"/>
              </a:spcBef>
              <a:spcAft>
                <a:spcPts val="0"/>
              </a:spcAft>
              <a:buSzPts val="1600"/>
              <a:buFont typeface="Arial"/>
              <a:buChar char="&gt;"/>
              <a:defRPr sz="1600">
                <a:latin typeface="Poppins Light"/>
                <a:ea typeface="Poppins Light"/>
                <a:cs typeface="Poppins Light"/>
                <a:sym typeface="Poppins Light"/>
              </a:defRPr>
            </a:lvl6pPr>
            <a:lvl7pPr indent="-330200" lvl="6" marL="3200400" algn="l">
              <a:lnSpc>
                <a:spcPct val="113000"/>
              </a:lnSpc>
              <a:spcBef>
                <a:spcPts val="600"/>
              </a:spcBef>
              <a:spcAft>
                <a:spcPts val="0"/>
              </a:spcAft>
              <a:buSzPts val="1600"/>
              <a:buFont typeface="Arial"/>
              <a:buChar char="&gt;"/>
              <a:defRPr sz="1600">
                <a:latin typeface="Poppins Light"/>
                <a:ea typeface="Poppins Light"/>
                <a:cs typeface="Poppins Light"/>
                <a:sym typeface="Poppins Light"/>
              </a:defRPr>
            </a:lvl7pPr>
            <a:lvl8pPr indent="-330200" lvl="7" marL="3657600" algn="l">
              <a:lnSpc>
                <a:spcPct val="113000"/>
              </a:lnSpc>
              <a:spcBef>
                <a:spcPts val="600"/>
              </a:spcBef>
              <a:spcAft>
                <a:spcPts val="0"/>
              </a:spcAft>
              <a:buSzPts val="1600"/>
              <a:buFont typeface="Arial"/>
              <a:buChar char="&gt;"/>
              <a:defRPr sz="1600">
                <a:latin typeface="Poppins Light"/>
                <a:ea typeface="Poppins Light"/>
                <a:cs typeface="Poppins Light"/>
                <a:sym typeface="Poppins Light"/>
              </a:defRPr>
            </a:lvl8pPr>
            <a:lvl9pPr indent="-330200" lvl="8" marL="4114800" algn="l">
              <a:lnSpc>
                <a:spcPct val="113000"/>
              </a:lnSpc>
              <a:spcBef>
                <a:spcPts val="600"/>
              </a:spcBef>
              <a:spcAft>
                <a:spcPts val="0"/>
              </a:spcAft>
              <a:buSzPts val="1600"/>
              <a:buFont typeface="Arial"/>
              <a:buChar char="&gt;"/>
              <a:defRPr sz="1600">
                <a:latin typeface="Poppins Light"/>
                <a:ea typeface="Poppins Light"/>
                <a:cs typeface="Poppins Light"/>
                <a:sym typeface="Poppins Light"/>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enefits list">
  <p:cSld name="Benefits list">
    <p:spTree>
      <p:nvGrpSpPr>
        <p:cNvPr id="279" name="Shape 279"/>
        <p:cNvGrpSpPr/>
        <p:nvPr/>
      </p:nvGrpSpPr>
      <p:grpSpPr>
        <a:xfrm>
          <a:off x="0" y="0"/>
          <a:ext cx="0" cy="0"/>
          <a:chOff x="0" y="0"/>
          <a:chExt cx="0" cy="0"/>
        </a:xfrm>
      </p:grpSpPr>
      <p:sp>
        <p:nvSpPr>
          <p:cNvPr id="280" name="Google Shape;280;p62"/>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dk2"/>
              </a:buClr>
              <a:buSzPts val="1600"/>
              <a:buFont typeface="Poppin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1" name="Google Shape;281;p62"/>
          <p:cNvSpPr txBox="1"/>
          <p:nvPr>
            <p:ph idx="11" type="ftr"/>
          </p:nvPr>
        </p:nvSpPr>
        <p:spPr>
          <a:xfrm>
            <a:off x="2108201" y="5335429"/>
            <a:ext cx="2263774" cy="246221"/>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2" name="Google Shape;282;p62"/>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dk2"/>
                </a:solidFill>
                <a:latin typeface="Noto Sans"/>
                <a:ea typeface="Noto Sans"/>
                <a:cs typeface="Noto Sans"/>
                <a:sym typeface="Noto Sans"/>
              </a:defRPr>
            </a:lvl1pPr>
            <a:lvl2pPr indent="0" lvl="1" marL="0" algn="r">
              <a:spcBef>
                <a:spcPts val="0"/>
              </a:spcBef>
              <a:buNone/>
              <a:defRPr sz="800">
                <a:solidFill>
                  <a:schemeClr val="dk2"/>
                </a:solidFill>
                <a:latin typeface="Noto Sans"/>
                <a:ea typeface="Noto Sans"/>
                <a:cs typeface="Noto Sans"/>
                <a:sym typeface="Noto Sans"/>
              </a:defRPr>
            </a:lvl2pPr>
            <a:lvl3pPr indent="0" lvl="2" marL="0" algn="r">
              <a:spcBef>
                <a:spcPts val="0"/>
              </a:spcBef>
              <a:buNone/>
              <a:defRPr sz="800">
                <a:solidFill>
                  <a:schemeClr val="dk2"/>
                </a:solidFill>
                <a:latin typeface="Noto Sans"/>
                <a:ea typeface="Noto Sans"/>
                <a:cs typeface="Noto Sans"/>
                <a:sym typeface="Noto Sans"/>
              </a:defRPr>
            </a:lvl3pPr>
            <a:lvl4pPr indent="0" lvl="3" marL="0" algn="r">
              <a:spcBef>
                <a:spcPts val="0"/>
              </a:spcBef>
              <a:buNone/>
              <a:defRPr sz="800">
                <a:solidFill>
                  <a:schemeClr val="dk2"/>
                </a:solidFill>
                <a:latin typeface="Noto Sans"/>
                <a:ea typeface="Noto Sans"/>
                <a:cs typeface="Noto Sans"/>
                <a:sym typeface="Noto Sans"/>
              </a:defRPr>
            </a:lvl4pPr>
            <a:lvl5pPr indent="0" lvl="4" marL="0" algn="r">
              <a:spcBef>
                <a:spcPts val="0"/>
              </a:spcBef>
              <a:buNone/>
              <a:defRPr sz="800">
                <a:solidFill>
                  <a:schemeClr val="dk2"/>
                </a:solidFill>
                <a:latin typeface="Noto Sans"/>
                <a:ea typeface="Noto Sans"/>
                <a:cs typeface="Noto Sans"/>
                <a:sym typeface="Noto Sans"/>
              </a:defRPr>
            </a:lvl5pPr>
            <a:lvl6pPr indent="0" lvl="5" marL="0" algn="r">
              <a:spcBef>
                <a:spcPts val="0"/>
              </a:spcBef>
              <a:buNone/>
              <a:defRPr sz="800">
                <a:solidFill>
                  <a:schemeClr val="dk2"/>
                </a:solidFill>
                <a:latin typeface="Noto Sans"/>
                <a:ea typeface="Noto Sans"/>
                <a:cs typeface="Noto Sans"/>
                <a:sym typeface="Noto Sans"/>
              </a:defRPr>
            </a:lvl6pPr>
            <a:lvl7pPr indent="0" lvl="6" marL="0" algn="r">
              <a:spcBef>
                <a:spcPts val="0"/>
              </a:spcBef>
              <a:buNone/>
              <a:defRPr sz="800">
                <a:solidFill>
                  <a:schemeClr val="dk2"/>
                </a:solidFill>
                <a:latin typeface="Noto Sans"/>
                <a:ea typeface="Noto Sans"/>
                <a:cs typeface="Noto Sans"/>
                <a:sym typeface="Noto Sans"/>
              </a:defRPr>
            </a:lvl7pPr>
            <a:lvl8pPr indent="0" lvl="7" marL="0" algn="r">
              <a:spcBef>
                <a:spcPts val="0"/>
              </a:spcBef>
              <a:buNone/>
              <a:defRPr sz="800">
                <a:solidFill>
                  <a:schemeClr val="dk2"/>
                </a:solidFill>
                <a:latin typeface="Noto Sans"/>
                <a:ea typeface="Noto Sans"/>
                <a:cs typeface="Noto Sans"/>
                <a:sym typeface="Noto Sans"/>
              </a:defRPr>
            </a:lvl8pPr>
            <a:lvl9pPr indent="0" lvl="8" marL="0" algn="r">
              <a:spcBef>
                <a:spcPts val="0"/>
              </a:spcBef>
              <a:buNone/>
              <a:defRPr sz="800">
                <a:solidFill>
                  <a:schemeClr val="dk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283" name="Google Shape;283;p62"/>
          <p:cNvSpPr txBox="1"/>
          <p:nvPr>
            <p:ph idx="1" type="body"/>
          </p:nvPr>
        </p:nvSpPr>
        <p:spPr>
          <a:xfrm>
            <a:off x="431800" y="1455738"/>
            <a:ext cx="9826625" cy="3600450"/>
          </a:xfrm>
          <a:prstGeom prst="rect">
            <a:avLst/>
          </a:prstGeom>
          <a:noFill/>
          <a:ln>
            <a:noFill/>
          </a:ln>
        </p:spPr>
        <p:txBody>
          <a:bodyPr anchorCtr="0" anchor="t" bIns="0" lIns="0" spcFirstLastPara="1" rIns="0" wrap="square" tIns="0">
            <a:noAutofit/>
          </a:bodyPr>
          <a:lstStyle>
            <a:lvl1pPr indent="-330200" lvl="0" marL="457200" algn="l">
              <a:lnSpc>
                <a:spcPct val="113000"/>
              </a:lnSpc>
              <a:spcBef>
                <a:spcPts val="800"/>
              </a:spcBef>
              <a:spcAft>
                <a:spcPts val="0"/>
              </a:spcAft>
              <a:buClr>
                <a:schemeClr val="dk1"/>
              </a:buClr>
              <a:buSzPts val="1600"/>
              <a:buFont typeface="Arial"/>
              <a:buChar char="+"/>
              <a:defRPr sz="1600">
                <a:latin typeface="Poppins Light"/>
                <a:ea typeface="Poppins Light"/>
                <a:cs typeface="Poppins Light"/>
                <a:sym typeface="Poppins Light"/>
              </a:defRPr>
            </a:lvl1pPr>
            <a:lvl2pPr indent="-330200" lvl="1" marL="914400" algn="l">
              <a:lnSpc>
                <a:spcPct val="113000"/>
              </a:lnSpc>
              <a:spcBef>
                <a:spcPts val="600"/>
              </a:spcBef>
              <a:spcAft>
                <a:spcPts val="0"/>
              </a:spcAft>
              <a:buSzPts val="1600"/>
              <a:buFont typeface="Arial"/>
              <a:buChar char="+"/>
              <a:defRPr sz="1600">
                <a:latin typeface="Poppins Light"/>
                <a:ea typeface="Poppins Light"/>
                <a:cs typeface="Poppins Light"/>
                <a:sym typeface="Poppins Light"/>
              </a:defRPr>
            </a:lvl2pPr>
            <a:lvl3pPr indent="-330200" lvl="2" marL="1371600" algn="l">
              <a:lnSpc>
                <a:spcPct val="113000"/>
              </a:lnSpc>
              <a:spcBef>
                <a:spcPts val="600"/>
              </a:spcBef>
              <a:spcAft>
                <a:spcPts val="0"/>
              </a:spcAft>
              <a:buSzPts val="1600"/>
              <a:buFont typeface="Arial"/>
              <a:buChar char="+"/>
              <a:defRPr sz="1600">
                <a:latin typeface="Poppins Light"/>
                <a:ea typeface="Poppins Light"/>
                <a:cs typeface="Poppins Light"/>
                <a:sym typeface="Poppins Light"/>
              </a:defRPr>
            </a:lvl3pPr>
            <a:lvl4pPr indent="-330200" lvl="3" marL="1828800" algn="l">
              <a:lnSpc>
                <a:spcPct val="113000"/>
              </a:lnSpc>
              <a:spcBef>
                <a:spcPts val="600"/>
              </a:spcBef>
              <a:spcAft>
                <a:spcPts val="0"/>
              </a:spcAft>
              <a:buSzPts val="1600"/>
              <a:buFont typeface="Arial"/>
              <a:buChar char="+"/>
              <a:defRPr sz="1600">
                <a:latin typeface="Poppins Light"/>
                <a:ea typeface="Poppins Light"/>
                <a:cs typeface="Poppins Light"/>
                <a:sym typeface="Poppins Light"/>
              </a:defRPr>
            </a:lvl4pPr>
            <a:lvl5pPr indent="-330200" lvl="4" marL="2286000" algn="l">
              <a:lnSpc>
                <a:spcPct val="113000"/>
              </a:lnSpc>
              <a:spcBef>
                <a:spcPts val="600"/>
              </a:spcBef>
              <a:spcAft>
                <a:spcPts val="0"/>
              </a:spcAft>
              <a:buSzPts val="1600"/>
              <a:buFont typeface="Arial"/>
              <a:buChar char="+"/>
              <a:defRPr sz="1600">
                <a:latin typeface="Poppins Light"/>
                <a:ea typeface="Poppins Light"/>
                <a:cs typeface="Poppins Light"/>
                <a:sym typeface="Poppins Light"/>
              </a:defRPr>
            </a:lvl5pPr>
            <a:lvl6pPr indent="-330200" lvl="5" marL="2743200" algn="l">
              <a:lnSpc>
                <a:spcPct val="113000"/>
              </a:lnSpc>
              <a:spcBef>
                <a:spcPts val="600"/>
              </a:spcBef>
              <a:spcAft>
                <a:spcPts val="0"/>
              </a:spcAft>
              <a:buSzPts val="1600"/>
              <a:buFont typeface="Arial"/>
              <a:buChar char="+"/>
              <a:defRPr sz="1600">
                <a:latin typeface="Poppins Light"/>
                <a:ea typeface="Poppins Light"/>
                <a:cs typeface="Poppins Light"/>
                <a:sym typeface="Poppins Light"/>
              </a:defRPr>
            </a:lvl6pPr>
            <a:lvl7pPr indent="-330200" lvl="6" marL="3200400" algn="l">
              <a:lnSpc>
                <a:spcPct val="113000"/>
              </a:lnSpc>
              <a:spcBef>
                <a:spcPts val="600"/>
              </a:spcBef>
              <a:spcAft>
                <a:spcPts val="0"/>
              </a:spcAft>
              <a:buSzPts val="1600"/>
              <a:buFont typeface="Arial"/>
              <a:buChar char="+"/>
              <a:defRPr sz="1600">
                <a:latin typeface="Poppins Light"/>
                <a:ea typeface="Poppins Light"/>
                <a:cs typeface="Poppins Light"/>
                <a:sym typeface="Poppins Light"/>
              </a:defRPr>
            </a:lvl7pPr>
            <a:lvl8pPr indent="-330200" lvl="7" marL="3657600" algn="l">
              <a:lnSpc>
                <a:spcPct val="113000"/>
              </a:lnSpc>
              <a:spcBef>
                <a:spcPts val="600"/>
              </a:spcBef>
              <a:spcAft>
                <a:spcPts val="0"/>
              </a:spcAft>
              <a:buSzPts val="1600"/>
              <a:buFont typeface="Arial"/>
              <a:buChar char="+"/>
              <a:defRPr sz="1600">
                <a:latin typeface="Poppins Light"/>
                <a:ea typeface="Poppins Light"/>
                <a:cs typeface="Poppins Light"/>
                <a:sym typeface="Poppins Light"/>
              </a:defRPr>
            </a:lvl8pPr>
            <a:lvl9pPr indent="-330200" lvl="8" marL="4114800" algn="l">
              <a:lnSpc>
                <a:spcPct val="113000"/>
              </a:lnSpc>
              <a:spcBef>
                <a:spcPts val="600"/>
              </a:spcBef>
              <a:spcAft>
                <a:spcPts val="0"/>
              </a:spcAft>
              <a:buSzPts val="1600"/>
              <a:buFont typeface="Arial"/>
              <a:buChar char="+"/>
              <a:defRPr sz="1600">
                <a:latin typeface="Poppins Light"/>
                <a:ea typeface="Poppins Light"/>
                <a:cs typeface="Poppins Light"/>
                <a:sym typeface="Poppins Light"/>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copy 1 column gradient w/ image">
  <p:cSld name="Body copy 1 column gradient w/ image">
    <p:spTree>
      <p:nvGrpSpPr>
        <p:cNvPr id="284" name="Shape 284"/>
        <p:cNvGrpSpPr/>
        <p:nvPr/>
      </p:nvGrpSpPr>
      <p:grpSpPr>
        <a:xfrm>
          <a:off x="0" y="0"/>
          <a:ext cx="0" cy="0"/>
          <a:chOff x="0" y="0"/>
          <a:chExt cx="0" cy="0"/>
        </a:xfrm>
      </p:grpSpPr>
      <p:sp>
        <p:nvSpPr>
          <p:cNvPr id="285" name="Google Shape;285;p63"/>
          <p:cNvSpPr/>
          <p:nvPr/>
        </p:nvSpPr>
        <p:spPr>
          <a:xfrm>
            <a:off x="1" y="0"/>
            <a:ext cx="5345906" cy="5991225"/>
          </a:xfrm>
          <a:prstGeom prst="rect">
            <a:avLst/>
          </a:prstGeom>
          <a:gradFill>
            <a:gsLst>
              <a:gs pos="0">
                <a:schemeClr val="dk1"/>
              </a:gs>
              <a:gs pos="20000">
                <a:schemeClr val="dk1"/>
              </a:gs>
              <a:gs pos="80000">
                <a:schemeClr val="accent2"/>
              </a:gs>
              <a:gs pos="100000">
                <a:schemeClr val="accent2"/>
              </a:gs>
            </a:gsLst>
            <a:lin ang="186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Noto Sans"/>
              <a:ea typeface="Noto Sans"/>
              <a:cs typeface="Noto Sans"/>
              <a:sym typeface="Noto Sans"/>
            </a:endParaRPr>
          </a:p>
        </p:txBody>
      </p:sp>
      <p:sp>
        <p:nvSpPr>
          <p:cNvPr id="286" name="Google Shape;286;p63"/>
          <p:cNvSpPr/>
          <p:nvPr>
            <p:ph idx="2" type="pic"/>
          </p:nvPr>
        </p:nvSpPr>
        <p:spPr>
          <a:xfrm>
            <a:off x="5345906" y="0"/>
            <a:ext cx="5345907" cy="5991225"/>
          </a:xfrm>
          <a:prstGeom prst="rect">
            <a:avLst/>
          </a:prstGeom>
          <a:solidFill>
            <a:schemeClr val="lt1"/>
          </a:solidFill>
          <a:ln>
            <a:noFill/>
          </a:ln>
        </p:spPr>
      </p:sp>
      <p:sp>
        <p:nvSpPr>
          <p:cNvPr id="287" name="Google Shape;287;p63"/>
          <p:cNvSpPr txBox="1"/>
          <p:nvPr>
            <p:ph type="title"/>
          </p:nvPr>
        </p:nvSpPr>
        <p:spPr>
          <a:xfrm>
            <a:off x="431800" y="433388"/>
            <a:ext cx="4483099"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lt2"/>
              </a:buClr>
              <a:buSzPts val="1600"/>
              <a:buFont typeface="Poppins Medium"/>
              <a:buNone/>
              <a:defRPr>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8" name="Google Shape;288;p63"/>
          <p:cNvSpPr txBox="1"/>
          <p:nvPr>
            <p:ph idx="11" type="ftr"/>
          </p:nvPr>
        </p:nvSpPr>
        <p:spPr>
          <a:xfrm>
            <a:off x="2108201" y="5335429"/>
            <a:ext cx="2263774" cy="246221"/>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9" name="Google Shape;289;p63"/>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2"/>
                </a:solidFill>
                <a:latin typeface="Noto Sans"/>
                <a:ea typeface="Noto Sans"/>
                <a:cs typeface="Noto Sans"/>
                <a:sym typeface="Noto Sans"/>
              </a:defRPr>
            </a:lvl1pPr>
            <a:lvl2pPr indent="0" lvl="1" marL="0" algn="r">
              <a:spcBef>
                <a:spcPts val="0"/>
              </a:spcBef>
              <a:buNone/>
              <a:defRPr sz="800">
                <a:solidFill>
                  <a:schemeClr val="lt2"/>
                </a:solidFill>
                <a:latin typeface="Noto Sans"/>
                <a:ea typeface="Noto Sans"/>
                <a:cs typeface="Noto Sans"/>
                <a:sym typeface="Noto Sans"/>
              </a:defRPr>
            </a:lvl2pPr>
            <a:lvl3pPr indent="0" lvl="2" marL="0" algn="r">
              <a:spcBef>
                <a:spcPts val="0"/>
              </a:spcBef>
              <a:buNone/>
              <a:defRPr sz="800">
                <a:solidFill>
                  <a:schemeClr val="lt2"/>
                </a:solidFill>
                <a:latin typeface="Noto Sans"/>
                <a:ea typeface="Noto Sans"/>
                <a:cs typeface="Noto Sans"/>
                <a:sym typeface="Noto Sans"/>
              </a:defRPr>
            </a:lvl3pPr>
            <a:lvl4pPr indent="0" lvl="3" marL="0" algn="r">
              <a:spcBef>
                <a:spcPts val="0"/>
              </a:spcBef>
              <a:buNone/>
              <a:defRPr sz="800">
                <a:solidFill>
                  <a:schemeClr val="lt2"/>
                </a:solidFill>
                <a:latin typeface="Noto Sans"/>
                <a:ea typeface="Noto Sans"/>
                <a:cs typeface="Noto Sans"/>
                <a:sym typeface="Noto Sans"/>
              </a:defRPr>
            </a:lvl4pPr>
            <a:lvl5pPr indent="0" lvl="4" marL="0" algn="r">
              <a:spcBef>
                <a:spcPts val="0"/>
              </a:spcBef>
              <a:buNone/>
              <a:defRPr sz="800">
                <a:solidFill>
                  <a:schemeClr val="lt2"/>
                </a:solidFill>
                <a:latin typeface="Noto Sans"/>
                <a:ea typeface="Noto Sans"/>
                <a:cs typeface="Noto Sans"/>
                <a:sym typeface="Noto Sans"/>
              </a:defRPr>
            </a:lvl5pPr>
            <a:lvl6pPr indent="0" lvl="5" marL="0" algn="r">
              <a:spcBef>
                <a:spcPts val="0"/>
              </a:spcBef>
              <a:buNone/>
              <a:defRPr sz="800">
                <a:solidFill>
                  <a:schemeClr val="lt2"/>
                </a:solidFill>
                <a:latin typeface="Noto Sans"/>
                <a:ea typeface="Noto Sans"/>
                <a:cs typeface="Noto Sans"/>
                <a:sym typeface="Noto Sans"/>
              </a:defRPr>
            </a:lvl6pPr>
            <a:lvl7pPr indent="0" lvl="6" marL="0" algn="r">
              <a:spcBef>
                <a:spcPts val="0"/>
              </a:spcBef>
              <a:buNone/>
              <a:defRPr sz="800">
                <a:solidFill>
                  <a:schemeClr val="lt2"/>
                </a:solidFill>
                <a:latin typeface="Noto Sans"/>
                <a:ea typeface="Noto Sans"/>
                <a:cs typeface="Noto Sans"/>
                <a:sym typeface="Noto Sans"/>
              </a:defRPr>
            </a:lvl7pPr>
            <a:lvl8pPr indent="0" lvl="7" marL="0" algn="r">
              <a:spcBef>
                <a:spcPts val="0"/>
              </a:spcBef>
              <a:buNone/>
              <a:defRPr sz="800">
                <a:solidFill>
                  <a:schemeClr val="lt2"/>
                </a:solidFill>
                <a:latin typeface="Noto Sans"/>
                <a:ea typeface="Noto Sans"/>
                <a:cs typeface="Noto Sans"/>
                <a:sym typeface="Noto Sans"/>
              </a:defRPr>
            </a:lvl8pPr>
            <a:lvl9pPr indent="0" lvl="8" marL="0" algn="r">
              <a:spcBef>
                <a:spcPts val="0"/>
              </a:spcBef>
              <a:buNone/>
              <a:defRPr sz="800">
                <a:solidFill>
                  <a:schemeClr val="lt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290" name="Google Shape;290;p63"/>
          <p:cNvSpPr txBox="1"/>
          <p:nvPr>
            <p:ph idx="1" type="body"/>
          </p:nvPr>
        </p:nvSpPr>
        <p:spPr>
          <a:xfrm>
            <a:off x="431801" y="1455738"/>
            <a:ext cx="4483099" cy="3600450"/>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lt2"/>
              </a:buClr>
              <a:buSzPts val="1100"/>
              <a:buNone/>
              <a:defRPr b="1">
                <a:solidFill>
                  <a:schemeClr val="lt2"/>
                </a:solidFill>
                <a:latin typeface="Noto Sans"/>
                <a:ea typeface="Noto Sans"/>
                <a:cs typeface="Noto Sans"/>
                <a:sym typeface="Noto Sans"/>
              </a:defRPr>
            </a:lvl1pPr>
            <a:lvl2pPr indent="-228600" lvl="1" marL="914400" algn="l">
              <a:lnSpc>
                <a:spcPct val="130000"/>
              </a:lnSpc>
              <a:spcBef>
                <a:spcPts val="1700"/>
              </a:spcBef>
              <a:spcAft>
                <a:spcPts val="0"/>
              </a:spcAft>
              <a:buSzPts val="1100"/>
              <a:buFont typeface="Arial"/>
              <a:buNone/>
              <a:defRPr>
                <a:solidFill>
                  <a:schemeClr val="lt2"/>
                </a:solidFill>
              </a:defRPr>
            </a:lvl2pPr>
            <a:lvl3pPr indent="-298450" lvl="2" marL="1371600" algn="l">
              <a:lnSpc>
                <a:spcPct val="130000"/>
              </a:lnSpc>
              <a:spcBef>
                <a:spcPts val="0"/>
              </a:spcBef>
              <a:spcAft>
                <a:spcPts val="0"/>
              </a:spcAft>
              <a:buSzPts val="1100"/>
              <a:buFont typeface="Noto Sans"/>
              <a:buChar char="•"/>
              <a:defRPr>
                <a:solidFill>
                  <a:schemeClr val="lt2"/>
                </a:solidFill>
              </a:defRPr>
            </a:lvl3pPr>
            <a:lvl4pPr indent="-298450" lvl="3" marL="1828800" algn="l">
              <a:lnSpc>
                <a:spcPct val="130000"/>
              </a:lnSpc>
              <a:spcBef>
                <a:spcPts val="0"/>
              </a:spcBef>
              <a:spcAft>
                <a:spcPts val="0"/>
              </a:spcAft>
              <a:buSzPts val="1100"/>
              <a:buFont typeface="Noto Sans"/>
              <a:buChar char="•"/>
              <a:defRPr>
                <a:solidFill>
                  <a:schemeClr val="lt2"/>
                </a:solidFill>
              </a:defRPr>
            </a:lvl4pPr>
            <a:lvl5pPr indent="-298450" lvl="4" marL="2286000" algn="l">
              <a:lnSpc>
                <a:spcPct val="130000"/>
              </a:lnSpc>
              <a:spcBef>
                <a:spcPts val="0"/>
              </a:spcBef>
              <a:spcAft>
                <a:spcPts val="0"/>
              </a:spcAft>
              <a:buSzPts val="1100"/>
              <a:buFont typeface="Noto Sans"/>
              <a:buChar char="•"/>
              <a:defRPr>
                <a:solidFill>
                  <a:schemeClr val="lt2"/>
                </a:solidFill>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grpSp>
        <p:nvGrpSpPr>
          <p:cNvPr id="291" name="Google Shape;291;p63"/>
          <p:cNvGrpSpPr/>
          <p:nvPr/>
        </p:nvGrpSpPr>
        <p:grpSpPr>
          <a:xfrm>
            <a:off x="438942" y="5320889"/>
            <a:ext cx="1075533" cy="260761"/>
            <a:chOff x="438942" y="5320889"/>
            <a:chExt cx="1075533" cy="260761"/>
          </a:xfrm>
        </p:grpSpPr>
        <p:sp>
          <p:nvSpPr>
            <p:cNvPr id="292" name="Google Shape;292;p63"/>
            <p:cNvSpPr/>
            <p:nvPr/>
          </p:nvSpPr>
          <p:spPr>
            <a:xfrm>
              <a:off x="438942" y="5338137"/>
              <a:ext cx="700433" cy="225731"/>
            </a:xfrm>
            <a:custGeom>
              <a:rect b="b" l="l" r="r" t="t"/>
              <a:pathLst>
                <a:path extrusionOk="0" h="170762" w="529867">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Noto Sans"/>
                <a:ea typeface="Noto Sans"/>
                <a:cs typeface="Noto Sans"/>
                <a:sym typeface="Noto Sans"/>
              </a:endParaRPr>
            </a:p>
          </p:txBody>
        </p:sp>
        <p:sp>
          <p:nvSpPr>
            <p:cNvPr id="293" name="Google Shape;293;p63"/>
            <p:cNvSpPr/>
            <p:nvPr/>
          </p:nvSpPr>
          <p:spPr>
            <a:xfrm>
              <a:off x="1253714" y="5320889"/>
              <a:ext cx="260761" cy="260761"/>
            </a:xfrm>
            <a:custGeom>
              <a:rect b="b" l="l" r="r" t="t"/>
              <a:pathLst>
                <a:path extrusionOk="0" h="197262" w="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Noto Sans"/>
                <a:ea typeface="Noto Sans"/>
                <a:cs typeface="Noto Sans"/>
                <a:sym typeface="Noto Sans"/>
              </a:endParaRPr>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copy 2 columns ">
  <p:cSld name="Body copy 2 columns ">
    <p:spTree>
      <p:nvGrpSpPr>
        <p:cNvPr id="294" name="Shape 294"/>
        <p:cNvGrpSpPr/>
        <p:nvPr/>
      </p:nvGrpSpPr>
      <p:grpSpPr>
        <a:xfrm>
          <a:off x="0" y="0"/>
          <a:ext cx="0" cy="0"/>
          <a:chOff x="0" y="0"/>
          <a:chExt cx="0" cy="0"/>
        </a:xfrm>
      </p:grpSpPr>
      <p:sp>
        <p:nvSpPr>
          <p:cNvPr id="295" name="Google Shape;295;p64"/>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dk2"/>
              </a:buClr>
              <a:buSzPts val="1600"/>
              <a:buFont typeface="Poppin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6" name="Google Shape;296;p64"/>
          <p:cNvSpPr txBox="1"/>
          <p:nvPr>
            <p:ph idx="11" type="ftr"/>
          </p:nvPr>
        </p:nvSpPr>
        <p:spPr>
          <a:xfrm>
            <a:off x="2108201" y="5335429"/>
            <a:ext cx="2263774" cy="246221"/>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7" name="Google Shape;297;p64"/>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dk2"/>
                </a:solidFill>
                <a:latin typeface="Noto Sans"/>
                <a:ea typeface="Noto Sans"/>
                <a:cs typeface="Noto Sans"/>
                <a:sym typeface="Noto Sans"/>
              </a:defRPr>
            </a:lvl1pPr>
            <a:lvl2pPr indent="0" lvl="1" marL="0" algn="r">
              <a:spcBef>
                <a:spcPts val="0"/>
              </a:spcBef>
              <a:buNone/>
              <a:defRPr sz="800">
                <a:solidFill>
                  <a:schemeClr val="dk2"/>
                </a:solidFill>
                <a:latin typeface="Noto Sans"/>
                <a:ea typeface="Noto Sans"/>
                <a:cs typeface="Noto Sans"/>
                <a:sym typeface="Noto Sans"/>
              </a:defRPr>
            </a:lvl2pPr>
            <a:lvl3pPr indent="0" lvl="2" marL="0" algn="r">
              <a:spcBef>
                <a:spcPts val="0"/>
              </a:spcBef>
              <a:buNone/>
              <a:defRPr sz="800">
                <a:solidFill>
                  <a:schemeClr val="dk2"/>
                </a:solidFill>
                <a:latin typeface="Noto Sans"/>
                <a:ea typeface="Noto Sans"/>
                <a:cs typeface="Noto Sans"/>
                <a:sym typeface="Noto Sans"/>
              </a:defRPr>
            </a:lvl3pPr>
            <a:lvl4pPr indent="0" lvl="3" marL="0" algn="r">
              <a:spcBef>
                <a:spcPts val="0"/>
              </a:spcBef>
              <a:buNone/>
              <a:defRPr sz="800">
                <a:solidFill>
                  <a:schemeClr val="dk2"/>
                </a:solidFill>
                <a:latin typeface="Noto Sans"/>
                <a:ea typeface="Noto Sans"/>
                <a:cs typeface="Noto Sans"/>
                <a:sym typeface="Noto Sans"/>
              </a:defRPr>
            </a:lvl4pPr>
            <a:lvl5pPr indent="0" lvl="4" marL="0" algn="r">
              <a:spcBef>
                <a:spcPts val="0"/>
              </a:spcBef>
              <a:buNone/>
              <a:defRPr sz="800">
                <a:solidFill>
                  <a:schemeClr val="dk2"/>
                </a:solidFill>
                <a:latin typeface="Noto Sans"/>
                <a:ea typeface="Noto Sans"/>
                <a:cs typeface="Noto Sans"/>
                <a:sym typeface="Noto Sans"/>
              </a:defRPr>
            </a:lvl5pPr>
            <a:lvl6pPr indent="0" lvl="5" marL="0" algn="r">
              <a:spcBef>
                <a:spcPts val="0"/>
              </a:spcBef>
              <a:buNone/>
              <a:defRPr sz="800">
                <a:solidFill>
                  <a:schemeClr val="dk2"/>
                </a:solidFill>
                <a:latin typeface="Noto Sans"/>
                <a:ea typeface="Noto Sans"/>
                <a:cs typeface="Noto Sans"/>
                <a:sym typeface="Noto Sans"/>
              </a:defRPr>
            </a:lvl6pPr>
            <a:lvl7pPr indent="0" lvl="6" marL="0" algn="r">
              <a:spcBef>
                <a:spcPts val="0"/>
              </a:spcBef>
              <a:buNone/>
              <a:defRPr sz="800">
                <a:solidFill>
                  <a:schemeClr val="dk2"/>
                </a:solidFill>
                <a:latin typeface="Noto Sans"/>
                <a:ea typeface="Noto Sans"/>
                <a:cs typeface="Noto Sans"/>
                <a:sym typeface="Noto Sans"/>
              </a:defRPr>
            </a:lvl7pPr>
            <a:lvl8pPr indent="0" lvl="7" marL="0" algn="r">
              <a:spcBef>
                <a:spcPts val="0"/>
              </a:spcBef>
              <a:buNone/>
              <a:defRPr sz="800">
                <a:solidFill>
                  <a:schemeClr val="dk2"/>
                </a:solidFill>
                <a:latin typeface="Noto Sans"/>
                <a:ea typeface="Noto Sans"/>
                <a:cs typeface="Noto Sans"/>
                <a:sym typeface="Noto Sans"/>
              </a:defRPr>
            </a:lvl8pPr>
            <a:lvl9pPr indent="0" lvl="8" marL="0" algn="r">
              <a:spcBef>
                <a:spcPts val="0"/>
              </a:spcBef>
              <a:buNone/>
              <a:defRPr sz="800">
                <a:solidFill>
                  <a:schemeClr val="dk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298" name="Google Shape;298;p64"/>
          <p:cNvSpPr txBox="1"/>
          <p:nvPr>
            <p:ph idx="1" type="body"/>
          </p:nvPr>
        </p:nvSpPr>
        <p:spPr>
          <a:xfrm>
            <a:off x="431801" y="1455738"/>
            <a:ext cx="3940174" cy="3600450"/>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dk2"/>
              </a:buClr>
              <a:buSzPts val="1100"/>
              <a:buNone/>
              <a:defRPr b="1">
                <a:latin typeface="Noto Sans"/>
                <a:ea typeface="Noto Sans"/>
                <a:cs typeface="Noto Sans"/>
                <a:sym typeface="Noto Sans"/>
              </a:defRPr>
            </a:lvl1pPr>
            <a:lvl2pPr indent="-228600" lvl="1" marL="914400" algn="l">
              <a:lnSpc>
                <a:spcPct val="130000"/>
              </a:lnSpc>
              <a:spcBef>
                <a:spcPts val="1700"/>
              </a:spcBef>
              <a:spcAft>
                <a:spcPts val="0"/>
              </a:spcAft>
              <a:buSzPts val="1100"/>
              <a:buFont typeface="Arial"/>
              <a:buNone/>
              <a:defRPr/>
            </a:lvl2pPr>
            <a:lvl3pPr indent="-298450" lvl="2" marL="1371600" algn="l">
              <a:lnSpc>
                <a:spcPct val="130000"/>
              </a:lnSpc>
              <a:spcBef>
                <a:spcPts val="600"/>
              </a:spcBef>
              <a:spcAft>
                <a:spcPts val="0"/>
              </a:spcAft>
              <a:buSzPts val="1100"/>
              <a:buChar char="&gt;"/>
              <a:defRPr/>
            </a:lvl3pPr>
            <a:lvl4pPr indent="-298450" lvl="3" marL="1828800" algn="l">
              <a:lnSpc>
                <a:spcPct val="130000"/>
              </a:lnSpc>
              <a:spcBef>
                <a:spcPts val="600"/>
              </a:spcBef>
              <a:spcAft>
                <a:spcPts val="0"/>
              </a:spcAft>
              <a:buSzPts val="1100"/>
              <a:buChar char="&gt;"/>
              <a:defRPr/>
            </a:lvl4pPr>
            <a:lvl5pPr indent="-298450" lvl="4" marL="2286000" algn="l">
              <a:lnSpc>
                <a:spcPct val="130000"/>
              </a:lnSpc>
              <a:spcBef>
                <a:spcPts val="600"/>
              </a:spcBef>
              <a:spcAft>
                <a:spcPts val="0"/>
              </a:spcAft>
              <a:buSzPts val="1100"/>
              <a:buChar char="&gt;"/>
              <a:defRPr/>
            </a:lvl5pPr>
            <a:lvl6pPr indent="-298450" lvl="5" marL="2743200" algn="l">
              <a:lnSpc>
                <a:spcPct val="130000"/>
              </a:lnSpc>
              <a:spcBef>
                <a:spcPts val="600"/>
              </a:spcBef>
              <a:spcAft>
                <a:spcPts val="0"/>
              </a:spcAft>
              <a:buSzPts val="1100"/>
              <a:buChar char="&gt;"/>
              <a:defRPr/>
            </a:lvl6pPr>
            <a:lvl7pPr indent="-298450" lvl="6" marL="3200400" algn="l">
              <a:lnSpc>
                <a:spcPct val="130000"/>
              </a:lnSpc>
              <a:spcBef>
                <a:spcPts val="600"/>
              </a:spcBef>
              <a:spcAft>
                <a:spcPts val="0"/>
              </a:spcAft>
              <a:buSzPts val="1100"/>
              <a:buChar char="&gt;"/>
              <a:defRPr/>
            </a:lvl7pPr>
            <a:lvl8pPr indent="-298450" lvl="7" marL="3657600" algn="l">
              <a:lnSpc>
                <a:spcPct val="130000"/>
              </a:lnSpc>
              <a:spcBef>
                <a:spcPts val="600"/>
              </a:spcBef>
              <a:spcAft>
                <a:spcPts val="0"/>
              </a:spcAft>
              <a:buSzPts val="1100"/>
              <a:buChar char="&gt;"/>
              <a:defRPr/>
            </a:lvl8pPr>
            <a:lvl9pPr indent="-342900" lvl="8" marL="4114800" algn="l">
              <a:lnSpc>
                <a:spcPct val="130000"/>
              </a:lnSpc>
              <a:spcBef>
                <a:spcPts val="0"/>
              </a:spcBef>
              <a:spcAft>
                <a:spcPts val="0"/>
              </a:spcAft>
              <a:buSzPts val="1800"/>
              <a:buChar char="&gt;"/>
              <a:defRPr/>
            </a:lvl9pPr>
          </a:lstStyle>
          <a:p/>
        </p:txBody>
      </p:sp>
      <p:sp>
        <p:nvSpPr>
          <p:cNvPr id="299" name="Google Shape;299;p64"/>
          <p:cNvSpPr txBox="1"/>
          <p:nvPr>
            <p:ph idx="2" type="body"/>
          </p:nvPr>
        </p:nvSpPr>
        <p:spPr>
          <a:xfrm>
            <a:off x="4624388" y="1455738"/>
            <a:ext cx="3957637" cy="3600450"/>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dk2"/>
              </a:buClr>
              <a:buSzPts val="1100"/>
              <a:buNone/>
              <a:defRPr b="1"/>
            </a:lvl1pPr>
            <a:lvl2pPr indent="-228600" lvl="1" marL="914400" algn="l">
              <a:lnSpc>
                <a:spcPct val="130000"/>
              </a:lnSpc>
              <a:spcBef>
                <a:spcPts val="1700"/>
              </a:spcBef>
              <a:spcAft>
                <a:spcPts val="0"/>
              </a:spcAft>
              <a:buSzPts val="1100"/>
              <a:buFont typeface="Arial"/>
              <a:buNone/>
              <a:defRPr/>
            </a:lvl2pPr>
            <a:lvl3pPr indent="-298450" lvl="2" marL="1371600" algn="l">
              <a:lnSpc>
                <a:spcPct val="130000"/>
              </a:lnSpc>
              <a:spcBef>
                <a:spcPts val="600"/>
              </a:spcBef>
              <a:spcAft>
                <a:spcPts val="0"/>
              </a:spcAft>
              <a:buSzPts val="1100"/>
              <a:buChar char="&gt;"/>
              <a:defRPr/>
            </a:lvl3pPr>
            <a:lvl4pPr indent="-298450" lvl="3" marL="1828800" algn="l">
              <a:lnSpc>
                <a:spcPct val="130000"/>
              </a:lnSpc>
              <a:spcBef>
                <a:spcPts val="600"/>
              </a:spcBef>
              <a:spcAft>
                <a:spcPts val="0"/>
              </a:spcAft>
              <a:buSzPts val="1100"/>
              <a:buChar char="&gt;"/>
              <a:defRPr/>
            </a:lvl4pPr>
            <a:lvl5pPr indent="-298450" lvl="4" marL="2286000" algn="l">
              <a:lnSpc>
                <a:spcPct val="130000"/>
              </a:lnSpc>
              <a:spcBef>
                <a:spcPts val="600"/>
              </a:spcBef>
              <a:spcAft>
                <a:spcPts val="0"/>
              </a:spcAft>
              <a:buSzPts val="1100"/>
              <a:buChar char="&gt;"/>
              <a:defRPr/>
            </a:lvl5pPr>
            <a:lvl6pPr indent="-298450" lvl="5" marL="2743200" algn="l">
              <a:lnSpc>
                <a:spcPct val="130000"/>
              </a:lnSpc>
              <a:spcBef>
                <a:spcPts val="600"/>
              </a:spcBef>
              <a:spcAft>
                <a:spcPts val="0"/>
              </a:spcAft>
              <a:buSzPts val="1100"/>
              <a:buChar char="&gt;"/>
              <a:defRPr/>
            </a:lvl6pPr>
            <a:lvl7pPr indent="-298450" lvl="6" marL="3200400" algn="l">
              <a:lnSpc>
                <a:spcPct val="130000"/>
              </a:lnSpc>
              <a:spcBef>
                <a:spcPts val="600"/>
              </a:spcBef>
              <a:spcAft>
                <a:spcPts val="0"/>
              </a:spcAft>
              <a:buSzPts val="1100"/>
              <a:buChar char="&gt;"/>
              <a:defRPr/>
            </a:lvl7pPr>
            <a:lvl8pPr indent="-298450" lvl="7" marL="3657600" algn="l">
              <a:lnSpc>
                <a:spcPct val="130000"/>
              </a:lnSpc>
              <a:spcBef>
                <a:spcPts val="600"/>
              </a:spcBef>
              <a:spcAft>
                <a:spcPts val="0"/>
              </a:spcAft>
              <a:buSzPts val="1100"/>
              <a:buChar char="&gt;"/>
              <a:defRPr/>
            </a:lvl8pPr>
            <a:lvl9pPr indent="-342900" lvl="8" marL="4114800" algn="l">
              <a:lnSpc>
                <a:spcPct val="130000"/>
              </a:lnSpc>
              <a:spcBef>
                <a:spcPts val="0"/>
              </a:spcBef>
              <a:spcAft>
                <a:spcPts val="0"/>
              </a:spcAft>
              <a:buSzPts val="1800"/>
              <a:buChar char="&gt;"/>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copy 2 columns  w/ benefits">
  <p:cSld name="Body copy 2 columns  w/ benefits">
    <p:spTree>
      <p:nvGrpSpPr>
        <p:cNvPr id="300" name="Shape 300"/>
        <p:cNvGrpSpPr/>
        <p:nvPr/>
      </p:nvGrpSpPr>
      <p:grpSpPr>
        <a:xfrm>
          <a:off x="0" y="0"/>
          <a:ext cx="0" cy="0"/>
          <a:chOff x="0" y="0"/>
          <a:chExt cx="0" cy="0"/>
        </a:xfrm>
      </p:grpSpPr>
      <p:sp>
        <p:nvSpPr>
          <p:cNvPr id="301" name="Google Shape;301;p65"/>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dk2"/>
              </a:buClr>
              <a:buSzPts val="1600"/>
              <a:buFont typeface="Poppin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2" name="Google Shape;302;p65"/>
          <p:cNvSpPr txBox="1"/>
          <p:nvPr>
            <p:ph idx="11" type="ftr"/>
          </p:nvPr>
        </p:nvSpPr>
        <p:spPr>
          <a:xfrm>
            <a:off x="2108201" y="5335429"/>
            <a:ext cx="2263774" cy="246221"/>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3" name="Google Shape;303;p65"/>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dk2"/>
                </a:solidFill>
                <a:latin typeface="Noto Sans"/>
                <a:ea typeface="Noto Sans"/>
                <a:cs typeface="Noto Sans"/>
                <a:sym typeface="Noto Sans"/>
              </a:defRPr>
            </a:lvl1pPr>
            <a:lvl2pPr indent="0" lvl="1" marL="0" algn="r">
              <a:spcBef>
                <a:spcPts val="0"/>
              </a:spcBef>
              <a:buNone/>
              <a:defRPr sz="800">
                <a:solidFill>
                  <a:schemeClr val="dk2"/>
                </a:solidFill>
                <a:latin typeface="Noto Sans"/>
                <a:ea typeface="Noto Sans"/>
                <a:cs typeface="Noto Sans"/>
                <a:sym typeface="Noto Sans"/>
              </a:defRPr>
            </a:lvl2pPr>
            <a:lvl3pPr indent="0" lvl="2" marL="0" algn="r">
              <a:spcBef>
                <a:spcPts val="0"/>
              </a:spcBef>
              <a:buNone/>
              <a:defRPr sz="800">
                <a:solidFill>
                  <a:schemeClr val="dk2"/>
                </a:solidFill>
                <a:latin typeface="Noto Sans"/>
                <a:ea typeface="Noto Sans"/>
                <a:cs typeface="Noto Sans"/>
                <a:sym typeface="Noto Sans"/>
              </a:defRPr>
            </a:lvl3pPr>
            <a:lvl4pPr indent="0" lvl="3" marL="0" algn="r">
              <a:spcBef>
                <a:spcPts val="0"/>
              </a:spcBef>
              <a:buNone/>
              <a:defRPr sz="800">
                <a:solidFill>
                  <a:schemeClr val="dk2"/>
                </a:solidFill>
                <a:latin typeface="Noto Sans"/>
                <a:ea typeface="Noto Sans"/>
                <a:cs typeface="Noto Sans"/>
                <a:sym typeface="Noto Sans"/>
              </a:defRPr>
            </a:lvl4pPr>
            <a:lvl5pPr indent="0" lvl="4" marL="0" algn="r">
              <a:spcBef>
                <a:spcPts val="0"/>
              </a:spcBef>
              <a:buNone/>
              <a:defRPr sz="800">
                <a:solidFill>
                  <a:schemeClr val="dk2"/>
                </a:solidFill>
                <a:latin typeface="Noto Sans"/>
                <a:ea typeface="Noto Sans"/>
                <a:cs typeface="Noto Sans"/>
                <a:sym typeface="Noto Sans"/>
              </a:defRPr>
            </a:lvl5pPr>
            <a:lvl6pPr indent="0" lvl="5" marL="0" algn="r">
              <a:spcBef>
                <a:spcPts val="0"/>
              </a:spcBef>
              <a:buNone/>
              <a:defRPr sz="800">
                <a:solidFill>
                  <a:schemeClr val="dk2"/>
                </a:solidFill>
                <a:latin typeface="Noto Sans"/>
                <a:ea typeface="Noto Sans"/>
                <a:cs typeface="Noto Sans"/>
                <a:sym typeface="Noto Sans"/>
              </a:defRPr>
            </a:lvl6pPr>
            <a:lvl7pPr indent="0" lvl="6" marL="0" algn="r">
              <a:spcBef>
                <a:spcPts val="0"/>
              </a:spcBef>
              <a:buNone/>
              <a:defRPr sz="800">
                <a:solidFill>
                  <a:schemeClr val="dk2"/>
                </a:solidFill>
                <a:latin typeface="Noto Sans"/>
                <a:ea typeface="Noto Sans"/>
                <a:cs typeface="Noto Sans"/>
                <a:sym typeface="Noto Sans"/>
              </a:defRPr>
            </a:lvl7pPr>
            <a:lvl8pPr indent="0" lvl="7" marL="0" algn="r">
              <a:spcBef>
                <a:spcPts val="0"/>
              </a:spcBef>
              <a:buNone/>
              <a:defRPr sz="800">
                <a:solidFill>
                  <a:schemeClr val="dk2"/>
                </a:solidFill>
                <a:latin typeface="Noto Sans"/>
                <a:ea typeface="Noto Sans"/>
                <a:cs typeface="Noto Sans"/>
                <a:sym typeface="Noto Sans"/>
              </a:defRPr>
            </a:lvl8pPr>
            <a:lvl9pPr indent="0" lvl="8" marL="0" algn="r">
              <a:spcBef>
                <a:spcPts val="0"/>
              </a:spcBef>
              <a:buNone/>
              <a:defRPr sz="800">
                <a:solidFill>
                  <a:schemeClr val="dk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304" name="Google Shape;304;p65"/>
          <p:cNvSpPr txBox="1"/>
          <p:nvPr>
            <p:ph idx="1" type="body"/>
          </p:nvPr>
        </p:nvSpPr>
        <p:spPr>
          <a:xfrm>
            <a:off x="431801" y="1455738"/>
            <a:ext cx="3940174" cy="3600450"/>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dk2"/>
              </a:buClr>
              <a:buSzPts val="1100"/>
              <a:buNone/>
              <a:defRPr b="1">
                <a:latin typeface="Noto Sans"/>
                <a:ea typeface="Noto Sans"/>
                <a:cs typeface="Noto Sans"/>
                <a:sym typeface="Noto Sans"/>
              </a:defRPr>
            </a:lvl1pPr>
            <a:lvl2pPr indent="-228600" lvl="1" marL="914400" algn="l">
              <a:lnSpc>
                <a:spcPct val="130000"/>
              </a:lnSpc>
              <a:spcBef>
                <a:spcPts val="1700"/>
              </a:spcBef>
              <a:spcAft>
                <a:spcPts val="0"/>
              </a:spcAft>
              <a:buSzPts val="1100"/>
              <a:buFont typeface="Arial"/>
              <a:buNone/>
              <a:defRPr/>
            </a:lvl2pPr>
            <a:lvl3pPr indent="-298450" lvl="2" marL="1371600" algn="l">
              <a:lnSpc>
                <a:spcPct val="130000"/>
              </a:lnSpc>
              <a:spcBef>
                <a:spcPts val="600"/>
              </a:spcBef>
              <a:spcAft>
                <a:spcPts val="0"/>
              </a:spcAft>
              <a:buSzPts val="1100"/>
              <a:buChar char="&gt;"/>
              <a:defRPr/>
            </a:lvl3pPr>
            <a:lvl4pPr indent="-298450" lvl="3" marL="1828800" algn="l">
              <a:lnSpc>
                <a:spcPct val="130000"/>
              </a:lnSpc>
              <a:spcBef>
                <a:spcPts val="600"/>
              </a:spcBef>
              <a:spcAft>
                <a:spcPts val="0"/>
              </a:spcAft>
              <a:buSzPts val="1100"/>
              <a:buChar char="&gt;"/>
              <a:defRPr/>
            </a:lvl4pPr>
            <a:lvl5pPr indent="-298450" lvl="4" marL="2286000" algn="l">
              <a:lnSpc>
                <a:spcPct val="130000"/>
              </a:lnSpc>
              <a:spcBef>
                <a:spcPts val="600"/>
              </a:spcBef>
              <a:spcAft>
                <a:spcPts val="0"/>
              </a:spcAft>
              <a:buSzPts val="1100"/>
              <a:buChar char="&gt;"/>
              <a:defRPr/>
            </a:lvl5pPr>
            <a:lvl6pPr indent="-298450" lvl="5" marL="2743200" algn="l">
              <a:lnSpc>
                <a:spcPct val="130000"/>
              </a:lnSpc>
              <a:spcBef>
                <a:spcPts val="600"/>
              </a:spcBef>
              <a:spcAft>
                <a:spcPts val="0"/>
              </a:spcAft>
              <a:buSzPts val="1100"/>
              <a:buChar char="&gt;"/>
              <a:defRPr/>
            </a:lvl6pPr>
            <a:lvl7pPr indent="-298450" lvl="6" marL="3200400" algn="l">
              <a:lnSpc>
                <a:spcPct val="130000"/>
              </a:lnSpc>
              <a:spcBef>
                <a:spcPts val="600"/>
              </a:spcBef>
              <a:spcAft>
                <a:spcPts val="0"/>
              </a:spcAft>
              <a:buSzPts val="1100"/>
              <a:buChar char="&gt;"/>
              <a:defRPr/>
            </a:lvl7pPr>
            <a:lvl8pPr indent="-298450" lvl="7" marL="3657600" algn="l">
              <a:lnSpc>
                <a:spcPct val="130000"/>
              </a:lnSpc>
              <a:spcBef>
                <a:spcPts val="600"/>
              </a:spcBef>
              <a:spcAft>
                <a:spcPts val="0"/>
              </a:spcAft>
              <a:buSzPts val="1100"/>
              <a:buChar char="&gt;"/>
              <a:defRPr/>
            </a:lvl8pPr>
            <a:lvl9pPr indent="-342900" lvl="8" marL="4114800" algn="l">
              <a:lnSpc>
                <a:spcPct val="130000"/>
              </a:lnSpc>
              <a:spcBef>
                <a:spcPts val="0"/>
              </a:spcBef>
              <a:spcAft>
                <a:spcPts val="0"/>
              </a:spcAft>
              <a:buSzPts val="1800"/>
              <a:buChar char="&gt;"/>
              <a:defRPr/>
            </a:lvl9pPr>
          </a:lstStyle>
          <a:p/>
        </p:txBody>
      </p:sp>
      <p:sp>
        <p:nvSpPr>
          <p:cNvPr id="305" name="Google Shape;305;p65"/>
          <p:cNvSpPr txBox="1"/>
          <p:nvPr>
            <p:ph idx="2" type="body"/>
          </p:nvPr>
        </p:nvSpPr>
        <p:spPr>
          <a:xfrm>
            <a:off x="4624388" y="1455738"/>
            <a:ext cx="3957637" cy="3600450"/>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dk2"/>
              </a:buClr>
              <a:buSzPts val="1100"/>
              <a:buNone/>
              <a:defRPr b="1"/>
            </a:lvl1pPr>
            <a:lvl2pPr indent="-228600" lvl="1" marL="914400" algn="l">
              <a:lnSpc>
                <a:spcPct val="130000"/>
              </a:lnSpc>
              <a:spcBef>
                <a:spcPts val="1700"/>
              </a:spcBef>
              <a:spcAft>
                <a:spcPts val="0"/>
              </a:spcAft>
              <a:buSzPts val="1100"/>
              <a:buFont typeface="Arial"/>
              <a:buNone/>
              <a:defRPr/>
            </a:lvl2pPr>
            <a:lvl3pPr indent="-298450" lvl="2" marL="1371600" algn="l">
              <a:lnSpc>
                <a:spcPct val="130000"/>
              </a:lnSpc>
              <a:spcBef>
                <a:spcPts val="600"/>
              </a:spcBef>
              <a:spcAft>
                <a:spcPts val="0"/>
              </a:spcAft>
              <a:buSzPts val="1100"/>
              <a:buFont typeface="Arial"/>
              <a:buChar char="+"/>
              <a:defRPr/>
            </a:lvl3pPr>
            <a:lvl4pPr indent="-298450" lvl="3" marL="1828800" algn="l">
              <a:lnSpc>
                <a:spcPct val="130000"/>
              </a:lnSpc>
              <a:spcBef>
                <a:spcPts val="600"/>
              </a:spcBef>
              <a:spcAft>
                <a:spcPts val="0"/>
              </a:spcAft>
              <a:buSzPts val="1100"/>
              <a:buFont typeface="Arial"/>
              <a:buChar char="+"/>
              <a:defRPr/>
            </a:lvl4pPr>
            <a:lvl5pPr indent="-298450" lvl="4" marL="2286000" algn="l">
              <a:lnSpc>
                <a:spcPct val="130000"/>
              </a:lnSpc>
              <a:spcBef>
                <a:spcPts val="600"/>
              </a:spcBef>
              <a:spcAft>
                <a:spcPts val="0"/>
              </a:spcAft>
              <a:buSzPts val="1100"/>
              <a:buFont typeface="Arial"/>
              <a:buChar char="+"/>
              <a:defRPr/>
            </a:lvl5pPr>
            <a:lvl6pPr indent="-298450" lvl="5" marL="2743200" algn="l">
              <a:lnSpc>
                <a:spcPct val="130000"/>
              </a:lnSpc>
              <a:spcBef>
                <a:spcPts val="600"/>
              </a:spcBef>
              <a:spcAft>
                <a:spcPts val="0"/>
              </a:spcAft>
              <a:buSzPts val="1100"/>
              <a:buFont typeface="Arial"/>
              <a:buChar char="+"/>
              <a:defRPr/>
            </a:lvl6pPr>
            <a:lvl7pPr indent="-298450" lvl="6" marL="3200400" algn="l">
              <a:lnSpc>
                <a:spcPct val="130000"/>
              </a:lnSpc>
              <a:spcBef>
                <a:spcPts val="600"/>
              </a:spcBef>
              <a:spcAft>
                <a:spcPts val="0"/>
              </a:spcAft>
              <a:buSzPts val="1100"/>
              <a:buFont typeface="Arial"/>
              <a:buChar char="+"/>
              <a:defRPr/>
            </a:lvl7pPr>
            <a:lvl8pPr indent="-298450" lvl="7" marL="3657600" algn="l">
              <a:lnSpc>
                <a:spcPct val="130000"/>
              </a:lnSpc>
              <a:spcBef>
                <a:spcPts val="600"/>
              </a:spcBef>
              <a:spcAft>
                <a:spcPts val="0"/>
              </a:spcAft>
              <a:buSzPts val="1100"/>
              <a:buFont typeface="Arial"/>
              <a:buChar char="+"/>
              <a:defRPr/>
            </a:lvl8pPr>
            <a:lvl9pPr indent="-298450" lvl="8" marL="4114800" algn="l">
              <a:lnSpc>
                <a:spcPct val="130000"/>
              </a:lnSpc>
              <a:spcBef>
                <a:spcPts val="600"/>
              </a:spcBef>
              <a:spcAft>
                <a:spcPts val="0"/>
              </a:spcAft>
              <a:buSzPts val="1100"/>
              <a:buFont typeface="Arial"/>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copy 2 columns w/ image coral">
  <p:cSld name="Body copy 2 columns w/ image coral">
    <p:spTree>
      <p:nvGrpSpPr>
        <p:cNvPr id="306" name="Shape 306"/>
        <p:cNvGrpSpPr/>
        <p:nvPr/>
      </p:nvGrpSpPr>
      <p:grpSpPr>
        <a:xfrm>
          <a:off x="0" y="0"/>
          <a:ext cx="0" cy="0"/>
          <a:chOff x="0" y="0"/>
          <a:chExt cx="0" cy="0"/>
        </a:xfrm>
      </p:grpSpPr>
      <p:sp>
        <p:nvSpPr>
          <p:cNvPr id="307" name="Google Shape;307;p66"/>
          <p:cNvSpPr/>
          <p:nvPr/>
        </p:nvSpPr>
        <p:spPr>
          <a:xfrm>
            <a:off x="0" y="0"/>
            <a:ext cx="10691813" cy="5991225"/>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Noto Sans"/>
              <a:ea typeface="Noto Sans"/>
              <a:cs typeface="Noto Sans"/>
              <a:sym typeface="Noto Sans"/>
            </a:endParaRPr>
          </a:p>
        </p:txBody>
      </p:sp>
      <p:sp>
        <p:nvSpPr>
          <p:cNvPr id="308" name="Google Shape;308;p66"/>
          <p:cNvSpPr/>
          <p:nvPr>
            <p:ph idx="2" type="pic"/>
          </p:nvPr>
        </p:nvSpPr>
        <p:spPr>
          <a:xfrm>
            <a:off x="6318250" y="0"/>
            <a:ext cx="4373563" cy="5991225"/>
          </a:xfrm>
          <a:prstGeom prst="rect">
            <a:avLst/>
          </a:prstGeom>
          <a:solidFill>
            <a:schemeClr val="lt1"/>
          </a:solidFill>
          <a:ln>
            <a:noFill/>
          </a:ln>
        </p:spPr>
      </p:sp>
      <p:sp>
        <p:nvSpPr>
          <p:cNvPr id="309" name="Google Shape;309;p66"/>
          <p:cNvSpPr txBox="1"/>
          <p:nvPr>
            <p:ph type="title"/>
          </p:nvPr>
        </p:nvSpPr>
        <p:spPr>
          <a:xfrm>
            <a:off x="431800" y="433388"/>
            <a:ext cx="4778375"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lt2"/>
              </a:buClr>
              <a:buSzPts val="1600"/>
              <a:buFont typeface="Poppins Medium"/>
              <a:buNone/>
              <a:defRPr>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0" name="Google Shape;310;p66"/>
          <p:cNvSpPr txBox="1"/>
          <p:nvPr>
            <p:ph idx="11" type="ftr"/>
          </p:nvPr>
        </p:nvSpPr>
        <p:spPr>
          <a:xfrm>
            <a:off x="2108201" y="5335429"/>
            <a:ext cx="2263774" cy="246221"/>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1" name="Google Shape;311;p66"/>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2"/>
                </a:solidFill>
                <a:latin typeface="Noto Sans"/>
                <a:ea typeface="Noto Sans"/>
                <a:cs typeface="Noto Sans"/>
                <a:sym typeface="Noto Sans"/>
              </a:defRPr>
            </a:lvl1pPr>
            <a:lvl2pPr indent="0" lvl="1" marL="0" algn="r">
              <a:spcBef>
                <a:spcPts val="0"/>
              </a:spcBef>
              <a:buNone/>
              <a:defRPr sz="800">
                <a:solidFill>
                  <a:schemeClr val="lt2"/>
                </a:solidFill>
                <a:latin typeface="Noto Sans"/>
                <a:ea typeface="Noto Sans"/>
                <a:cs typeface="Noto Sans"/>
                <a:sym typeface="Noto Sans"/>
              </a:defRPr>
            </a:lvl2pPr>
            <a:lvl3pPr indent="0" lvl="2" marL="0" algn="r">
              <a:spcBef>
                <a:spcPts val="0"/>
              </a:spcBef>
              <a:buNone/>
              <a:defRPr sz="800">
                <a:solidFill>
                  <a:schemeClr val="lt2"/>
                </a:solidFill>
                <a:latin typeface="Noto Sans"/>
                <a:ea typeface="Noto Sans"/>
                <a:cs typeface="Noto Sans"/>
                <a:sym typeface="Noto Sans"/>
              </a:defRPr>
            </a:lvl3pPr>
            <a:lvl4pPr indent="0" lvl="3" marL="0" algn="r">
              <a:spcBef>
                <a:spcPts val="0"/>
              </a:spcBef>
              <a:buNone/>
              <a:defRPr sz="800">
                <a:solidFill>
                  <a:schemeClr val="lt2"/>
                </a:solidFill>
                <a:latin typeface="Noto Sans"/>
                <a:ea typeface="Noto Sans"/>
                <a:cs typeface="Noto Sans"/>
                <a:sym typeface="Noto Sans"/>
              </a:defRPr>
            </a:lvl4pPr>
            <a:lvl5pPr indent="0" lvl="4" marL="0" algn="r">
              <a:spcBef>
                <a:spcPts val="0"/>
              </a:spcBef>
              <a:buNone/>
              <a:defRPr sz="800">
                <a:solidFill>
                  <a:schemeClr val="lt2"/>
                </a:solidFill>
                <a:latin typeface="Noto Sans"/>
                <a:ea typeface="Noto Sans"/>
                <a:cs typeface="Noto Sans"/>
                <a:sym typeface="Noto Sans"/>
              </a:defRPr>
            </a:lvl5pPr>
            <a:lvl6pPr indent="0" lvl="5" marL="0" algn="r">
              <a:spcBef>
                <a:spcPts val="0"/>
              </a:spcBef>
              <a:buNone/>
              <a:defRPr sz="800">
                <a:solidFill>
                  <a:schemeClr val="lt2"/>
                </a:solidFill>
                <a:latin typeface="Noto Sans"/>
                <a:ea typeface="Noto Sans"/>
                <a:cs typeface="Noto Sans"/>
                <a:sym typeface="Noto Sans"/>
              </a:defRPr>
            </a:lvl6pPr>
            <a:lvl7pPr indent="0" lvl="6" marL="0" algn="r">
              <a:spcBef>
                <a:spcPts val="0"/>
              </a:spcBef>
              <a:buNone/>
              <a:defRPr sz="800">
                <a:solidFill>
                  <a:schemeClr val="lt2"/>
                </a:solidFill>
                <a:latin typeface="Noto Sans"/>
                <a:ea typeface="Noto Sans"/>
                <a:cs typeface="Noto Sans"/>
                <a:sym typeface="Noto Sans"/>
              </a:defRPr>
            </a:lvl7pPr>
            <a:lvl8pPr indent="0" lvl="7" marL="0" algn="r">
              <a:spcBef>
                <a:spcPts val="0"/>
              </a:spcBef>
              <a:buNone/>
              <a:defRPr sz="800">
                <a:solidFill>
                  <a:schemeClr val="lt2"/>
                </a:solidFill>
                <a:latin typeface="Noto Sans"/>
                <a:ea typeface="Noto Sans"/>
                <a:cs typeface="Noto Sans"/>
                <a:sym typeface="Noto Sans"/>
              </a:defRPr>
            </a:lvl8pPr>
            <a:lvl9pPr indent="0" lvl="8" marL="0" algn="r">
              <a:spcBef>
                <a:spcPts val="0"/>
              </a:spcBef>
              <a:buNone/>
              <a:defRPr sz="800">
                <a:solidFill>
                  <a:schemeClr val="lt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312" name="Google Shape;312;p66"/>
          <p:cNvSpPr txBox="1"/>
          <p:nvPr>
            <p:ph idx="1" type="body"/>
          </p:nvPr>
        </p:nvSpPr>
        <p:spPr>
          <a:xfrm>
            <a:off x="431801" y="1455738"/>
            <a:ext cx="2263774" cy="3600450"/>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lt2"/>
              </a:buClr>
              <a:buSzPts val="1100"/>
              <a:buNone/>
              <a:defRPr b="1">
                <a:solidFill>
                  <a:schemeClr val="lt2"/>
                </a:solidFill>
                <a:latin typeface="Noto Sans"/>
                <a:ea typeface="Noto Sans"/>
                <a:cs typeface="Noto Sans"/>
                <a:sym typeface="Noto Sans"/>
              </a:defRPr>
            </a:lvl1pPr>
            <a:lvl2pPr indent="-228600" lvl="1" marL="914400" algn="l">
              <a:lnSpc>
                <a:spcPct val="130000"/>
              </a:lnSpc>
              <a:spcBef>
                <a:spcPts val="1700"/>
              </a:spcBef>
              <a:spcAft>
                <a:spcPts val="0"/>
              </a:spcAft>
              <a:buSzPts val="1100"/>
              <a:buFont typeface="Arial"/>
              <a:buNone/>
              <a:defRPr>
                <a:solidFill>
                  <a:schemeClr val="lt2"/>
                </a:solidFill>
              </a:defRPr>
            </a:lvl2pPr>
            <a:lvl3pPr indent="-298450" lvl="2" marL="1371600" algn="l">
              <a:lnSpc>
                <a:spcPct val="130000"/>
              </a:lnSpc>
              <a:spcBef>
                <a:spcPts val="600"/>
              </a:spcBef>
              <a:spcAft>
                <a:spcPts val="0"/>
              </a:spcAft>
              <a:buClr>
                <a:schemeClr val="lt2"/>
              </a:buClr>
              <a:buSzPts val="1100"/>
              <a:buFont typeface="Arial"/>
              <a:buChar char="&gt;"/>
              <a:defRPr>
                <a:solidFill>
                  <a:schemeClr val="lt2"/>
                </a:solidFill>
              </a:defRPr>
            </a:lvl3pPr>
            <a:lvl4pPr indent="-298450" lvl="3" marL="1828800" algn="l">
              <a:lnSpc>
                <a:spcPct val="130000"/>
              </a:lnSpc>
              <a:spcBef>
                <a:spcPts val="600"/>
              </a:spcBef>
              <a:spcAft>
                <a:spcPts val="0"/>
              </a:spcAft>
              <a:buClr>
                <a:schemeClr val="lt2"/>
              </a:buClr>
              <a:buSzPts val="1100"/>
              <a:buFont typeface="Arial"/>
              <a:buChar char="&gt;"/>
              <a:defRPr>
                <a:solidFill>
                  <a:schemeClr val="lt2"/>
                </a:solidFill>
              </a:defRPr>
            </a:lvl4pPr>
            <a:lvl5pPr indent="-298450" lvl="4" marL="2286000" algn="l">
              <a:lnSpc>
                <a:spcPct val="130000"/>
              </a:lnSpc>
              <a:spcBef>
                <a:spcPts val="600"/>
              </a:spcBef>
              <a:spcAft>
                <a:spcPts val="0"/>
              </a:spcAft>
              <a:buClr>
                <a:schemeClr val="lt2"/>
              </a:buClr>
              <a:buSzPts val="1100"/>
              <a:buFont typeface="Arial"/>
              <a:buChar char="&gt;"/>
              <a:defRPr>
                <a:solidFill>
                  <a:schemeClr val="lt2"/>
                </a:solidFill>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313" name="Google Shape;313;p66"/>
          <p:cNvSpPr txBox="1"/>
          <p:nvPr>
            <p:ph idx="3" type="body"/>
          </p:nvPr>
        </p:nvSpPr>
        <p:spPr>
          <a:xfrm>
            <a:off x="2946400" y="1455738"/>
            <a:ext cx="2263775" cy="3600450"/>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lt2"/>
              </a:buClr>
              <a:buSzPts val="1100"/>
              <a:buNone/>
              <a:defRPr b="1">
                <a:solidFill>
                  <a:schemeClr val="lt2"/>
                </a:solidFill>
              </a:defRPr>
            </a:lvl1pPr>
            <a:lvl2pPr indent="-228600" lvl="1" marL="914400" algn="l">
              <a:lnSpc>
                <a:spcPct val="130000"/>
              </a:lnSpc>
              <a:spcBef>
                <a:spcPts val="1700"/>
              </a:spcBef>
              <a:spcAft>
                <a:spcPts val="0"/>
              </a:spcAft>
              <a:buSzPts val="1100"/>
              <a:buFont typeface="Arial"/>
              <a:buNone/>
              <a:defRPr>
                <a:solidFill>
                  <a:schemeClr val="lt2"/>
                </a:solidFill>
              </a:defRPr>
            </a:lvl2pPr>
            <a:lvl3pPr indent="-298450" lvl="2" marL="1371600" algn="l">
              <a:lnSpc>
                <a:spcPct val="130000"/>
              </a:lnSpc>
              <a:spcBef>
                <a:spcPts val="600"/>
              </a:spcBef>
              <a:spcAft>
                <a:spcPts val="0"/>
              </a:spcAft>
              <a:buClr>
                <a:schemeClr val="lt2"/>
              </a:buClr>
              <a:buSzPts val="1100"/>
              <a:buFont typeface="Arial"/>
              <a:buChar char="&gt;"/>
              <a:defRPr>
                <a:solidFill>
                  <a:schemeClr val="lt2"/>
                </a:solidFill>
              </a:defRPr>
            </a:lvl3pPr>
            <a:lvl4pPr indent="-298450" lvl="3" marL="1828800" algn="l">
              <a:lnSpc>
                <a:spcPct val="130000"/>
              </a:lnSpc>
              <a:spcBef>
                <a:spcPts val="600"/>
              </a:spcBef>
              <a:spcAft>
                <a:spcPts val="0"/>
              </a:spcAft>
              <a:buClr>
                <a:schemeClr val="lt2"/>
              </a:buClr>
              <a:buSzPts val="1100"/>
              <a:buFont typeface="Arial"/>
              <a:buChar char="&gt;"/>
              <a:defRPr>
                <a:solidFill>
                  <a:schemeClr val="lt2"/>
                </a:solidFill>
              </a:defRPr>
            </a:lvl4pPr>
            <a:lvl5pPr indent="-298450" lvl="4" marL="2286000" algn="l">
              <a:lnSpc>
                <a:spcPct val="130000"/>
              </a:lnSpc>
              <a:spcBef>
                <a:spcPts val="600"/>
              </a:spcBef>
              <a:spcAft>
                <a:spcPts val="0"/>
              </a:spcAft>
              <a:buClr>
                <a:schemeClr val="lt2"/>
              </a:buClr>
              <a:buSzPts val="1100"/>
              <a:buFont typeface="Arial"/>
              <a:buChar char="&gt;"/>
              <a:defRPr>
                <a:solidFill>
                  <a:schemeClr val="lt2"/>
                </a:solidFill>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grpSp>
        <p:nvGrpSpPr>
          <p:cNvPr id="314" name="Google Shape;314;p66"/>
          <p:cNvGrpSpPr/>
          <p:nvPr/>
        </p:nvGrpSpPr>
        <p:grpSpPr>
          <a:xfrm>
            <a:off x="438942" y="5320889"/>
            <a:ext cx="1075533" cy="260761"/>
            <a:chOff x="438942" y="5320889"/>
            <a:chExt cx="1075533" cy="260761"/>
          </a:xfrm>
        </p:grpSpPr>
        <p:sp>
          <p:nvSpPr>
            <p:cNvPr id="315" name="Google Shape;315;p66"/>
            <p:cNvSpPr/>
            <p:nvPr/>
          </p:nvSpPr>
          <p:spPr>
            <a:xfrm>
              <a:off x="438942" y="5338137"/>
              <a:ext cx="700433" cy="225731"/>
            </a:xfrm>
            <a:custGeom>
              <a:rect b="b" l="l" r="r" t="t"/>
              <a:pathLst>
                <a:path extrusionOk="0" h="170762" w="529867">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Noto Sans"/>
                <a:ea typeface="Noto Sans"/>
                <a:cs typeface="Noto Sans"/>
                <a:sym typeface="Noto Sans"/>
              </a:endParaRPr>
            </a:p>
          </p:txBody>
        </p:sp>
        <p:sp>
          <p:nvSpPr>
            <p:cNvPr id="316" name="Google Shape;316;p66"/>
            <p:cNvSpPr/>
            <p:nvPr/>
          </p:nvSpPr>
          <p:spPr>
            <a:xfrm>
              <a:off x="1253714" y="5320889"/>
              <a:ext cx="260761" cy="260761"/>
            </a:xfrm>
            <a:custGeom>
              <a:rect b="b" l="l" r="r" t="t"/>
              <a:pathLst>
                <a:path extrusionOk="0" h="197262" w="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Noto Sans"/>
                <a:ea typeface="Noto Sans"/>
                <a:cs typeface="Noto Sans"/>
                <a:sym typeface="Noto Sans"/>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statement + copy w/ image white">
  <p:cSld name="Key statement + copy w/ image white">
    <p:spTree>
      <p:nvGrpSpPr>
        <p:cNvPr id="317" name="Shape 317"/>
        <p:cNvGrpSpPr/>
        <p:nvPr/>
      </p:nvGrpSpPr>
      <p:grpSpPr>
        <a:xfrm>
          <a:off x="0" y="0"/>
          <a:ext cx="0" cy="0"/>
          <a:chOff x="0" y="0"/>
          <a:chExt cx="0" cy="0"/>
        </a:xfrm>
      </p:grpSpPr>
      <p:sp>
        <p:nvSpPr>
          <p:cNvPr id="318" name="Google Shape;318;p67"/>
          <p:cNvSpPr/>
          <p:nvPr>
            <p:ph idx="2" type="pic"/>
          </p:nvPr>
        </p:nvSpPr>
        <p:spPr>
          <a:xfrm>
            <a:off x="7156450" y="0"/>
            <a:ext cx="3535363" cy="5991225"/>
          </a:xfrm>
          <a:prstGeom prst="rect">
            <a:avLst/>
          </a:prstGeom>
          <a:solidFill>
            <a:schemeClr val="lt1"/>
          </a:solidFill>
          <a:ln>
            <a:noFill/>
          </a:ln>
        </p:spPr>
      </p:sp>
      <p:sp>
        <p:nvSpPr>
          <p:cNvPr id="319" name="Google Shape;319;p67"/>
          <p:cNvSpPr txBox="1"/>
          <p:nvPr>
            <p:ph type="title"/>
          </p:nvPr>
        </p:nvSpPr>
        <p:spPr>
          <a:xfrm>
            <a:off x="431801" y="433388"/>
            <a:ext cx="6178550"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dk2"/>
              </a:buClr>
              <a:buSzPts val="1600"/>
              <a:buFont typeface="Poppin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0" name="Google Shape;320;p67"/>
          <p:cNvSpPr txBox="1"/>
          <p:nvPr>
            <p:ph idx="11" type="ftr"/>
          </p:nvPr>
        </p:nvSpPr>
        <p:spPr>
          <a:xfrm>
            <a:off x="2108201" y="5335429"/>
            <a:ext cx="2263774" cy="246221"/>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1" name="Google Shape;321;p67"/>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dk2"/>
                </a:solidFill>
                <a:latin typeface="Noto Sans"/>
                <a:ea typeface="Noto Sans"/>
                <a:cs typeface="Noto Sans"/>
                <a:sym typeface="Noto Sans"/>
              </a:defRPr>
            </a:lvl1pPr>
            <a:lvl2pPr indent="0" lvl="1" marL="0" algn="r">
              <a:spcBef>
                <a:spcPts val="0"/>
              </a:spcBef>
              <a:buNone/>
              <a:defRPr sz="800">
                <a:solidFill>
                  <a:schemeClr val="dk2"/>
                </a:solidFill>
                <a:latin typeface="Noto Sans"/>
                <a:ea typeface="Noto Sans"/>
                <a:cs typeface="Noto Sans"/>
                <a:sym typeface="Noto Sans"/>
              </a:defRPr>
            </a:lvl2pPr>
            <a:lvl3pPr indent="0" lvl="2" marL="0" algn="r">
              <a:spcBef>
                <a:spcPts val="0"/>
              </a:spcBef>
              <a:buNone/>
              <a:defRPr sz="800">
                <a:solidFill>
                  <a:schemeClr val="dk2"/>
                </a:solidFill>
                <a:latin typeface="Noto Sans"/>
                <a:ea typeface="Noto Sans"/>
                <a:cs typeface="Noto Sans"/>
                <a:sym typeface="Noto Sans"/>
              </a:defRPr>
            </a:lvl3pPr>
            <a:lvl4pPr indent="0" lvl="3" marL="0" algn="r">
              <a:spcBef>
                <a:spcPts val="0"/>
              </a:spcBef>
              <a:buNone/>
              <a:defRPr sz="800">
                <a:solidFill>
                  <a:schemeClr val="dk2"/>
                </a:solidFill>
                <a:latin typeface="Noto Sans"/>
                <a:ea typeface="Noto Sans"/>
                <a:cs typeface="Noto Sans"/>
                <a:sym typeface="Noto Sans"/>
              </a:defRPr>
            </a:lvl4pPr>
            <a:lvl5pPr indent="0" lvl="4" marL="0" algn="r">
              <a:spcBef>
                <a:spcPts val="0"/>
              </a:spcBef>
              <a:buNone/>
              <a:defRPr sz="800">
                <a:solidFill>
                  <a:schemeClr val="dk2"/>
                </a:solidFill>
                <a:latin typeface="Noto Sans"/>
                <a:ea typeface="Noto Sans"/>
                <a:cs typeface="Noto Sans"/>
                <a:sym typeface="Noto Sans"/>
              </a:defRPr>
            </a:lvl5pPr>
            <a:lvl6pPr indent="0" lvl="5" marL="0" algn="r">
              <a:spcBef>
                <a:spcPts val="0"/>
              </a:spcBef>
              <a:buNone/>
              <a:defRPr sz="800">
                <a:solidFill>
                  <a:schemeClr val="dk2"/>
                </a:solidFill>
                <a:latin typeface="Noto Sans"/>
                <a:ea typeface="Noto Sans"/>
                <a:cs typeface="Noto Sans"/>
                <a:sym typeface="Noto Sans"/>
              </a:defRPr>
            </a:lvl6pPr>
            <a:lvl7pPr indent="0" lvl="6" marL="0" algn="r">
              <a:spcBef>
                <a:spcPts val="0"/>
              </a:spcBef>
              <a:buNone/>
              <a:defRPr sz="800">
                <a:solidFill>
                  <a:schemeClr val="dk2"/>
                </a:solidFill>
                <a:latin typeface="Noto Sans"/>
                <a:ea typeface="Noto Sans"/>
                <a:cs typeface="Noto Sans"/>
                <a:sym typeface="Noto Sans"/>
              </a:defRPr>
            </a:lvl7pPr>
            <a:lvl8pPr indent="0" lvl="7" marL="0" algn="r">
              <a:spcBef>
                <a:spcPts val="0"/>
              </a:spcBef>
              <a:buNone/>
              <a:defRPr sz="800">
                <a:solidFill>
                  <a:schemeClr val="dk2"/>
                </a:solidFill>
                <a:latin typeface="Noto Sans"/>
                <a:ea typeface="Noto Sans"/>
                <a:cs typeface="Noto Sans"/>
                <a:sym typeface="Noto Sans"/>
              </a:defRPr>
            </a:lvl8pPr>
            <a:lvl9pPr indent="0" lvl="8" marL="0" algn="r">
              <a:spcBef>
                <a:spcPts val="0"/>
              </a:spcBef>
              <a:buNone/>
              <a:defRPr sz="800">
                <a:solidFill>
                  <a:schemeClr val="dk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322" name="Google Shape;322;p67"/>
          <p:cNvSpPr txBox="1"/>
          <p:nvPr>
            <p:ph idx="1" type="body"/>
          </p:nvPr>
        </p:nvSpPr>
        <p:spPr>
          <a:xfrm>
            <a:off x="431801" y="1455738"/>
            <a:ext cx="3101974" cy="3600450"/>
          </a:xfrm>
          <a:prstGeom prst="rect">
            <a:avLst/>
          </a:prstGeom>
          <a:noFill/>
          <a:ln>
            <a:noFill/>
          </a:ln>
        </p:spPr>
        <p:txBody>
          <a:bodyPr anchorCtr="0" anchor="t" bIns="0" lIns="0" spcFirstLastPara="1" rIns="0" wrap="square" tIns="36000">
            <a:noAutofit/>
          </a:bodyPr>
          <a:lstStyle>
            <a:lvl1pPr indent="-228600" lvl="0" marL="457200" algn="l">
              <a:lnSpc>
                <a:spcPct val="100000"/>
              </a:lnSpc>
              <a:spcBef>
                <a:spcPts val="1700"/>
              </a:spcBef>
              <a:spcAft>
                <a:spcPts val="0"/>
              </a:spcAft>
              <a:buClr>
                <a:schemeClr val="dk2"/>
              </a:buClr>
              <a:buSzPts val="2400"/>
              <a:buNone/>
              <a:defRPr b="0" sz="2400">
                <a:latin typeface="Poppins Light"/>
                <a:ea typeface="Poppins Light"/>
                <a:cs typeface="Poppins Light"/>
                <a:sym typeface="Poppins Light"/>
              </a:defRPr>
            </a:lvl1pPr>
            <a:lvl2pPr indent="-228600" lvl="1" marL="914400" algn="l">
              <a:lnSpc>
                <a:spcPct val="130000"/>
              </a:lnSpc>
              <a:spcBef>
                <a:spcPts val="1700"/>
              </a:spcBef>
              <a:spcAft>
                <a:spcPts val="0"/>
              </a:spcAft>
              <a:buSzPts val="1100"/>
              <a:buFont typeface="Arial"/>
              <a:buNone/>
              <a:defRPr/>
            </a:lvl2pPr>
            <a:lvl3pPr indent="-298450" lvl="2" marL="1371600" algn="l">
              <a:lnSpc>
                <a:spcPct val="130000"/>
              </a:lnSpc>
              <a:spcBef>
                <a:spcPts val="0"/>
              </a:spcBef>
              <a:spcAft>
                <a:spcPts val="0"/>
              </a:spcAft>
              <a:buSzPts val="1100"/>
              <a:buChar char="&gt;"/>
              <a:defRPr/>
            </a:lvl3pPr>
            <a:lvl4pPr indent="-298450" lvl="3" marL="1828800" algn="l">
              <a:lnSpc>
                <a:spcPct val="130000"/>
              </a:lnSpc>
              <a:spcBef>
                <a:spcPts val="0"/>
              </a:spcBef>
              <a:spcAft>
                <a:spcPts val="0"/>
              </a:spcAft>
              <a:buSzPts val="1100"/>
              <a:buChar char="&gt;"/>
              <a:defRPr/>
            </a:lvl4pPr>
            <a:lvl5pPr indent="-298450" lvl="4" marL="2286000" algn="l">
              <a:lnSpc>
                <a:spcPct val="130000"/>
              </a:lnSpc>
              <a:spcBef>
                <a:spcPts val="0"/>
              </a:spcBef>
              <a:spcAft>
                <a:spcPts val="0"/>
              </a:spcAft>
              <a:buSzPts val="11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323" name="Google Shape;323;p67"/>
          <p:cNvSpPr txBox="1"/>
          <p:nvPr>
            <p:ph idx="3" type="body"/>
          </p:nvPr>
        </p:nvSpPr>
        <p:spPr>
          <a:xfrm>
            <a:off x="3784600" y="1455738"/>
            <a:ext cx="2825750" cy="3600450"/>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dk2"/>
              </a:buClr>
              <a:buSzPts val="1100"/>
              <a:buNone/>
              <a:defRPr b="1"/>
            </a:lvl1pPr>
            <a:lvl2pPr indent="-228600" lvl="1" marL="914400" algn="l">
              <a:lnSpc>
                <a:spcPct val="130000"/>
              </a:lnSpc>
              <a:spcBef>
                <a:spcPts val="1700"/>
              </a:spcBef>
              <a:spcAft>
                <a:spcPts val="0"/>
              </a:spcAft>
              <a:buSzPts val="1100"/>
              <a:buFont typeface="Arial"/>
              <a:buNone/>
              <a:defRPr/>
            </a:lvl2pPr>
            <a:lvl3pPr indent="-298450" lvl="2" marL="1371600" algn="l">
              <a:lnSpc>
                <a:spcPct val="130000"/>
              </a:lnSpc>
              <a:spcBef>
                <a:spcPts val="600"/>
              </a:spcBef>
              <a:spcAft>
                <a:spcPts val="0"/>
              </a:spcAft>
              <a:buSzPts val="1100"/>
              <a:buChar char="&gt;"/>
              <a:defRPr/>
            </a:lvl3pPr>
            <a:lvl4pPr indent="-298450" lvl="3" marL="1828800" algn="l">
              <a:lnSpc>
                <a:spcPct val="130000"/>
              </a:lnSpc>
              <a:spcBef>
                <a:spcPts val="600"/>
              </a:spcBef>
              <a:spcAft>
                <a:spcPts val="0"/>
              </a:spcAft>
              <a:buSzPts val="1100"/>
              <a:buChar char="&gt;"/>
              <a:defRPr/>
            </a:lvl4pPr>
            <a:lvl5pPr indent="-298450" lvl="4" marL="2286000" algn="l">
              <a:lnSpc>
                <a:spcPct val="130000"/>
              </a:lnSpc>
              <a:spcBef>
                <a:spcPts val="600"/>
              </a:spcBef>
              <a:spcAft>
                <a:spcPts val="0"/>
              </a:spcAft>
              <a:buSzPts val="11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statement + copy w/ image gradient">
  <p:cSld name="Key statement + copy w/ image gradient">
    <p:spTree>
      <p:nvGrpSpPr>
        <p:cNvPr id="324" name="Shape 324"/>
        <p:cNvGrpSpPr/>
        <p:nvPr/>
      </p:nvGrpSpPr>
      <p:grpSpPr>
        <a:xfrm>
          <a:off x="0" y="0"/>
          <a:ext cx="0" cy="0"/>
          <a:chOff x="0" y="0"/>
          <a:chExt cx="0" cy="0"/>
        </a:xfrm>
      </p:grpSpPr>
      <p:sp>
        <p:nvSpPr>
          <p:cNvPr id="325" name="Google Shape;325;p68"/>
          <p:cNvSpPr/>
          <p:nvPr/>
        </p:nvSpPr>
        <p:spPr>
          <a:xfrm>
            <a:off x="0" y="0"/>
            <a:ext cx="7156449" cy="5991225"/>
          </a:xfrm>
          <a:prstGeom prst="rect">
            <a:avLst/>
          </a:prstGeom>
          <a:gradFill>
            <a:gsLst>
              <a:gs pos="0">
                <a:schemeClr val="dk1"/>
              </a:gs>
              <a:gs pos="20000">
                <a:schemeClr val="dk1"/>
              </a:gs>
              <a:gs pos="80000">
                <a:schemeClr val="accent2"/>
              </a:gs>
              <a:gs pos="100000">
                <a:schemeClr val="accent2"/>
              </a:gs>
            </a:gsLst>
            <a:lin ang="186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Noto Sans"/>
              <a:ea typeface="Noto Sans"/>
              <a:cs typeface="Noto Sans"/>
              <a:sym typeface="Noto Sans"/>
            </a:endParaRPr>
          </a:p>
        </p:txBody>
      </p:sp>
      <p:sp>
        <p:nvSpPr>
          <p:cNvPr id="326" name="Google Shape;326;p68"/>
          <p:cNvSpPr/>
          <p:nvPr>
            <p:ph idx="2" type="pic"/>
          </p:nvPr>
        </p:nvSpPr>
        <p:spPr>
          <a:xfrm>
            <a:off x="7156450" y="0"/>
            <a:ext cx="3535363" cy="5991225"/>
          </a:xfrm>
          <a:prstGeom prst="rect">
            <a:avLst/>
          </a:prstGeom>
          <a:solidFill>
            <a:schemeClr val="lt2"/>
          </a:solidFill>
          <a:ln>
            <a:noFill/>
          </a:ln>
        </p:spPr>
      </p:sp>
      <p:sp>
        <p:nvSpPr>
          <p:cNvPr id="327" name="Google Shape;327;p68"/>
          <p:cNvSpPr txBox="1"/>
          <p:nvPr>
            <p:ph type="title"/>
          </p:nvPr>
        </p:nvSpPr>
        <p:spPr>
          <a:xfrm>
            <a:off x="431801" y="433388"/>
            <a:ext cx="6178550"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lt2"/>
              </a:buClr>
              <a:buSzPts val="1600"/>
              <a:buFont typeface="Poppins Medium"/>
              <a:buNone/>
              <a:defRPr>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8" name="Google Shape;328;p68"/>
          <p:cNvSpPr txBox="1"/>
          <p:nvPr>
            <p:ph idx="11" type="ftr"/>
          </p:nvPr>
        </p:nvSpPr>
        <p:spPr>
          <a:xfrm>
            <a:off x="2108201" y="5335429"/>
            <a:ext cx="2263774" cy="246221"/>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9" name="Google Shape;329;p68"/>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dk2"/>
                </a:solidFill>
                <a:latin typeface="Noto Sans"/>
                <a:ea typeface="Noto Sans"/>
                <a:cs typeface="Noto Sans"/>
                <a:sym typeface="Noto Sans"/>
              </a:defRPr>
            </a:lvl1pPr>
            <a:lvl2pPr indent="0" lvl="1" marL="0" algn="r">
              <a:spcBef>
                <a:spcPts val="0"/>
              </a:spcBef>
              <a:buNone/>
              <a:defRPr sz="800">
                <a:solidFill>
                  <a:schemeClr val="dk2"/>
                </a:solidFill>
                <a:latin typeface="Noto Sans"/>
                <a:ea typeface="Noto Sans"/>
                <a:cs typeface="Noto Sans"/>
                <a:sym typeface="Noto Sans"/>
              </a:defRPr>
            </a:lvl2pPr>
            <a:lvl3pPr indent="0" lvl="2" marL="0" algn="r">
              <a:spcBef>
                <a:spcPts val="0"/>
              </a:spcBef>
              <a:buNone/>
              <a:defRPr sz="800">
                <a:solidFill>
                  <a:schemeClr val="dk2"/>
                </a:solidFill>
                <a:latin typeface="Noto Sans"/>
                <a:ea typeface="Noto Sans"/>
                <a:cs typeface="Noto Sans"/>
                <a:sym typeface="Noto Sans"/>
              </a:defRPr>
            </a:lvl3pPr>
            <a:lvl4pPr indent="0" lvl="3" marL="0" algn="r">
              <a:spcBef>
                <a:spcPts val="0"/>
              </a:spcBef>
              <a:buNone/>
              <a:defRPr sz="800">
                <a:solidFill>
                  <a:schemeClr val="dk2"/>
                </a:solidFill>
                <a:latin typeface="Noto Sans"/>
                <a:ea typeface="Noto Sans"/>
                <a:cs typeface="Noto Sans"/>
                <a:sym typeface="Noto Sans"/>
              </a:defRPr>
            </a:lvl4pPr>
            <a:lvl5pPr indent="0" lvl="4" marL="0" algn="r">
              <a:spcBef>
                <a:spcPts val="0"/>
              </a:spcBef>
              <a:buNone/>
              <a:defRPr sz="800">
                <a:solidFill>
                  <a:schemeClr val="dk2"/>
                </a:solidFill>
                <a:latin typeface="Noto Sans"/>
                <a:ea typeface="Noto Sans"/>
                <a:cs typeface="Noto Sans"/>
                <a:sym typeface="Noto Sans"/>
              </a:defRPr>
            </a:lvl5pPr>
            <a:lvl6pPr indent="0" lvl="5" marL="0" algn="r">
              <a:spcBef>
                <a:spcPts val="0"/>
              </a:spcBef>
              <a:buNone/>
              <a:defRPr sz="800">
                <a:solidFill>
                  <a:schemeClr val="dk2"/>
                </a:solidFill>
                <a:latin typeface="Noto Sans"/>
                <a:ea typeface="Noto Sans"/>
                <a:cs typeface="Noto Sans"/>
                <a:sym typeface="Noto Sans"/>
              </a:defRPr>
            </a:lvl6pPr>
            <a:lvl7pPr indent="0" lvl="6" marL="0" algn="r">
              <a:spcBef>
                <a:spcPts val="0"/>
              </a:spcBef>
              <a:buNone/>
              <a:defRPr sz="800">
                <a:solidFill>
                  <a:schemeClr val="dk2"/>
                </a:solidFill>
                <a:latin typeface="Noto Sans"/>
                <a:ea typeface="Noto Sans"/>
                <a:cs typeface="Noto Sans"/>
                <a:sym typeface="Noto Sans"/>
              </a:defRPr>
            </a:lvl7pPr>
            <a:lvl8pPr indent="0" lvl="7" marL="0" algn="r">
              <a:spcBef>
                <a:spcPts val="0"/>
              </a:spcBef>
              <a:buNone/>
              <a:defRPr sz="800">
                <a:solidFill>
                  <a:schemeClr val="dk2"/>
                </a:solidFill>
                <a:latin typeface="Noto Sans"/>
                <a:ea typeface="Noto Sans"/>
                <a:cs typeface="Noto Sans"/>
                <a:sym typeface="Noto Sans"/>
              </a:defRPr>
            </a:lvl8pPr>
            <a:lvl9pPr indent="0" lvl="8" marL="0" algn="r">
              <a:spcBef>
                <a:spcPts val="0"/>
              </a:spcBef>
              <a:buNone/>
              <a:defRPr sz="800">
                <a:solidFill>
                  <a:schemeClr val="dk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330" name="Google Shape;330;p68"/>
          <p:cNvSpPr txBox="1"/>
          <p:nvPr>
            <p:ph idx="1" type="body"/>
          </p:nvPr>
        </p:nvSpPr>
        <p:spPr>
          <a:xfrm>
            <a:off x="431801" y="1455738"/>
            <a:ext cx="3101974" cy="3600450"/>
          </a:xfrm>
          <a:prstGeom prst="rect">
            <a:avLst/>
          </a:prstGeom>
          <a:noFill/>
          <a:ln>
            <a:noFill/>
          </a:ln>
        </p:spPr>
        <p:txBody>
          <a:bodyPr anchorCtr="0" anchor="t" bIns="0" lIns="0" spcFirstLastPara="1" rIns="0" wrap="square" tIns="36000">
            <a:noAutofit/>
          </a:bodyPr>
          <a:lstStyle>
            <a:lvl1pPr indent="-228600" lvl="0" marL="457200" algn="l">
              <a:lnSpc>
                <a:spcPct val="100000"/>
              </a:lnSpc>
              <a:spcBef>
                <a:spcPts val="1700"/>
              </a:spcBef>
              <a:spcAft>
                <a:spcPts val="0"/>
              </a:spcAft>
              <a:buClr>
                <a:schemeClr val="lt2"/>
              </a:buClr>
              <a:buSzPts val="2400"/>
              <a:buNone/>
              <a:defRPr b="0" sz="2400">
                <a:solidFill>
                  <a:schemeClr val="lt2"/>
                </a:solidFill>
                <a:latin typeface="Poppins Light"/>
                <a:ea typeface="Poppins Light"/>
                <a:cs typeface="Poppins Light"/>
                <a:sym typeface="Poppins Light"/>
              </a:defRPr>
            </a:lvl1pPr>
            <a:lvl2pPr indent="-228600" lvl="1" marL="914400" algn="l">
              <a:lnSpc>
                <a:spcPct val="130000"/>
              </a:lnSpc>
              <a:spcBef>
                <a:spcPts val="1700"/>
              </a:spcBef>
              <a:spcAft>
                <a:spcPts val="0"/>
              </a:spcAft>
              <a:buSzPts val="1100"/>
              <a:buFont typeface="Arial"/>
              <a:buNone/>
              <a:defRPr/>
            </a:lvl2pPr>
            <a:lvl3pPr indent="-298450" lvl="2" marL="1371600" algn="l">
              <a:lnSpc>
                <a:spcPct val="130000"/>
              </a:lnSpc>
              <a:spcBef>
                <a:spcPts val="0"/>
              </a:spcBef>
              <a:spcAft>
                <a:spcPts val="0"/>
              </a:spcAft>
              <a:buSzPts val="1100"/>
              <a:buChar char="&gt;"/>
              <a:defRPr/>
            </a:lvl3pPr>
            <a:lvl4pPr indent="-298450" lvl="3" marL="1828800" algn="l">
              <a:lnSpc>
                <a:spcPct val="130000"/>
              </a:lnSpc>
              <a:spcBef>
                <a:spcPts val="0"/>
              </a:spcBef>
              <a:spcAft>
                <a:spcPts val="0"/>
              </a:spcAft>
              <a:buSzPts val="1100"/>
              <a:buChar char="&gt;"/>
              <a:defRPr/>
            </a:lvl4pPr>
            <a:lvl5pPr indent="-298450" lvl="4" marL="2286000" algn="l">
              <a:lnSpc>
                <a:spcPct val="130000"/>
              </a:lnSpc>
              <a:spcBef>
                <a:spcPts val="0"/>
              </a:spcBef>
              <a:spcAft>
                <a:spcPts val="0"/>
              </a:spcAft>
              <a:buSzPts val="11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331" name="Google Shape;331;p68"/>
          <p:cNvSpPr txBox="1"/>
          <p:nvPr>
            <p:ph idx="3" type="body"/>
          </p:nvPr>
        </p:nvSpPr>
        <p:spPr>
          <a:xfrm>
            <a:off x="3784600" y="1455738"/>
            <a:ext cx="2825750" cy="3600450"/>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lt2"/>
              </a:buClr>
              <a:buSzPts val="1100"/>
              <a:buNone/>
              <a:defRPr b="1">
                <a:solidFill>
                  <a:schemeClr val="lt2"/>
                </a:solidFill>
              </a:defRPr>
            </a:lvl1pPr>
            <a:lvl2pPr indent="-228600" lvl="1" marL="914400" algn="l">
              <a:lnSpc>
                <a:spcPct val="130000"/>
              </a:lnSpc>
              <a:spcBef>
                <a:spcPts val="1700"/>
              </a:spcBef>
              <a:spcAft>
                <a:spcPts val="0"/>
              </a:spcAft>
              <a:buSzPts val="1100"/>
              <a:buFont typeface="Arial"/>
              <a:buNone/>
              <a:defRPr>
                <a:solidFill>
                  <a:schemeClr val="lt2"/>
                </a:solidFill>
              </a:defRPr>
            </a:lvl2pPr>
            <a:lvl3pPr indent="-298450" lvl="2" marL="1371600" algn="l">
              <a:lnSpc>
                <a:spcPct val="130000"/>
              </a:lnSpc>
              <a:spcBef>
                <a:spcPts val="600"/>
              </a:spcBef>
              <a:spcAft>
                <a:spcPts val="0"/>
              </a:spcAft>
              <a:buClr>
                <a:schemeClr val="lt2"/>
              </a:buClr>
              <a:buSzPts val="1100"/>
              <a:buFont typeface="Arial"/>
              <a:buChar char="&gt;"/>
              <a:defRPr>
                <a:solidFill>
                  <a:schemeClr val="lt2"/>
                </a:solidFill>
              </a:defRPr>
            </a:lvl3pPr>
            <a:lvl4pPr indent="-298450" lvl="3" marL="1828800" algn="l">
              <a:lnSpc>
                <a:spcPct val="130000"/>
              </a:lnSpc>
              <a:spcBef>
                <a:spcPts val="600"/>
              </a:spcBef>
              <a:spcAft>
                <a:spcPts val="0"/>
              </a:spcAft>
              <a:buClr>
                <a:schemeClr val="lt2"/>
              </a:buClr>
              <a:buSzPts val="1100"/>
              <a:buFont typeface="Arial"/>
              <a:buChar char="&gt;"/>
              <a:defRPr>
                <a:solidFill>
                  <a:schemeClr val="lt2"/>
                </a:solidFill>
              </a:defRPr>
            </a:lvl4pPr>
            <a:lvl5pPr indent="-298450" lvl="4" marL="2286000" algn="l">
              <a:lnSpc>
                <a:spcPct val="130000"/>
              </a:lnSpc>
              <a:spcBef>
                <a:spcPts val="600"/>
              </a:spcBef>
              <a:spcAft>
                <a:spcPts val="0"/>
              </a:spcAft>
              <a:buClr>
                <a:schemeClr val="lt2"/>
              </a:buClr>
              <a:buSzPts val="1100"/>
              <a:buFont typeface="Arial"/>
              <a:buChar char="&gt;"/>
              <a:defRPr>
                <a:solidFill>
                  <a:schemeClr val="lt2"/>
                </a:solidFill>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grpSp>
        <p:nvGrpSpPr>
          <p:cNvPr id="332" name="Google Shape;332;p68"/>
          <p:cNvGrpSpPr/>
          <p:nvPr/>
        </p:nvGrpSpPr>
        <p:grpSpPr>
          <a:xfrm>
            <a:off x="438942" y="5320889"/>
            <a:ext cx="1075533" cy="260761"/>
            <a:chOff x="438942" y="5320889"/>
            <a:chExt cx="1075533" cy="260761"/>
          </a:xfrm>
        </p:grpSpPr>
        <p:sp>
          <p:nvSpPr>
            <p:cNvPr id="333" name="Google Shape;333;p68"/>
            <p:cNvSpPr/>
            <p:nvPr/>
          </p:nvSpPr>
          <p:spPr>
            <a:xfrm>
              <a:off x="438942" y="5338137"/>
              <a:ext cx="700433" cy="225731"/>
            </a:xfrm>
            <a:custGeom>
              <a:rect b="b" l="l" r="r" t="t"/>
              <a:pathLst>
                <a:path extrusionOk="0" h="170762" w="529867">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Noto Sans"/>
                <a:ea typeface="Noto Sans"/>
                <a:cs typeface="Noto Sans"/>
                <a:sym typeface="Noto Sans"/>
              </a:endParaRPr>
            </a:p>
          </p:txBody>
        </p:sp>
        <p:sp>
          <p:nvSpPr>
            <p:cNvPr id="334" name="Google Shape;334;p68"/>
            <p:cNvSpPr/>
            <p:nvPr/>
          </p:nvSpPr>
          <p:spPr>
            <a:xfrm>
              <a:off x="1253714" y="5320889"/>
              <a:ext cx="260761" cy="260761"/>
            </a:xfrm>
            <a:custGeom>
              <a:rect b="b" l="l" r="r" t="t"/>
              <a:pathLst>
                <a:path extrusionOk="0" h="197262" w="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Noto Sans"/>
                <a:ea typeface="Noto Sans"/>
                <a:cs typeface="Noto Sans"/>
                <a:sym typeface="Noto Sans"/>
              </a:endParaRPr>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copy 3 columns ">
  <p:cSld name="Body copy 3 columns ">
    <p:spTree>
      <p:nvGrpSpPr>
        <p:cNvPr id="335" name="Shape 335"/>
        <p:cNvGrpSpPr/>
        <p:nvPr/>
      </p:nvGrpSpPr>
      <p:grpSpPr>
        <a:xfrm>
          <a:off x="0" y="0"/>
          <a:ext cx="0" cy="0"/>
          <a:chOff x="0" y="0"/>
          <a:chExt cx="0" cy="0"/>
        </a:xfrm>
      </p:grpSpPr>
      <p:sp>
        <p:nvSpPr>
          <p:cNvPr id="336" name="Google Shape;336;p69"/>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dk2"/>
              </a:buClr>
              <a:buSzPts val="1600"/>
              <a:buFont typeface="Poppin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7" name="Google Shape;337;p69"/>
          <p:cNvSpPr txBox="1"/>
          <p:nvPr>
            <p:ph idx="11" type="ftr"/>
          </p:nvPr>
        </p:nvSpPr>
        <p:spPr>
          <a:xfrm>
            <a:off x="2108201" y="5335429"/>
            <a:ext cx="2263774" cy="246221"/>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8" name="Google Shape;338;p69"/>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dk2"/>
                </a:solidFill>
                <a:latin typeface="Noto Sans"/>
                <a:ea typeface="Noto Sans"/>
                <a:cs typeface="Noto Sans"/>
                <a:sym typeface="Noto Sans"/>
              </a:defRPr>
            </a:lvl1pPr>
            <a:lvl2pPr indent="0" lvl="1" marL="0" algn="r">
              <a:spcBef>
                <a:spcPts val="0"/>
              </a:spcBef>
              <a:buNone/>
              <a:defRPr sz="800">
                <a:solidFill>
                  <a:schemeClr val="dk2"/>
                </a:solidFill>
                <a:latin typeface="Noto Sans"/>
                <a:ea typeface="Noto Sans"/>
                <a:cs typeface="Noto Sans"/>
                <a:sym typeface="Noto Sans"/>
              </a:defRPr>
            </a:lvl2pPr>
            <a:lvl3pPr indent="0" lvl="2" marL="0" algn="r">
              <a:spcBef>
                <a:spcPts val="0"/>
              </a:spcBef>
              <a:buNone/>
              <a:defRPr sz="800">
                <a:solidFill>
                  <a:schemeClr val="dk2"/>
                </a:solidFill>
                <a:latin typeface="Noto Sans"/>
                <a:ea typeface="Noto Sans"/>
                <a:cs typeface="Noto Sans"/>
                <a:sym typeface="Noto Sans"/>
              </a:defRPr>
            </a:lvl3pPr>
            <a:lvl4pPr indent="0" lvl="3" marL="0" algn="r">
              <a:spcBef>
                <a:spcPts val="0"/>
              </a:spcBef>
              <a:buNone/>
              <a:defRPr sz="800">
                <a:solidFill>
                  <a:schemeClr val="dk2"/>
                </a:solidFill>
                <a:latin typeface="Noto Sans"/>
                <a:ea typeface="Noto Sans"/>
                <a:cs typeface="Noto Sans"/>
                <a:sym typeface="Noto Sans"/>
              </a:defRPr>
            </a:lvl4pPr>
            <a:lvl5pPr indent="0" lvl="4" marL="0" algn="r">
              <a:spcBef>
                <a:spcPts val="0"/>
              </a:spcBef>
              <a:buNone/>
              <a:defRPr sz="800">
                <a:solidFill>
                  <a:schemeClr val="dk2"/>
                </a:solidFill>
                <a:latin typeface="Noto Sans"/>
                <a:ea typeface="Noto Sans"/>
                <a:cs typeface="Noto Sans"/>
                <a:sym typeface="Noto Sans"/>
              </a:defRPr>
            </a:lvl5pPr>
            <a:lvl6pPr indent="0" lvl="5" marL="0" algn="r">
              <a:spcBef>
                <a:spcPts val="0"/>
              </a:spcBef>
              <a:buNone/>
              <a:defRPr sz="800">
                <a:solidFill>
                  <a:schemeClr val="dk2"/>
                </a:solidFill>
                <a:latin typeface="Noto Sans"/>
                <a:ea typeface="Noto Sans"/>
                <a:cs typeface="Noto Sans"/>
                <a:sym typeface="Noto Sans"/>
              </a:defRPr>
            </a:lvl6pPr>
            <a:lvl7pPr indent="0" lvl="6" marL="0" algn="r">
              <a:spcBef>
                <a:spcPts val="0"/>
              </a:spcBef>
              <a:buNone/>
              <a:defRPr sz="800">
                <a:solidFill>
                  <a:schemeClr val="dk2"/>
                </a:solidFill>
                <a:latin typeface="Noto Sans"/>
                <a:ea typeface="Noto Sans"/>
                <a:cs typeface="Noto Sans"/>
                <a:sym typeface="Noto Sans"/>
              </a:defRPr>
            </a:lvl7pPr>
            <a:lvl8pPr indent="0" lvl="7" marL="0" algn="r">
              <a:spcBef>
                <a:spcPts val="0"/>
              </a:spcBef>
              <a:buNone/>
              <a:defRPr sz="800">
                <a:solidFill>
                  <a:schemeClr val="dk2"/>
                </a:solidFill>
                <a:latin typeface="Noto Sans"/>
                <a:ea typeface="Noto Sans"/>
                <a:cs typeface="Noto Sans"/>
                <a:sym typeface="Noto Sans"/>
              </a:defRPr>
            </a:lvl8pPr>
            <a:lvl9pPr indent="0" lvl="8" marL="0" algn="r">
              <a:spcBef>
                <a:spcPts val="0"/>
              </a:spcBef>
              <a:buNone/>
              <a:defRPr sz="800">
                <a:solidFill>
                  <a:schemeClr val="dk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339" name="Google Shape;339;p69"/>
          <p:cNvSpPr txBox="1"/>
          <p:nvPr>
            <p:ph idx="1" type="body"/>
          </p:nvPr>
        </p:nvSpPr>
        <p:spPr>
          <a:xfrm>
            <a:off x="431801" y="1455738"/>
            <a:ext cx="3101974" cy="3600450"/>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dk2"/>
              </a:buClr>
              <a:buSzPts val="1100"/>
              <a:buNone/>
              <a:defRPr b="1">
                <a:latin typeface="Noto Sans"/>
                <a:ea typeface="Noto Sans"/>
                <a:cs typeface="Noto Sans"/>
                <a:sym typeface="Noto Sans"/>
              </a:defRPr>
            </a:lvl1pPr>
            <a:lvl2pPr indent="-228600" lvl="1" marL="914400" algn="l">
              <a:lnSpc>
                <a:spcPct val="130000"/>
              </a:lnSpc>
              <a:spcBef>
                <a:spcPts val="1700"/>
              </a:spcBef>
              <a:spcAft>
                <a:spcPts val="0"/>
              </a:spcAft>
              <a:buSzPts val="1100"/>
              <a:buFont typeface="Arial"/>
              <a:buNone/>
              <a:defRPr/>
            </a:lvl2pPr>
            <a:lvl3pPr indent="-298450" lvl="2" marL="1371600" algn="l">
              <a:lnSpc>
                <a:spcPct val="130000"/>
              </a:lnSpc>
              <a:spcBef>
                <a:spcPts val="600"/>
              </a:spcBef>
              <a:spcAft>
                <a:spcPts val="0"/>
              </a:spcAft>
              <a:buSzPts val="1100"/>
              <a:buChar char="&gt;"/>
              <a:defRPr/>
            </a:lvl3pPr>
            <a:lvl4pPr indent="-298450" lvl="3" marL="1828800" algn="l">
              <a:lnSpc>
                <a:spcPct val="130000"/>
              </a:lnSpc>
              <a:spcBef>
                <a:spcPts val="600"/>
              </a:spcBef>
              <a:spcAft>
                <a:spcPts val="0"/>
              </a:spcAft>
              <a:buSzPts val="1100"/>
              <a:buChar char="&gt;"/>
              <a:defRPr/>
            </a:lvl4pPr>
            <a:lvl5pPr indent="-298450" lvl="4" marL="2286000" algn="l">
              <a:lnSpc>
                <a:spcPct val="130000"/>
              </a:lnSpc>
              <a:spcBef>
                <a:spcPts val="600"/>
              </a:spcBef>
              <a:spcAft>
                <a:spcPts val="0"/>
              </a:spcAft>
              <a:buSzPts val="11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340" name="Google Shape;340;p69"/>
          <p:cNvSpPr txBox="1"/>
          <p:nvPr>
            <p:ph idx="2" type="body"/>
          </p:nvPr>
        </p:nvSpPr>
        <p:spPr>
          <a:xfrm>
            <a:off x="3784600" y="1455738"/>
            <a:ext cx="3121025" cy="3600450"/>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dk2"/>
              </a:buClr>
              <a:buSzPts val="1100"/>
              <a:buNone/>
              <a:defRPr b="1"/>
            </a:lvl1pPr>
            <a:lvl2pPr indent="-228600" lvl="1" marL="914400" algn="l">
              <a:lnSpc>
                <a:spcPct val="130000"/>
              </a:lnSpc>
              <a:spcBef>
                <a:spcPts val="1700"/>
              </a:spcBef>
              <a:spcAft>
                <a:spcPts val="0"/>
              </a:spcAft>
              <a:buSzPts val="1100"/>
              <a:buFont typeface="Arial"/>
              <a:buNone/>
              <a:defRPr/>
            </a:lvl2pPr>
            <a:lvl3pPr indent="-298450" lvl="2" marL="1371600" algn="l">
              <a:lnSpc>
                <a:spcPct val="130000"/>
              </a:lnSpc>
              <a:spcBef>
                <a:spcPts val="600"/>
              </a:spcBef>
              <a:spcAft>
                <a:spcPts val="0"/>
              </a:spcAft>
              <a:buSzPts val="1100"/>
              <a:buChar char="&gt;"/>
              <a:defRPr/>
            </a:lvl3pPr>
            <a:lvl4pPr indent="-298450" lvl="3" marL="1828800" algn="l">
              <a:lnSpc>
                <a:spcPct val="130000"/>
              </a:lnSpc>
              <a:spcBef>
                <a:spcPts val="600"/>
              </a:spcBef>
              <a:spcAft>
                <a:spcPts val="0"/>
              </a:spcAft>
              <a:buSzPts val="1100"/>
              <a:buChar char="&gt;"/>
              <a:defRPr/>
            </a:lvl4pPr>
            <a:lvl5pPr indent="-298450" lvl="4" marL="2286000" algn="l">
              <a:lnSpc>
                <a:spcPct val="130000"/>
              </a:lnSpc>
              <a:spcBef>
                <a:spcPts val="600"/>
              </a:spcBef>
              <a:spcAft>
                <a:spcPts val="0"/>
              </a:spcAft>
              <a:buSzPts val="11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341" name="Google Shape;341;p69"/>
          <p:cNvSpPr txBox="1"/>
          <p:nvPr>
            <p:ph idx="3" type="body"/>
          </p:nvPr>
        </p:nvSpPr>
        <p:spPr>
          <a:xfrm>
            <a:off x="7156449" y="1455737"/>
            <a:ext cx="3101975" cy="3600449"/>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dk2"/>
              </a:buClr>
              <a:buSzPts val="1100"/>
              <a:buNone/>
              <a:defRPr b="1"/>
            </a:lvl1pPr>
            <a:lvl2pPr indent="-228600" lvl="1" marL="914400" algn="l">
              <a:lnSpc>
                <a:spcPct val="130000"/>
              </a:lnSpc>
              <a:spcBef>
                <a:spcPts val="1700"/>
              </a:spcBef>
              <a:spcAft>
                <a:spcPts val="0"/>
              </a:spcAft>
              <a:buSzPts val="1100"/>
              <a:buFont typeface="Arial"/>
              <a:buNone/>
              <a:defRPr/>
            </a:lvl2pPr>
            <a:lvl3pPr indent="-298450" lvl="2" marL="1371600" algn="l">
              <a:lnSpc>
                <a:spcPct val="130000"/>
              </a:lnSpc>
              <a:spcBef>
                <a:spcPts val="600"/>
              </a:spcBef>
              <a:spcAft>
                <a:spcPts val="0"/>
              </a:spcAft>
              <a:buSzPts val="1100"/>
              <a:buChar char="&gt;"/>
              <a:defRPr/>
            </a:lvl3pPr>
            <a:lvl4pPr indent="-298450" lvl="3" marL="1828800" algn="l">
              <a:lnSpc>
                <a:spcPct val="130000"/>
              </a:lnSpc>
              <a:spcBef>
                <a:spcPts val="600"/>
              </a:spcBef>
              <a:spcAft>
                <a:spcPts val="0"/>
              </a:spcAft>
              <a:buSzPts val="1100"/>
              <a:buChar char="&gt;"/>
              <a:defRPr/>
            </a:lvl4pPr>
            <a:lvl5pPr indent="-298450" lvl="4" marL="2286000" algn="l">
              <a:lnSpc>
                <a:spcPct val="130000"/>
              </a:lnSpc>
              <a:spcBef>
                <a:spcPts val="600"/>
              </a:spcBef>
              <a:spcAft>
                <a:spcPts val="0"/>
              </a:spcAft>
              <a:buSzPts val="11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key facts white">
  <p:cSld name="3 key facts white">
    <p:spTree>
      <p:nvGrpSpPr>
        <p:cNvPr id="33" name="Shape 33"/>
        <p:cNvGrpSpPr/>
        <p:nvPr/>
      </p:nvGrpSpPr>
      <p:grpSpPr>
        <a:xfrm>
          <a:off x="0" y="0"/>
          <a:ext cx="0" cy="0"/>
          <a:chOff x="0" y="0"/>
          <a:chExt cx="0" cy="0"/>
        </a:xfrm>
      </p:grpSpPr>
      <p:sp>
        <p:nvSpPr>
          <p:cNvPr id="34" name="Google Shape;34;p34"/>
          <p:cNvSpPr txBox="1"/>
          <p:nvPr>
            <p:ph idx="1" type="body"/>
          </p:nvPr>
        </p:nvSpPr>
        <p:spPr>
          <a:xfrm>
            <a:off x="7156449" y="1455737"/>
            <a:ext cx="3100557" cy="3102132"/>
          </a:xfrm>
          <a:prstGeom prst="rect">
            <a:avLst/>
          </a:prstGeom>
          <a:gradFill>
            <a:gsLst>
              <a:gs pos="0">
                <a:schemeClr val="dk1"/>
              </a:gs>
              <a:gs pos="20000">
                <a:schemeClr val="dk1"/>
              </a:gs>
              <a:gs pos="80000">
                <a:schemeClr val="accent2"/>
              </a:gs>
              <a:gs pos="100000">
                <a:schemeClr val="accent2"/>
              </a:gs>
            </a:gsLst>
            <a:lin ang="18600000" scaled="0"/>
          </a:gradFill>
          <a:ln>
            <a:noFill/>
          </a:ln>
        </p:spPr>
        <p:txBody>
          <a:bodyPr anchorCtr="0" anchor="ctr" bIns="0" lIns="0" spcFirstLastPara="1" rIns="0" wrap="square" tIns="0">
            <a:noAutofit/>
          </a:bodyPr>
          <a:lstStyle>
            <a:lvl1pPr indent="-228600" lvl="0" marL="457200" algn="ctr">
              <a:lnSpc>
                <a:spcPct val="130000"/>
              </a:lnSpc>
              <a:spcBef>
                <a:spcPts val="1700"/>
              </a:spcBef>
              <a:spcAft>
                <a:spcPts val="0"/>
              </a:spcAft>
              <a:buClr>
                <a:schemeClr val="lt2"/>
              </a:buClr>
              <a:buSzPts val="1100"/>
              <a:buNone/>
              <a:defRPr b="1">
                <a:solidFill>
                  <a:schemeClr val="lt2"/>
                </a:solidFill>
              </a:defRPr>
            </a:lvl1pPr>
            <a:lvl2pPr indent="-228600" lvl="1" marL="914400" algn="ctr">
              <a:lnSpc>
                <a:spcPct val="130000"/>
              </a:lnSpc>
              <a:spcBef>
                <a:spcPts val="0"/>
              </a:spcBef>
              <a:spcAft>
                <a:spcPts val="0"/>
              </a:spcAft>
              <a:buSzPts val="1100"/>
              <a:buFont typeface="Arial"/>
              <a:buNone/>
              <a:defRPr>
                <a:solidFill>
                  <a:schemeClr val="lt2"/>
                </a:solidFill>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35" name="Google Shape;35;p34"/>
          <p:cNvSpPr txBox="1"/>
          <p:nvPr>
            <p:ph idx="2" type="body"/>
          </p:nvPr>
        </p:nvSpPr>
        <p:spPr>
          <a:xfrm>
            <a:off x="3794124" y="1455737"/>
            <a:ext cx="3100558" cy="3102132"/>
          </a:xfrm>
          <a:prstGeom prst="rect">
            <a:avLst/>
          </a:prstGeom>
          <a:gradFill>
            <a:gsLst>
              <a:gs pos="0">
                <a:schemeClr val="dk1"/>
              </a:gs>
              <a:gs pos="20000">
                <a:schemeClr val="dk1"/>
              </a:gs>
              <a:gs pos="80000">
                <a:schemeClr val="accent2"/>
              </a:gs>
              <a:gs pos="100000">
                <a:schemeClr val="accent2"/>
              </a:gs>
            </a:gsLst>
            <a:lin ang="18600000" scaled="0"/>
          </a:gradFill>
          <a:ln>
            <a:noFill/>
          </a:ln>
        </p:spPr>
        <p:txBody>
          <a:bodyPr anchorCtr="0" anchor="ctr" bIns="0" lIns="0" spcFirstLastPara="1" rIns="0" wrap="square" tIns="0">
            <a:noAutofit/>
          </a:bodyPr>
          <a:lstStyle>
            <a:lvl1pPr indent="-228600" lvl="0" marL="457200" algn="ctr">
              <a:lnSpc>
                <a:spcPct val="130000"/>
              </a:lnSpc>
              <a:spcBef>
                <a:spcPts val="1700"/>
              </a:spcBef>
              <a:spcAft>
                <a:spcPts val="0"/>
              </a:spcAft>
              <a:buClr>
                <a:schemeClr val="lt2"/>
              </a:buClr>
              <a:buSzPts val="1100"/>
              <a:buNone/>
              <a:defRPr b="1">
                <a:solidFill>
                  <a:schemeClr val="lt2"/>
                </a:solidFill>
              </a:defRPr>
            </a:lvl1pPr>
            <a:lvl2pPr indent="-228600" lvl="1" marL="914400" algn="ctr">
              <a:lnSpc>
                <a:spcPct val="130000"/>
              </a:lnSpc>
              <a:spcBef>
                <a:spcPts val="0"/>
              </a:spcBef>
              <a:spcAft>
                <a:spcPts val="0"/>
              </a:spcAft>
              <a:buSzPts val="1100"/>
              <a:buFont typeface="Arial"/>
              <a:buNone/>
              <a:defRPr>
                <a:solidFill>
                  <a:schemeClr val="lt2"/>
                </a:solidFill>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36" name="Google Shape;36;p34"/>
          <p:cNvSpPr txBox="1"/>
          <p:nvPr>
            <p:ph idx="3" type="body"/>
          </p:nvPr>
        </p:nvSpPr>
        <p:spPr>
          <a:xfrm>
            <a:off x="431799" y="1455737"/>
            <a:ext cx="3100558" cy="3102132"/>
          </a:xfrm>
          <a:prstGeom prst="rect">
            <a:avLst/>
          </a:prstGeom>
          <a:gradFill>
            <a:gsLst>
              <a:gs pos="0">
                <a:schemeClr val="dk1"/>
              </a:gs>
              <a:gs pos="20000">
                <a:schemeClr val="dk1"/>
              </a:gs>
              <a:gs pos="80000">
                <a:schemeClr val="accent2"/>
              </a:gs>
              <a:gs pos="100000">
                <a:schemeClr val="accent2"/>
              </a:gs>
            </a:gsLst>
            <a:lin ang="18600000" scaled="0"/>
          </a:gradFill>
          <a:ln>
            <a:noFill/>
          </a:ln>
        </p:spPr>
        <p:txBody>
          <a:bodyPr anchorCtr="0" anchor="ctr" bIns="0" lIns="0" spcFirstLastPara="1" rIns="0" wrap="square" tIns="0">
            <a:noAutofit/>
          </a:bodyPr>
          <a:lstStyle>
            <a:lvl1pPr indent="-228600" lvl="0" marL="457200" algn="ctr">
              <a:lnSpc>
                <a:spcPct val="130000"/>
              </a:lnSpc>
              <a:spcBef>
                <a:spcPts val="1700"/>
              </a:spcBef>
              <a:spcAft>
                <a:spcPts val="0"/>
              </a:spcAft>
              <a:buClr>
                <a:schemeClr val="lt2"/>
              </a:buClr>
              <a:buSzPts val="1100"/>
              <a:buNone/>
              <a:defRPr b="1">
                <a:solidFill>
                  <a:schemeClr val="lt2"/>
                </a:solidFill>
              </a:defRPr>
            </a:lvl1pPr>
            <a:lvl2pPr indent="-228600" lvl="1" marL="914400" algn="ctr">
              <a:lnSpc>
                <a:spcPct val="130000"/>
              </a:lnSpc>
              <a:spcBef>
                <a:spcPts val="0"/>
              </a:spcBef>
              <a:spcAft>
                <a:spcPts val="0"/>
              </a:spcAft>
              <a:buSzPts val="1100"/>
              <a:buFont typeface="Arial"/>
              <a:buNone/>
              <a:defRPr>
                <a:solidFill>
                  <a:schemeClr val="lt2"/>
                </a:solidFill>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37" name="Google Shape;37;p34"/>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dk2"/>
              </a:buClr>
              <a:buSzPts val="1600"/>
              <a:buFont typeface="Poppin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34"/>
          <p:cNvSpPr txBox="1"/>
          <p:nvPr>
            <p:ph idx="11" type="ftr"/>
          </p:nvPr>
        </p:nvSpPr>
        <p:spPr>
          <a:xfrm>
            <a:off x="2108201" y="5335429"/>
            <a:ext cx="2263774" cy="246221"/>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34"/>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b="0" i="0" sz="800" u="none" cap="none" strike="noStrike">
                <a:solidFill>
                  <a:schemeClr val="dk2"/>
                </a:solidFill>
                <a:latin typeface="Noto Sans"/>
                <a:ea typeface="Noto Sans"/>
                <a:cs typeface="Noto Sans"/>
                <a:sym typeface="Noto Sans"/>
              </a:defRPr>
            </a:lvl1pPr>
            <a:lvl2pPr indent="0" lvl="1" marL="0" algn="r">
              <a:spcBef>
                <a:spcPts val="0"/>
              </a:spcBef>
              <a:buNone/>
              <a:defRPr b="0" i="0" sz="800" u="none" cap="none" strike="noStrike">
                <a:solidFill>
                  <a:schemeClr val="dk2"/>
                </a:solidFill>
                <a:latin typeface="Noto Sans"/>
                <a:ea typeface="Noto Sans"/>
                <a:cs typeface="Noto Sans"/>
                <a:sym typeface="Noto Sans"/>
              </a:defRPr>
            </a:lvl2pPr>
            <a:lvl3pPr indent="0" lvl="2" marL="0" algn="r">
              <a:spcBef>
                <a:spcPts val="0"/>
              </a:spcBef>
              <a:buNone/>
              <a:defRPr b="0" i="0" sz="800" u="none" cap="none" strike="noStrike">
                <a:solidFill>
                  <a:schemeClr val="dk2"/>
                </a:solidFill>
                <a:latin typeface="Noto Sans"/>
                <a:ea typeface="Noto Sans"/>
                <a:cs typeface="Noto Sans"/>
                <a:sym typeface="Noto Sans"/>
              </a:defRPr>
            </a:lvl3pPr>
            <a:lvl4pPr indent="0" lvl="3" marL="0" algn="r">
              <a:spcBef>
                <a:spcPts val="0"/>
              </a:spcBef>
              <a:buNone/>
              <a:defRPr b="0" i="0" sz="800" u="none" cap="none" strike="noStrike">
                <a:solidFill>
                  <a:schemeClr val="dk2"/>
                </a:solidFill>
                <a:latin typeface="Noto Sans"/>
                <a:ea typeface="Noto Sans"/>
                <a:cs typeface="Noto Sans"/>
                <a:sym typeface="Noto Sans"/>
              </a:defRPr>
            </a:lvl4pPr>
            <a:lvl5pPr indent="0" lvl="4" marL="0" algn="r">
              <a:spcBef>
                <a:spcPts val="0"/>
              </a:spcBef>
              <a:buNone/>
              <a:defRPr b="0" i="0" sz="800" u="none" cap="none" strike="noStrike">
                <a:solidFill>
                  <a:schemeClr val="dk2"/>
                </a:solidFill>
                <a:latin typeface="Noto Sans"/>
                <a:ea typeface="Noto Sans"/>
                <a:cs typeface="Noto Sans"/>
                <a:sym typeface="Noto Sans"/>
              </a:defRPr>
            </a:lvl5pPr>
            <a:lvl6pPr indent="0" lvl="5" marL="0" algn="r">
              <a:spcBef>
                <a:spcPts val="0"/>
              </a:spcBef>
              <a:buNone/>
              <a:defRPr b="0" i="0" sz="800" u="none" cap="none" strike="noStrike">
                <a:solidFill>
                  <a:schemeClr val="dk2"/>
                </a:solidFill>
                <a:latin typeface="Noto Sans"/>
                <a:ea typeface="Noto Sans"/>
                <a:cs typeface="Noto Sans"/>
                <a:sym typeface="Noto Sans"/>
              </a:defRPr>
            </a:lvl6pPr>
            <a:lvl7pPr indent="0" lvl="6" marL="0" algn="r">
              <a:spcBef>
                <a:spcPts val="0"/>
              </a:spcBef>
              <a:buNone/>
              <a:defRPr b="0" i="0" sz="800" u="none" cap="none" strike="noStrike">
                <a:solidFill>
                  <a:schemeClr val="dk2"/>
                </a:solidFill>
                <a:latin typeface="Noto Sans"/>
                <a:ea typeface="Noto Sans"/>
                <a:cs typeface="Noto Sans"/>
                <a:sym typeface="Noto Sans"/>
              </a:defRPr>
            </a:lvl7pPr>
            <a:lvl8pPr indent="0" lvl="7" marL="0" algn="r">
              <a:spcBef>
                <a:spcPts val="0"/>
              </a:spcBef>
              <a:buNone/>
              <a:defRPr b="0" i="0" sz="800" u="none" cap="none" strike="noStrike">
                <a:solidFill>
                  <a:schemeClr val="dk2"/>
                </a:solidFill>
                <a:latin typeface="Noto Sans"/>
                <a:ea typeface="Noto Sans"/>
                <a:cs typeface="Noto Sans"/>
                <a:sym typeface="Noto Sans"/>
              </a:defRPr>
            </a:lvl8pPr>
            <a:lvl9pPr indent="0" lvl="8" marL="0" algn="r">
              <a:spcBef>
                <a:spcPts val="0"/>
              </a:spcBef>
              <a:buNone/>
              <a:defRPr b="0" i="0" sz="800" u="none" cap="none" strike="noStrike">
                <a:solidFill>
                  <a:schemeClr val="dk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copy 3 columns w/ benefits">
  <p:cSld name="Body copy 3 columns w/ benefits">
    <p:spTree>
      <p:nvGrpSpPr>
        <p:cNvPr id="342" name="Shape 342"/>
        <p:cNvGrpSpPr/>
        <p:nvPr/>
      </p:nvGrpSpPr>
      <p:grpSpPr>
        <a:xfrm>
          <a:off x="0" y="0"/>
          <a:ext cx="0" cy="0"/>
          <a:chOff x="0" y="0"/>
          <a:chExt cx="0" cy="0"/>
        </a:xfrm>
      </p:grpSpPr>
      <p:sp>
        <p:nvSpPr>
          <p:cNvPr id="343" name="Google Shape;343;p70"/>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dk2"/>
              </a:buClr>
              <a:buSzPts val="1600"/>
              <a:buFont typeface="Poppin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4" name="Google Shape;344;p70"/>
          <p:cNvSpPr txBox="1"/>
          <p:nvPr>
            <p:ph idx="11" type="ftr"/>
          </p:nvPr>
        </p:nvSpPr>
        <p:spPr>
          <a:xfrm>
            <a:off x="2108201" y="5335429"/>
            <a:ext cx="2263774" cy="246221"/>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5" name="Google Shape;345;p70"/>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dk2"/>
                </a:solidFill>
                <a:latin typeface="Noto Sans"/>
                <a:ea typeface="Noto Sans"/>
                <a:cs typeface="Noto Sans"/>
                <a:sym typeface="Noto Sans"/>
              </a:defRPr>
            </a:lvl1pPr>
            <a:lvl2pPr indent="0" lvl="1" marL="0" algn="r">
              <a:spcBef>
                <a:spcPts val="0"/>
              </a:spcBef>
              <a:buNone/>
              <a:defRPr sz="800">
                <a:solidFill>
                  <a:schemeClr val="dk2"/>
                </a:solidFill>
                <a:latin typeface="Noto Sans"/>
                <a:ea typeface="Noto Sans"/>
                <a:cs typeface="Noto Sans"/>
                <a:sym typeface="Noto Sans"/>
              </a:defRPr>
            </a:lvl2pPr>
            <a:lvl3pPr indent="0" lvl="2" marL="0" algn="r">
              <a:spcBef>
                <a:spcPts val="0"/>
              </a:spcBef>
              <a:buNone/>
              <a:defRPr sz="800">
                <a:solidFill>
                  <a:schemeClr val="dk2"/>
                </a:solidFill>
                <a:latin typeface="Noto Sans"/>
                <a:ea typeface="Noto Sans"/>
                <a:cs typeface="Noto Sans"/>
                <a:sym typeface="Noto Sans"/>
              </a:defRPr>
            </a:lvl3pPr>
            <a:lvl4pPr indent="0" lvl="3" marL="0" algn="r">
              <a:spcBef>
                <a:spcPts val="0"/>
              </a:spcBef>
              <a:buNone/>
              <a:defRPr sz="800">
                <a:solidFill>
                  <a:schemeClr val="dk2"/>
                </a:solidFill>
                <a:latin typeface="Noto Sans"/>
                <a:ea typeface="Noto Sans"/>
                <a:cs typeface="Noto Sans"/>
                <a:sym typeface="Noto Sans"/>
              </a:defRPr>
            </a:lvl4pPr>
            <a:lvl5pPr indent="0" lvl="4" marL="0" algn="r">
              <a:spcBef>
                <a:spcPts val="0"/>
              </a:spcBef>
              <a:buNone/>
              <a:defRPr sz="800">
                <a:solidFill>
                  <a:schemeClr val="dk2"/>
                </a:solidFill>
                <a:latin typeface="Noto Sans"/>
                <a:ea typeface="Noto Sans"/>
                <a:cs typeface="Noto Sans"/>
                <a:sym typeface="Noto Sans"/>
              </a:defRPr>
            </a:lvl5pPr>
            <a:lvl6pPr indent="0" lvl="5" marL="0" algn="r">
              <a:spcBef>
                <a:spcPts val="0"/>
              </a:spcBef>
              <a:buNone/>
              <a:defRPr sz="800">
                <a:solidFill>
                  <a:schemeClr val="dk2"/>
                </a:solidFill>
                <a:latin typeface="Noto Sans"/>
                <a:ea typeface="Noto Sans"/>
                <a:cs typeface="Noto Sans"/>
                <a:sym typeface="Noto Sans"/>
              </a:defRPr>
            </a:lvl6pPr>
            <a:lvl7pPr indent="0" lvl="6" marL="0" algn="r">
              <a:spcBef>
                <a:spcPts val="0"/>
              </a:spcBef>
              <a:buNone/>
              <a:defRPr sz="800">
                <a:solidFill>
                  <a:schemeClr val="dk2"/>
                </a:solidFill>
                <a:latin typeface="Noto Sans"/>
                <a:ea typeface="Noto Sans"/>
                <a:cs typeface="Noto Sans"/>
                <a:sym typeface="Noto Sans"/>
              </a:defRPr>
            </a:lvl7pPr>
            <a:lvl8pPr indent="0" lvl="7" marL="0" algn="r">
              <a:spcBef>
                <a:spcPts val="0"/>
              </a:spcBef>
              <a:buNone/>
              <a:defRPr sz="800">
                <a:solidFill>
                  <a:schemeClr val="dk2"/>
                </a:solidFill>
                <a:latin typeface="Noto Sans"/>
                <a:ea typeface="Noto Sans"/>
                <a:cs typeface="Noto Sans"/>
                <a:sym typeface="Noto Sans"/>
              </a:defRPr>
            </a:lvl8pPr>
            <a:lvl9pPr indent="0" lvl="8" marL="0" algn="r">
              <a:spcBef>
                <a:spcPts val="0"/>
              </a:spcBef>
              <a:buNone/>
              <a:defRPr sz="800">
                <a:solidFill>
                  <a:schemeClr val="dk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346" name="Google Shape;346;p70"/>
          <p:cNvSpPr txBox="1"/>
          <p:nvPr>
            <p:ph idx="1" type="body"/>
          </p:nvPr>
        </p:nvSpPr>
        <p:spPr>
          <a:xfrm>
            <a:off x="431801" y="1455738"/>
            <a:ext cx="3101974" cy="3600450"/>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dk2"/>
              </a:buClr>
              <a:buSzPts val="1100"/>
              <a:buNone/>
              <a:defRPr b="1">
                <a:latin typeface="Noto Sans"/>
                <a:ea typeface="Noto Sans"/>
                <a:cs typeface="Noto Sans"/>
                <a:sym typeface="Noto Sans"/>
              </a:defRPr>
            </a:lvl1pPr>
            <a:lvl2pPr indent="-228600" lvl="1" marL="914400" algn="l">
              <a:lnSpc>
                <a:spcPct val="130000"/>
              </a:lnSpc>
              <a:spcBef>
                <a:spcPts val="1700"/>
              </a:spcBef>
              <a:spcAft>
                <a:spcPts val="0"/>
              </a:spcAft>
              <a:buSzPts val="1100"/>
              <a:buFont typeface="Arial"/>
              <a:buNone/>
              <a:defRPr/>
            </a:lvl2pPr>
            <a:lvl3pPr indent="-298450" lvl="2" marL="1371600" algn="l">
              <a:lnSpc>
                <a:spcPct val="130000"/>
              </a:lnSpc>
              <a:spcBef>
                <a:spcPts val="600"/>
              </a:spcBef>
              <a:spcAft>
                <a:spcPts val="0"/>
              </a:spcAft>
              <a:buSzPts val="1100"/>
              <a:buChar char="&gt;"/>
              <a:defRPr/>
            </a:lvl3pPr>
            <a:lvl4pPr indent="-298450" lvl="3" marL="1828800" algn="l">
              <a:lnSpc>
                <a:spcPct val="130000"/>
              </a:lnSpc>
              <a:spcBef>
                <a:spcPts val="600"/>
              </a:spcBef>
              <a:spcAft>
                <a:spcPts val="0"/>
              </a:spcAft>
              <a:buSzPts val="1100"/>
              <a:buChar char="&gt;"/>
              <a:defRPr/>
            </a:lvl4pPr>
            <a:lvl5pPr indent="-298450" lvl="4" marL="2286000" algn="l">
              <a:lnSpc>
                <a:spcPct val="130000"/>
              </a:lnSpc>
              <a:spcBef>
                <a:spcPts val="600"/>
              </a:spcBef>
              <a:spcAft>
                <a:spcPts val="0"/>
              </a:spcAft>
              <a:buSzPts val="11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347" name="Google Shape;347;p70"/>
          <p:cNvSpPr txBox="1"/>
          <p:nvPr>
            <p:ph idx="2" type="body"/>
          </p:nvPr>
        </p:nvSpPr>
        <p:spPr>
          <a:xfrm>
            <a:off x="3784600" y="1455738"/>
            <a:ext cx="3121025" cy="3600450"/>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dk2"/>
              </a:buClr>
              <a:buSzPts val="1100"/>
              <a:buNone/>
              <a:defRPr b="1"/>
            </a:lvl1pPr>
            <a:lvl2pPr indent="-228600" lvl="1" marL="914400" algn="l">
              <a:lnSpc>
                <a:spcPct val="130000"/>
              </a:lnSpc>
              <a:spcBef>
                <a:spcPts val="1700"/>
              </a:spcBef>
              <a:spcAft>
                <a:spcPts val="0"/>
              </a:spcAft>
              <a:buSzPts val="1100"/>
              <a:buFont typeface="Arial"/>
              <a:buNone/>
              <a:defRPr/>
            </a:lvl2pPr>
            <a:lvl3pPr indent="-298450" lvl="2" marL="1371600" algn="l">
              <a:lnSpc>
                <a:spcPct val="130000"/>
              </a:lnSpc>
              <a:spcBef>
                <a:spcPts val="600"/>
              </a:spcBef>
              <a:spcAft>
                <a:spcPts val="0"/>
              </a:spcAft>
              <a:buSzPts val="1100"/>
              <a:buChar char="&gt;"/>
              <a:defRPr/>
            </a:lvl3pPr>
            <a:lvl4pPr indent="-298450" lvl="3" marL="1828800" algn="l">
              <a:lnSpc>
                <a:spcPct val="130000"/>
              </a:lnSpc>
              <a:spcBef>
                <a:spcPts val="600"/>
              </a:spcBef>
              <a:spcAft>
                <a:spcPts val="0"/>
              </a:spcAft>
              <a:buSzPts val="1100"/>
              <a:buChar char="&gt;"/>
              <a:defRPr/>
            </a:lvl4pPr>
            <a:lvl5pPr indent="-298450" lvl="4" marL="2286000" algn="l">
              <a:lnSpc>
                <a:spcPct val="130000"/>
              </a:lnSpc>
              <a:spcBef>
                <a:spcPts val="600"/>
              </a:spcBef>
              <a:spcAft>
                <a:spcPts val="0"/>
              </a:spcAft>
              <a:buSzPts val="11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348" name="Google Shape;348;p70"/>
          <p:cNvSpPr txBox="1"/>
          <p:nvPr>
            <p:ph idx="3" type="body"/>
          </p:nvPr>
        </p:nvSpPr>
        <p:spPr>
          <a:xfrm>
            <a:off x="7156449" y="1455737"/>
            <a:ext cx="3101975" cy="3600449"/>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dk2"/>
              </a:buClr>
              <a:buSzPts val="1100"/>
              <a:buNone/>
              <a:defRPr b="1"/>
            </a:lvl1pPr>
            <a:lvl2pPr indent="-228600" lvl="1" marL="914400" algn="l">
              <a:lnSpc>
                <a:spcPct val="130000"/>
              </a:lnSpc>
              <a:spcBef>
                <a:spcPts val="1700"/>
              </a:spcBef>
              <a:spcAft>
                <a:spcPts val="0"/>
              </a:spcAft>
              <a:buSzPts val="1100"/>
              <a:buFont typeface="Arial"/>
              <a:buNone/>
              <a:defRPr/>
            </a:lvl2pPr>
            <a:lvl3pPr indent="-298450" lvl="2" marL="1371600" algn="l">
              <a:lnSpc>
                <a:spcPct val="130000"/>
              </a:lnSpc>
              <a:spcBef>
                <a:spcPts val="600"/>
              </a:spcBef>
              <a:spcAft>
                <a:spcPts val="0"/>
              </a:spcAft>
              <a:buSzPts val="1100"/>
              <a:buFont typeface="Arial"/>
              <a:buChar char="+"/>
              <a:defRPr/>
            </a:lvl3pPr>
            <a:lvl4pPr indent="-298450" lvl="3" marL="1828800" algn="l">
              <a:lnSpc>
                <a:spcPct val="130000"/>
              </a:lnSpc>
              <a:spcBef>
                <a:spcPts val="600"/>
              </a:spcBef>
              <a:spcAft>
                <a:spcPts val="0"/>
              </a:spcAft>
              <a:buSzPts val="1100"/>
              <a:buFont typeface="Arial"/>
              <a:buChar char="+"/>
              <a:defRPr/>
            </a:lvl4pPr>
            <a:lvl5pPr indent="-298450" lvl="4" marL="2286000" algn="l">
              <a:lnSpc>
                <a:spcPct val="130000"/>
              </a:lnSpc>
              <a:spcBef>
                <a:spcPts val="600"/>
              </a:spcBef>
              <a:spcAft>
                <a:spcPts val="0"/>
              </a:spcAft>
              <a:buSzPts val="1100"/>
              <a:buFont typeface="Arial"/>
              <a:buChar char="+"/>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copy 2 columns w/ image white 50/50">
  <p:cSld name="Body copy 2 columns w/ image white 50/50">
    <p:spTree>
      <p:nvGrpSpPr>
        <p:cNvPr id="349" name="Shape 349"/>
        <p:cNvGrpSpPr/>
        <p:nvPr/>
      </p:nvGrpSpPr>
      <p:grpSpPr>
        <a:xfrm>
          <a:off x="0" y="0"/>
          <a:ext cx="0" cy="0"/>
          <a:chOff x="0" y="0"/>
          <a:chExt cx="0" cy="0"/>
        </a:xfrm>
      </p:grpSpPr>
      <p:sp>
        <p:nvSpPr>
          <p:cNvPr id="350" name="Google Shape;350;p71"/>
          <p:cNvSpPr/>
          <p:nvPr>
            <p:ph idx="2" type="pic"/>
          </p:nvPr>
        </p:nvSpPr>
        <p:spPr>
          <a:xfrm>
            <a:off x="5345906" y="0"/>
            <a:ext cx="5345907" cy="5991225"/>
          </a:xfrm>
          <a:prstGeom prst="rect">
            <a:avLst/>
          </a:prstGeom>
          <a:solidFill>
            <a:schemeClr val="lt1"/>
          </a:solidFill>
          <a:ln>
            <a:noFill/>
          </a:ln>
        </p:spPr>
      </p:sp>
      <p:sp>
        <p:nvSpPr>
          <p:cNvPr id="351" name="Google Shape;351;p71"/>
          <p:cNvSpPr txBox="1"/>
          <p:nvPr>
            <p:ph type="title"/>
          </p:nvPr>
        </p:nvSpPr>
        <p:spPr>
          <a:xfrm>
            <a:off x="431801" y="433388"/>
            <a:ext cx="4192588"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dk2"/>
              </a:buClr>
              <a:buSzPts val="1600"/>
              <a:buFont typeface="Poppin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2" name="Google Shape;352;p71"/>
          <p:cNvSpPr txBox="1"/>
          <p:nvPr>
            <p:ph idx="11" type="ftr"/>
          </p:nvPr>
        </p:nvSpPr>
        <p:spPr>
          <a:xfrm>
            <a:off x="2108201" y="5335429"/>
            <a:ext cx="2263774" cy="246221"/>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3" name="Google Shape;353;p71"/>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dk2"/>
                </a:solidFill>
                <a:latin typeface="Noto Sans"/>
                <a:ea typeface="Noto Sans"/>
                <a:cs typeface="Noto Sans"/>
                <a:sym typeface="Noto Sans"/>
              </a:defRPr>
            </a:lvl1pPr>
            <a:lvl2pPr indent="0" lvl="1" marL="0" algn="r">
              <a:spcBef>
                <a:spcPts val="0"/>
              </a:spcBef>
              <a:buNone/>
              <a:defRPr sz="800">
                <a:solidFill>
                  <a:schemeClr val="dk2"/>
                </a:solidFill>
                <a:latin typeface="Noto Sans"/>
                <a:ea typeface="Noto Sans"/>
                <a:cs typeface="Noto Sans"/>
                <a:sym typeface="Noto Sans"/>
              </a:defRPr>
            </a:lvl2pPr>
            <a:lvl3pPr indent="0" lvl="2" marL="0" algn="r">
              <a:spcBef>
                <a:spcPts val="0"/>
              </a:spcBef>
              <a:buNone/>
              <a:defRPr sz="800">
                <a:solidFill>
                  <a:schemeClr val="dk2"/>
                </a:solidFill>
                <a:latin typeface="Noto Sans"/>
                <a:ea typeface="Noto Sans"/>
                <a:cs typeface="Noto Sans"/>
                <a:sym typeface="Noto Sans"/>
              </a:defRPr>
            </a:lvl3pPr>
            <a:lvl4pPr indent="0" lvl="3" marL="0" algn="r">
              <a:spcBef>
                <a:spcPts val="0"/>
              </a:spcBef>
              <a:buNone/>
              <a:defRPr sz="800">
                <a:solidFill>
                  <a:schemeClr val="dk2"/>
                </a:solidFill>
                <a:latin typeface="Noto Sans"/>
                <a:ea typeface="Noto Sans"/>
                <a:cs typeface="Noto Sans"/>
                <a:sym typeface="Noto Sans"/>
              </a:defRPr>
            </a:lvl4pPr>
            <a:lvl5pPr indent="0" lvl="4" marL="0" algn="r">
              <a:spcBef>
                <a:spcPts val="0"/>
              </a:spcBef>
              <a:buNone/>
              <a:defRPr sz="800">
                <a:solidFill>
                  <a:schemeClr val="dk2"/>
                </a:solidFill>
                <a:latin typeface="Noto Sans"/>
                <a:ea typeface="Noto Sans"/>
                <a:cs typeface="Noto Sans"/>
                <a:sym typeface="Noto Sans"/>
              </a:defRPr>
            </a:lvl5pPr>
            <a:lvl6pPr indent="0" lvl="5" marL="0" algn="r">
              <a:spcBef>
                <a:spcPts val="0"/>
              </a:spcBef>
              <a:buNone/>
              <a:defRPr sz="800">
                <a:solidFill>
                  <a:schemeClr val="dk2"/>
                </a:solidFill>
                <a:latin typeface="Noto Sans"/>
                <a:ea typeface="Noto Sans"/>
                <a:cs typeface="Noto Sans"/>
                <a:sym typeface="Noto Sans"/>
              </a:defRPr>
            </a:lvl6pPr>
            <a:lvl7pPr indent="0" lvl="6" marL="0" algn="r">
              <a:spcBef>
                <a:spcPts val="0"/>
              </a:spcBef>
              <a:buNone/>
              <a:defRPr sz="800">
                <a:solidFill>
                  <a:schemeClr val="dk2"/>
                </a:solidFill>
                <a:latin typeface="Noto Sans"/>
                <a:ea typeface="Noto Sans"/>
                <a:cs typeface="Noto Sans"/>
                <a:sym typeface="Noto Sans"/>
              </a:defRPr>
            </a:lvl7pPr>
            <a:lvl8pPr indent="0" lvl="7" marL="0" algn="r">
              <a:spcBef>
                <a:spcPts val="0"/>
              </a:spcBef>
              <a:buNone/>
              <a:defRPr sz="800">
                <a:solidFill>
                  <a:schemeClr val="dk2"/>
                </a:solidFill>
                <a:latin typeface="Noto Sans"/>
                <a:ea typeface="Noto Sans"/>
                <a:cs typeface="Noto Sans"/>
                <a:sym typeface="Noto Sans"/>
              </a:defRPr>
            </a:lvl8pPr>
            <a:lvl9pPr indent="0" lvl="8" marL="0" algn="r">
              <a:spcBef>
                <a:spcPts val="0"/>
              </a:spcBef>
              <a:buNone/>
              <a:defRPr sz="800">
                <a:solidFill>
                  <a:schemeClr val="dk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354" name="Google Shape;354;p71"/>
          <p:cNvSpPr txBox="1"/>
          <p:nvPr>
            <p:ph idx="1" type="body"/>
          </p:nvPr>
        </p:nvSpPr>
        <p:spPr>
          <a:xfrm>
            <a:off x="431801" y="1455738"/>
            <a:ext cx="1928813" cy="3600450"/>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dk2"/>
              </a:buClr>
              <a:buSzPts val="1100"/>
              <a:buNone/>
              <a:defRPr b="1">
                <a:latin typeface="Noto Sans"/>
                <a:ea typeface="Noto Sans"/>
                <a:cs typeface="Noto Sans"/>
                <a:sym typeface="Noto Sans"/>
              </a:defRPr>
            </a:lvl1pPr>
            <a:lvl2pPr indent="-228600" lvl="1" marL="914400" algn="l">
              <a:lnSpc>
                <a:spcPct val="130000"/>
              </a:lnSpc>
              <a:spcBef>
                <a:spcPts val="1700"/>
              </a:spcBef>
              <a:spcAft>
                <a:spcPts val="0"/>
              </a:spcAft>
              <a:buSzPts val="1100"/>
              <a:buFont typeface="Arial"/>
              <a:buNone/>
              <a:defRPr/>
            </a:lvl2pPr>
            <a:lvl3pPr indent="-298450" lvl="2" marL="1371600" algn="l">
              <a:lnSpc>
                <a:spcPct val="130000"/>
              </a:lnSpc>
              <a:spcBef>
                <a:spcPts val="600"/>
              </a:spcBef>
              <a:spcAft>
                <a:spcPts val="0"/>
              </a:spcAft>
              <a:buSzPts val="1100"/>
              <a:buChar char="&gt;"/>
              <a:defRPr/>
            </a:lvl3pPr>
            <a:lvl4pPr indent="-298450" lvl="3" marL="1828800" algn="l">
              <a:lnSpc>
                <a:spcPct val="130000"/>
              </a:lnSpc>
              <a:spcBef>
                <a:spcPts val="600"/>
              </a:spcBef>
              <a:spcAft>
                <a:spcPts val="0"/>
              </a:spcAft>
              <a:buSzPts val="1100"/>
              <a:buChar char="&gt;"/>
              <a:defRPr/>
            </a:lvl4pPr>
            <a:lvl5pPr indent="-298450" lvl="4" marL="2286000" algn="l">
              <a:lnSpc>
                <a:spcPct val="130000"/>
              </a:lnSpc>
              <a:spcBef>
                <a:spcPts val="600"/>
              </a:spcBef>
              <a:spcAft>
                <a:spcPts val="0"/>
              </a:spcAft>
              <a:buSzPts val="11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355" name="Google Shape;355;p71"/>
          <p:cNvSpPr txBox="1"/>
          <p:nvPr>
            <p:ph idx="3" type="body"/>
          </p:nvPr>
        </p:nvSpPr>
        <p:spPr>
          <a:xfrm>
            <a:off x="2695575" y="1455738"/>
            <a:ext cx="1928813" cy="3600450"/>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dk2"/>
              </a:buClr>
              <a:buSzPts val="1100"/>
              <a:buNone/>
              <a:defRPr b="1"/>
            </a:lvl1pPr>
            <a:lvl2pPr indent="-228600" lvl="1" marL="914400" algn="l">
              <a:lnSpc>
                <a:spcPct val="130000"/>
              </a:lnSpc>
              <a:spcBef>
                <a:spcPts val="1700"/>
              </a:spcBef>
              <a:spcAft>
                <a:spcPts val="0"/>
              </a:spcAft>
              <a:buSzPts val="1100"/>
              <a:buFont typeface="Arial"/>
              <a:buNone/>
              <a:defRPr/>
            </a:lvl2pPr>
            <a:lvl3pPr indent="-298450" lvl="2" marL="1371600" algn="l">
              <a:lnSpc>
                <a:spcPct val="130000"/>
              </a:lnSpc>
              <a:spcBef>
                <a:spcPts val="600"/>
              </a:spcBef>
              <a:spcAft>
                <a:spcPts val="0"/>
              </a:spcAft>
              <a:buSzPts val="1100"/>
              <a:buChar char="&gt;"/>
              <a:defRPr/>
            </a:lvl3pPr>
            <a:lvl4pPr indent="-298450" lvl="3" marL="1828800" algn="l">
              <a:lnSpc>
                <a:spcPct val="130000"/>
              </a:lnSpc>
              <a:spcBef>
                <a:spcPts val="600"/>
              </a:spcBef>
              <a:spcAft>
                <a:spcPts val="0"/>
              </a:spcAft>
              <a:buSzPts val="1100"/>
              <a:buChar char="&gt;"/>
              <a:defRPr/>
            </a:lvl4pPr>
            <a:lvl5pPr indent="-298450" lvl="4" marL="2286000" algn="l">
              <a:lnSpc>
                <a:spcPct val="130000"/>
              </a:lnSpc>
              <a:spcBef>
                <a:spcPts val="600"/>
              </a:spcBef>
              <a:spcAft>
                <a:spcPts val="0"/>
              </a:spcAft>
              <a:buSzPts val="11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ference slide">
  <p:cSld name="Reference slide">
    <p:spTree>
      <p:nvGrpSpPr>
        <p:cNvPr id="356" name="Shape 356"/>
        <p:cNvGrpSpPr/>
        <p:nvPr/>
      </p:nvGrpSpPr>
      <p:grpSpPr>
        <a:xfrm>
          <a:off x="0" y="0"/>
          <a:ext cx="0" cy="0"/>
          <a:chOff x="0" y="0"/>
          <a:chExt cx="0" cy="0"/>
        </a:xfrm>
      </p:grpSpPr>
      <p:sp>
        <p:nvSpPr>
          <p:cNvPr id="357" name="Google Shape;357;p72"/>
          <p:cNvSpPr txBox="1"/>
          <p:nvPr>
            <p:ph type="title"/>
          </p:nvPr>
        </p:nvSpPr>
        <p:spPr>
          <a:xfrm>
            <a:off x="431801" y="433388"/>
            <a:ext cx="3940174"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dk2"/>
              </a:buClr>
              <a:buSzPts val="1600"/>
              <a:buFont typeface="Poppin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8" name="Google Shape;358;p72"/>
          <p:cNvSpPr txBox="1"/>
          <p:nvPr>
            <p:ph idx="11" type="ftr"/>
          </p:nvPr>
        </p:nvSpPr>
        <p:spPr>
          <a:xfrm>
            <a:off x="2108201" y="5335429"/>
            <a:ext cx="2263774" cy="246221"/>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9" name="Google Shape;359;p72"/>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dk2"/>
                </a:solidFill>
                <a:latin typeface="Noto Sans"/>
                <a:ea typeface="Noto Sans"/>
                <a:cs typeface="Noto Sans"/>
                <a:sym typeface="Noto Sans"/>
              </a:defRPr>
            </a:lvl1pPr>
            <a:lvl2pPr indent="0" lvl="1" marL="0" algn="r">
              <a:spcBef>
                <a:spcPts val="0"/>
              </a:spcBef>
              <a:buNone/>
              <a:defRPr sz="800">
                <a:solidFill>
                  <a:schemeClr val="dk2"/>
                </a:solidFill>
                <a:latin typeface="Noto Sans"/>
                <a:ea typeface="Noto Sans"/>
                <a:cs typeface="Noto Sans"/>
                <a:sym typeface="Noto Sans"/>
              </a:defRPr>
            </a:lvl2pPr>
            <a:lvl3pPr indent="0" lvl="2" marL="0" algn="r">
              <a:spcBef>
                <a:spcPts val="0"/>
              </a:spcBef>
              <a:buNone/>
              <a:defRPr sz="800">
                <a:solidFill>
                  <a:schemeClr val="dk2"/>
                </a:solidFill>
                <a:latin typeface="Noto Sans"/>
                <a:ea typeface="Noto Sans"/>
                <a:cs typeface="Noto Sans"/>
                <a:sym typeface="Noto Sans"/>
              </a:defRPr>
            </a:lvl3pPr>
            <a:lvl4pPr indent="0" lvl="3" marL="0" algn="r">
              <a:spcBef>
                <a:spcPts val="0"/>
              </a:spcBef>
              <a:buNone/>
              <a:defRPr sz="800">
                <a:solidFill>
                  <a:schemeClr val="dk2"/>
                </a:solidFill>
                <a:latin typeface="Noto Sans"/>
                <a:ea typeface="Noto Sans"/>
                <a:cs typeface="Noto Sans"/>
                <a:sym typeface="Noto Sans"/>
              </a:defRPr>
            </a:lvl4pPr>
            <a:lvl5pPr indent="0" lvl="4" marL="0" algn="r">
              <a:spcBef>
                <a:spcPts val="0"/>
              </a:spcBef>
              <a:buNone/>
              <a:defRPr sz="800">
                <a:solidFill>
                  <a:schemeClr val="dk2"/>
                </a:solidFill>
                <a:latin typeface="Noto Sans"/>
                <a:ea typeface="Noto Sans"/>
                <a:cs typeface="Noto Sans"/>
                <a:sym typeface="Noto Sans"/>
              </a:defRPr>
            </a:lvl5pPr>
            <a:lvl6pPr indent="0" lvl="5" marL="0" algn="r">
              <a:spcBef>
                <a:spcPts val="0"/>
              </a:spcBef>
              <a:buNone/>
              <a:defRPr sz="800">
                <a:solidFill>
                  <a:schemeClr val="dk2"/>
                </a:solidFill>
                <a:latin typeface="Noto Sans"/>
                <a:ea typeface="Noto Sans"/>
                <a:cs typeface="Noto Sans"/>
                <a:sym typeface="Noto Sans"/>
              </a:defRPr>
            </a:lvl6pPr>
            <a:lvl7pPr indent="0" lvl="6" marL="0" algn="r">
              <a:spcBef>
                <a:spcPts val="0"/>
              </a:spcBef>
              <a:buNone/>
              <a:defRPr sz="800">
                <a:solidFill>
                  <a:schemeClr val="dk2"/>
                </a:solidFill>
                <a:latin typeface="Noto Sans"/>
                <a:ea typeface="Noto Sans"/>
                <a:cs typeface="Noto Sans"/>
                <a:sym typeface="Noto Sans"/>
              </a:defRPr>
            </a:lvl7pPr>
            <a:lvl8pPr indent="0" lvl="7" marL="0" algn="r">
              <a:spcBef>
                <a:spcPts val="0"/>
              </a:spcBef>
              <a:buNone/>
              <a:defRPr sz="800">
                <a:solidFill>
                  <a:schemeClr val="dk2"/>
                </a:solidFill>
                <a:latin typeface="Noto Sans"/>
                <a:ea typeface="Noto Sans"/>
                <a:cs typeface="Noto Sans"/>
                <a:sym typeface="Noto Sans"/>
              </a:defRPr>
            </a:lvl8pPr>
            <a:lvl9pPr indent="0" lvl="8" marL="0" algn="r">
              <a:spcBef>
                <a:spcPts val="0"/>
              </a:spcBef>
              <a:buNone/>
              <a:defRPr sz="800">
                <a:solidFill>
                  <a:schemeClr val="dk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360" name="Google Shape;360;p72"/>
          <p:cNvSpPr txBox="1"/>
          <p:nvPr>
            <p:ph idx="1" type="body"/>
          </p:nvPr>
        </p:nvSpPr>
        <p:spPr>
          <a:xfrm>
            <a:off x="431801" y="1455738"/>
            <a:ext cx="3940174" cy="3600450"/>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dk2"/>
              </a:buClr>
              <a:buSzPts val="1100"/>
              <a:buNone/>
              <a:defRPr b="1">
                <a:latin typeface="Noto Sans"/>
                <a:ea typeface="Noto Sans"/>
                <a:cs typeface="Noto Sans"/>
                <a:sym typeface="Noto Sans"/>
              </a:defRPr>
            </a:lvl1pPr>
            <a:lvl2pPr indent="-228600" lvl="1" marL="914400" algn="l">
              <a:lnSpc>
                <a:spcPct val="130000"/>
              </a:lnSpc>
              <a:spcBef>
                <a:spcPts val="1700"/>
              </a:spcBef>
              <a:spcAft>
                <a:spcPts val="0"/>
              </a:spcAft>
              <a:buSzPts val="1100"/>
              <a:buFont typeface="Arial"/>
              <a:buNone/>
              <a:defRPr/>
            </a:lvl2pPr>
            <a:lvl3pPr indent="-298450" lvl="2" marL="1371600" algn="l">
              <a:lnSpc>
                <a:spcPct val="130000"/>
              </a:lnSpc>
              <a:spcBef>
                <a:spcPts val="600"/>
              </a:spcBef>
              <a:spcAft>
                <a:spcPts val="0"/>
              </a:spcAft>
              <a:buSzPts val="1100"/>
              <a:buChar char="&gt;"/>
              <a:defRPr/>
            </a:lvl3pPr>
            <a:lvl4pPr indent="-298450" lvl="3" marL="1828800" algn="l">
              <a:lnSpc>
                <a:spcPct val="130000"/>
              </a:lnSpc>
              <a:spcBef>
                <a:spcPts val="600"/>
              </a:spcBef>
              <a:spcAft>
                <a:spcPts val="0"/>
              </a:spcAft>
              <a:buSzPts val="1100"/>
              <a:buChar char="&gt;"/>
              <a:defRPr/>
            </a:lvl4pPr>
            <a:lvl5pPr indent="-298450" lvl="4" marL="2286000" algn="l">
              <a:lnSpc>
                <a:spcPct val="130000"/>
              </a:lnSpc>
              <a:spcBef>
                <a:spcPts val="600"/>
              </a:spcBef>
              <a:spcAft>
                <a:spcPts val="0"/>
              </a:spcAft>
              <a:buSzPts val="11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361" name="Google Shape;361;p72"/>
          <p:cNvSpPr txBox="1"/>
          <p:nvPr>
            <p:ph idx="2" type="body"/>
          </p:nvPr>
        </p:nvSpPr>
        <p:spPr>
          <a:xfrm>
            <a:off x="5480050" y="1455738"/>
            <a:ext cx="4778375" cy="201465"/>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dk2"/>
              </a:buClr>
              <a:buSzPts val="1100"/>
              <a:buNone/>
              <a:defRPr/>
            </a:lvl1pPr>
            <a:lvl2pPr indent="-342900" lvl="1" marL="914400" algn="l">
              <a:lnSpc>
                <a:spcPct val="130000"/>
              </a:lnSpc>
              <a:spcBef>
                <a:spcPts val="1700"/>
              </a:spcBef>
              <a:spcAft>
                <a:spcPts val="0"/>
              </a:spcAft>
              <a:buSzPts val="1800"/>
              <a:buChar char="&gt;"/>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362" name="Google Shape;362;p72"/>
          <p:cNvSpPr/>
          <p:nvPr>
            <p:ph idx="3" type="pic"/>
          </p:nvPr>
        </p:nvSpPr>
        <p:spPr>
          <a:xfrm>
            <a:off x="5480050" y="1919358"/>
            <a:ext cx="1425575" cy="684000"/>
          </a:xfrm>
          <a:prstGeom prst="rect">
            <a:avLst/>
          </a:prstGeom>
          <a:solidFill>
            <a:srgbClr val="F0F0F2"/>
          </a:solidFill>
          <a:ln>
            <a:noFill/>
          </a:ln>
        </p:spPr>
      </p:sp>
      <p:sp>
        <p:nvSpPr>
          <p:cNvPr id="363" name="Google Shape;363;p72"/>
          <p:cNvSpPr/>
          <p:nvPr>
            <p:ph idx="4" type="pic"/>
          </p:nvPr>
        </p:nvSpPr>
        <p:spPr>
          <a:xfrm>
            <a:off x="7156450" y="1919358"/>
            <a:ext cx="1425574" cy="684000"/>
          </a:xfrm>
          <a:prstGeom prst="rect">
            <a:avLst/>
          </a:prstGeom>
          <a:solidFill>
            <a:srgbClr val="F0F0F2"/>
          </a:solidFill>
          <a:ln>
            <a:noFill/>
          </a:ln>
        </p:spPr>
      </p:sp>
      <p:sp>
        <p:nvSpPr>
          <p:cNvPr id="364" name="Google Shape;364;p72"/>
          <p:cNvSpPr/>
          <p:nvPr>
            <p:ph idx="5" type="pic"/>
          </p:nvPr>
        </p:nvSpPr>
        <p:spPr>
          <a:xfrm>
            <a:off x="8832849" y="1919358"/>
            <a:ext cx="1425600" cy="684000"/>
          </a:xfrm>
          <a:prstGeom prst="rect">
            <a:avLst/>
          </a:prstGeom>
          <a:solidFill>
            <a:srgbClr val="F0F0F2"/>
          </a:solidFill>
          <a:ln>
            <a:noFill/>
          </a:ln>
        </p:spPr>
      </p:sp>
      <p:sp>
        <p:nvSpPr>
          <p:cNvPr id="365" name="Google Shape;365;p72"/>
          <p:cNvSpPr/>
          <p:nvPr>
            <p:ph idx="6" type="pic"/>
          </p:nvPr>
        </p:nvSpPr>
        <p:spPr>
          <a:xfrm>
            <a:off x="5480050" y="2852296"/>
            <a:ext cx="1425600" cy="684000"/>
          </a:xfrm>
          <a:prstGeom prst="rect">
            <a:avLst/>
          </a:prstGeom>
          <a:solidFill>
            <a:srgbClr val="F0F0F2"/>
          </a:solidFill>
          <a:ln>
            <a:noFill/>
          </a:ln>
        </p:spPr>
      </p:sp>
      <p:sp>
        <p:nvSpPr>
          <p:cNvPr id="366" name="Google Shape;366;p72"/>
          <p:cNvSpPr/>
          <p:nvPr>
            <p:ph idx="7" type="pic"/>
          </p:nvPr>
        </p:nvSpPr>
        <p:spPr>
          <a:xfrm>
            <a:off x="7156450" y="2852296"/>
            <a:ext cx="1425600" cy="684000"/>
          </a:xfrm>
          <a:prstGeom prst="rect">
            <a:avLst/>
          </a:prstGeom>
          <a:solidFill>
            <a:srgbClr val="F0F0F2"/>
          </a:solidFill>
          <a:ln>
            <a:noFill/>
          </a:ln>
        </p:spPr>
      </p:sp>
      <p:sp>
        <p:nvSpPr>
          <p:cNvPr id="367" name="Google Shape;367;p72"/>
          <p:cNvSpPr/>
          <p:nvPr>
            <p:ph idx="8" type="pic"/>
          </p:nvPr>
        </p:nvSpPr>
        <p:spPr>
          <a:xfrm>
            <a:off x="8832849" y="2852296"/>
            <a:ext cx="1425600" cy="684000"/>
          </a:xfrm>
          <a:prstGeom prst="rect">
            <a:avLst/>
          </a:prstGeom>
          <a:solidFill>
            <a:srgbClr val="F0F0F2"/>
          </a:solidFill>
          <a:ln>
            <a:noFill/>
          </a:ln>
        </p:spPr>
      </p:sp>
      <p:sp>
        <p:nvSpPr>
          <p:cNvPr id="368" name="Google Shape;368;p72"/>
          <p:cNvSpPr/>
          <p:nvPr>
            <p:ph idx="9" type="pic"/>
          </p:nvPr>
        </p:nvSpPr>
        <p:spPr>
          <a:xfrm>
            <a:off x="5480050" y="3785235"/>
            <a:ext cx="1425600" cy="684000"/>
          </a:xfrm>
          <a:prstGeom prst="rect">
            <a:avLst/>
          </a:prstGeom>
          <a:solidFill>
            <a:srgbClr val="F0F0F2"/>
          </a:solidFill>
          <a:ln>
            <a:noFill/>
          </a:ln>
        </p:spPr>
      </p:sp>
      <p:sp>
        <p:nvSpPr>
          <p:cNvPr id="369" name="Google Shape;369;p72"/>
          <p:cNvSpPr/>
          <p:nvPr>
            <p:ph idx="13" type="pic"/>
          </p:nvPr>
        </p:nvSpPr>
        <p:spPr>
          <a:xfrm>
            <a:off x="7156450" y="3785235"/>
            <a:ext cx="1425600" cy="684000"/>
          </a:xfrm>
          <a:prstGeom prst="rect">
            <a:avLst/>
          </a:prstGeom>
          <a:solidFill>
            <a:srgbClr val="F0F0F2"/>
          </a:solidFill>
          <a:ln>
            <a:noFill/>
          </a:ln>
        </p:spPr>
      </p:sp>
      <p:sp>
        <p:nvSpPr>
          <p:cNvPr id="370" name="Google Shape;370;p72"/>
          <p:cNvSpPr/>
          <p:nvPr>
            <p:ph idx="14" type="pic"/>
          </p:nvPr>
        </p:nvSpPr>
        <p:spPr>
          <a:xfrm>
            <a:off x="8832849" y="3785235"/>
            <a:ext cx="1425600" cy="684000"/>
          </a:xfrm>
          <a:prstGeom prst="rect">
            <a:avLst/>
          </a:prstGeom>
          <a:solidFill>
            <a:srgbClr val="F0F0F2"/>
          </a:solidFill>
          <a:ln>
            <a:noFill/>
          </a:ln>
        </p:spPr>
      </p:sp>
      <p:sp>
        <p:nvSpPr>
          <p:cNvPr id="371" name="Google Shape;371;p72"/>
          <p:cNvSpPr/>
          <p:nvPr>
            <p:ph idx="15" type="pic"/>
          </p:nvPr>
        </p:nvSpPr>
        <p:spPr>
          <a:xfrm>
            <a:off x="5480050" y="433388"/>
            <a:ext cx="2263775" cy="552450"/>
          </a:xfrm>
          <a:prstGeom prst="rect">
            <a:avLst/>
          </a:prstGeom>
          <a:noFill/>
          <a:ln>
            <a:no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w/ images">
  <p:cSld name="Two columns w/ images">
    <p:spTree>
      <p:nvGrpSpPr>
        <p:cNvPr id="372" name="Shape 372"/>
        <p:cNvGrpSpPr/>
        <p:nvPr/>
      </p:nvGrpSpPr>
      <p:grpSpPr>
        <a:xfrm>
          <a:off x="0" y="0"/>
          <a:ext cx="0" cy="0"/>
          <a:chOff x="0" y="0"/>
          <a:chExt cx="0" cy="0"/>
        </a:xfrm>
      </p:grpSpPr>
      <p:sp>
        <p:nvSpPr>
          <p:cNvPr id="373" name="Google Shape;373;p73"/>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dk2"/>
              </a:buClr>
              <a:buSzPts val="1600"/>
              <a:buFont typeface="Poppin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4" name="Google Shape;374;p73"/>
          <p:cNvSpPr txBox="1"/>
          <p:nvPr>
            <p:ph idx="11" type="ftr"/>
          </p:nvPr>
        </p:nvSpPr>
        <p:spPr>
          <a:xfrm>
            <a:off x="2108201" y="5335429"/>
            <a:ext cx="2263774" cy="246221"/>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5" name="Google Shape;375;p73"/>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dk2"/>
                </a:solidFill>
                <a:latin typeface="Noto Sans"/>
                <a:ea typeface="Noto Sans"/>
                <a:cs typeface="Noto Sans"/>
                <a:sym typeface="Noto Sans"/>
              </a:defRPr>
            </a:lvl1pPr>
            <a:lvl2pPr indent="0" lvl="1" marL="0" algn="r">
              <a:spcBef>
                <a:spcPts val="0"/>
              </a:spcBef>
              <a:buNone/>
              <a:defRPr sz="800">
                <a:solidFill>
                  <a:schemeClr val="dk2"/>
                </a:solidFill>
                <a:latin typeface="Noto Sans"/>
                <a:ea typeface="Noto Sans"/>
                <a:cs typeface="Noto Sans"/>
                <a:sym typeface="Noto Sans"/>
              </a:defRPr>
            </a:lvl2pPr>
            <a:lvl3pPr indent="0" lvl="2" marL="0" algn="r">
              <a:spcBef>
                <a:spcPts val="0"/>
              </a:spcBef>
              <a:buNone/>
              <a:defRPr sz="800">
                <a:solidFill>
                  <a:schemeClr val="dk2"/>
                </a:solidFill>
                <a:latin typeface="Noto Sans"/>
                <a:ea typeface="Noto Sans"/>
                <a:cs typeface="Noto Sans"/>
                <a:sym typeface="Noto Sans"/>
              </a:defRPr>
            </a:lvl3pPr>
            <a:lvl4pPr indent="0" lvl="3" marL="0" algn="r">
              <a:spcBef>
                <a:spcPts val="0"/>
              </a:spcBef>
              <a:buNone/>
              <a:defRPr sz="800">
                <a:solidFill>
                  <a:schemeClr val="dk2"/>
                </a:solidFill>
                <a:latin typeface="Noto Sans"/>
                <a:ea typeface="Noto Sans"/>
                <a:cs typeface="Noto Sans"/>
                <a:sym typeface="Noto Sans"/>
              </a:defRPr>
            </a:lvl4pPr>
            <a:lvl5pPr indent="0" lvl="4" marL="0" algn="r">
              <a:spcBef>
                <a:spcPts val="0"/>
              </a:spcBef>
              <a:buNone/>
              <a:defRPr sz="800">
                <a:solidFill>
                  <a:schemeClr val="dk2"/>
                </a:solidFill>
                <a:latin typeface="Noto Sans"/>
                <a:ea typeface="Noto Sans"/>
                <a:cs typeface="Noto Sans"/>
                <a:sym typeface="Noto Sans"/>
              </a:defRPr>
            </a:lvl5pPr>
            <a:lvl6pPr indent="0" lvl="5" marL="0" algn="r">
              <a:spcBef>
                <a:spcPts val="0"/>
              </a:spcBef>
              <a:buNone/>
              <a:defRPr sz="800">
                <a:solidFill>
                  <a:schemeClr val="dk2"/>
                </a:solidFill>
                <a:latin typeface="Noto Sans"/>
                <a:ea typeface="Noto Sans"/>
                <a:cs typeface="Noto Sans"/>
                <a:sym typeface="Noto Sans"/>
              </a:defRPr>
            </a:lvl6pPr>
            <a:lvl7pPr indent="0" lvl="6" marL="0" algn="r">
              <a:spcBef>
                <a:spcPts val="0"/>
              </a:spcBef>
              <a:buNone/>
              <a:defRPr sz="800">
                <a:solidFill>
                  <a:schemeClr val="dk2"/>
                </a:solidFill>
                <a:latin typeface="Noto Sans"/>
                <a:ea typeface="Noto Sans"/>
                <a:cs typeface="Noto Sans"/>
                <a:sym typeface="Noto Sans"/>
              </a:defRPr>
            </a:lvl7pPr>
            <a:lvl8pPr indent="0" lvl="7" marL="0" algn="r">
              <a:spcBef>
                <a:spcPts val="0"/>
              </a:spcBef>
              <a:buNone/>
              <a:defRPr sz="800">
                <a:solidFill>
                  <a:schemeClr val="dk2"/>
                </a:solidFill>
                <a:latin typeface="Noto Sans"/>
                <a:ea typeface="Noto Sans"/>
                <a:cs typeface="Noto Sans"/>
                <a:sym typeface="Noto Sans"/>
              </a:defRPr>
            </a:lvl8pPr>
            <a:lvl9pPr indent="0" lvl="8" marL="0" algn="r">
              <a:spcBef>
                <a:spcPts val="0"/>
              </a:spcBef>
              <a:buNone/>
              <a:defRPr sz="800">
                <a:solidFill>
                  <a:schemeClr val="dk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376" name="Google Shape;376;p73"/>
          <p:cNvSpPr txBox="1"/>
          <p:nvPr>
            <p:ph idx="1" type="body"/>
          </p:nvPr>
        </p:nvSpPr>
        <p:spPr>
          <a:xfrm>
            <a:off x="431800" y="1455738"/>
            <a:ext cx="587375" cy="641586"/>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1700"/>
              </a:spcBef>
              <a:spcAft>
                <a:spcPts val="0"/>
              </a:spcAft>
              <a:buClr>
                <a:schemeClr val="dk2"/>
              </a:buClr>
              <a:buSzPts val="3000"/>
              <a:buNone/>
              <a:defRPr sz="3000">
                <a:latin typeface="Poppins Medium"/>
                <a:ea typeface="Poppins Medium"/>
                <a:cs typeface="Poppins Medium"/>
                <a:sym typeface="Poppins Medium"/>
              </a:defRPr>
            </a:lvl1pPr>
            <a:lvl2pPr indent="-342900" lvl="1" marL="914400" algn="l">
              <a:lnSpc>
                <a:spcPct val="130000"/>
              </a:lnSpc>
              <a:spcBef>
                <a:spcPts val="1700"/>
              </a:spcBef>
              <a:spcAft>
                <a:spcPts val="0"/>
              </a:spcAft>
              <a:buSzPts val="1800"/>
              <a:buChar char="&gt;"/>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377" name="Google Shape;377;p73"/>
          <p:cNvSpPr txBox="1"/>
          <p:nvPr>
            <p:ph idx="2" type="body"/>
          </p:nvPr>
        </p:nvSpPr>
        <p:spPr>
          <a:xfrm>
            <a:off x="1019175" y="1455738"/>
            <a:ext cx="4192588" cy="641586"/>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dk2"/>
              </a:buClr>
              <a:buSzPts val="1100"/>
              <a:buNone/>
              <a:defRPr/>
            </a:lvl1pPr>
            <a:lvl2pPr indent="-342900" lvl="1" marL="914400" algn="l">
              <a:lnSpc>
                <a:spcPct val="130000"/>
              </a:lnSpc>
              <a:spcBef>
                <a:spcPts val="1700"/>
              </a:spcBef>
              <a:spcAft>
                <a:spcPts val="0"/>
              </a:spcAft>
              <a:buSzPts val="1800"/>
              <a:buChar char="&gt;"/>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378" name="Google Shape;378;p73"/>
          <p:cNvSpPr txBox="1"/>
          <p:nvPr>
            <p:ph idx="3" type="body"/>
          </p:nvPr>
        </p:nvSpPr>
        <p:spPr>
          <a:xfrm>
            <a:off x="5480050" y="1455738"/>
            <a:ext cx="587375" cy="641586"/>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1700"/>
              </a:spcBef>
              <a:spcAft>
                <a:spcPts val="0"/>
              </a:spcAft>
              <a:buClr>
                <a:schemeClr val="dk2"/>
              </a:buClr>
              <a:buSzPts val="3000"/>
              <a:buNone/>
              <a:defRPr sz="3000">
                <a:latin typeface="Poppins Medium"/>
                <a:ea typeface="Poppins Medium"/>
                <a:cs typeface="Poppins Medium"/>
                <a:sym typeface="Poppins Medium"/>
              </a:defRPr>
            </a:lvl1pPr>
            <a:lvl2pPr indent="-342900" lvl="1" marL="914400" algn="l">
              <a:lnSpc>
                <a:spcPct val="130000"/>
              </a:lnSpc>
              <a:spcBef>
                <a:spcPts val="1700"/>
              </a:spcBef>
              <a:spcAft>
                <a:spcPts val="0"/>
              </a:spcAft>
              <a:buSzPts val="1800"/>
              <a:buChar char="&gt;"/>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379" name="Google Shape;379;p73"/>
          <p:cNvSpPr txBox="1"/>
          <p:nvPr>
            <p:ph idx="4" type="body"/>
          </p:nvPr>
        </p:nvSpPr>
        <p:spPr>
          <a:xfrm>
            <a:off x="6067424" y="1455738"/>
            <a:ext cx="4190999" cy="641586"/>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dk2"/>
              </a:buClr>
              <a:buSzPts val="1100"/>
              <a:buNone/>
              <a:defRPr/>
            </a:lvl1pPr>
            <a:lvl2pPr indent="-342900" lvl="1" marL="914400" algn="l">
              <a:lnSpc>
                <a:spcPct val="130000"/>
              </a:lnSpc>
              <a:spcBef>
                <a:spcPts val="1700"/>
              </a:spcBef>
              <a:spcAft>
                <a:spcPts val="0"/>
              </a:spcAft>
              <a:buSzPts val="1800"/>
              <a:buChar char="&gt;"/>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380" name="Google Shape;380;p73"/>
          <p:cNvSpPr/>
          <p:nvPr>
            <p:ph idx="5" type="pic"/>
          </p:nvPr>
        </p:nvSpPr>
        <p:spPr>
          <a:xfrm>
            <a:off x="431800" y="2392680"/>
            <a:ext cx="4778375" cy="2663508"/>
          </a:xfrm>
          <a:prstGeom prst="rect">
            <a:avLst/>
          </a:prstGeom>
          <a:solidFill>
            <a:srgbClr val="F0F0F2"/>
          </a:solidFill>
          <a:ln>
            <a:noFill/>
          </a:ln>
        </p:spPr>
      </p:sp>
      <p:sp>
        <p:nvSpPr>
          <p:cNvPr id="381" name="Google Shape;381;p73"/>
          <p:cNvSpPr/>
          <p:nvPr>
            <p:ph idx="6" type="pic"/>
          </p:nvPr>
        </p:nvSpPr>
        <p:spPr>
          <a:xfrm>
            <a:off x="5480050" y="2392680"/>
            <a:ext cx="4778375" cy="2663508"/>
          </a:xfrm>
          <a:prstGeom prst="rect">
            <a:avLst/>
          </a:prstGeom>
          <a:solidFill>
            <a:srgbClr val="F0F0F2"/>
          </a:solidFill>
          <a:ln>
            <a:no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w/ images">
  <p:cSld name="Four columns w/ images">
    <p:spTree>
      <p:nvGrpSpPr>
        <p:cNvPr id="382" name="Shape 382"/>
        <p:cNvGrpSpPr/>
        <p:nvPr/>
      </p:nvGrpSpPr>
      <p:grpSpPr>
        <a:xfrm>
          <a:off x="0" y="0"/>
          <a:ext cx="0" cy="0"/>
          <a:chOff x="0" y="0"/>
          <a:chExt cx="0" cy="0"/>
        </a:xfrm>
      </p:grpSpPr>
      <p:sp>
        <p:nvSpPr>
          <p:cNvPr id="383" name="Google Shape;383;p74"/>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dk2"/>
              </a:buClr>
              <a:buSzPts val="1600"/>
              <a:buFont typeface="Poppin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4" name="Google Shape;384;p74"/>
          <p:cNvSpPr txBox="1"/>
          <p:nvPr>
            <p:ph idx="11" type="ftr"/>
          </p:nvPr>
        </p:nvSpPr>
        <p:spPr>
          <a:xfrm>
            <a:off x="2108201" y="5335429"/>
            <a:ext cx="2263774" cy="246221"/>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5" name="Google Shape;385;p74"/>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dk2"/>
                </a:solidFill>
                <a:latin typeface="Noto Sans"/>
                <a:ea typeface="Noto Sans"/>
                <a:cs typeface="Noto Sans"/>
                <a:sym typeface="Noto Sans"/>
              </a:defRPr>
            </a:lvl1pPr>
            <a:lvl2pPr indent="0" lvl="1" marL="0" algn="r">
              <a:spcBef>
                <a:spcPts val="0"/>
              </a:spcBef>
              <a:buNone/>
              <a:defRPr sz="800">
                <a:solidFill>
                  <a:schemeClr val="dk2"/>
                </a:solidFill>
                <a:latin typeface="Noto Sans"/>
                <a:ea typeface="Noto Sans"/>
                <a:cs typeface="Noto Sans"/>
                <a:sym typeface="Noto Sans"/>
              </a:defRPr>
            </a:lvl2pPr>
            <a:lvl3pPr indent="0" lvl="2" marL="0" algn="r">
              <a:spcBef>
                <a:spcPts val="0"/>
              </a:spcBef>
              <a:buNone/>
              <a:defRPr sz="800">
                <a:solidFill>
                  <a:schemeClr val="dk2"/>
                </a:solidFill>
                <a:latin typeface="Noto Sans"/>
                <a:ea typeface="Noto Sans"/>
                <a:cs typeface="Noto Sans"/>
                <a:sym typeface="Noto Sans"/>
              </a:defRPr>
            </a:lvl3pPr>
            <a:lvl4pPr indent="0" lvl="3" marL="0" algn="r">
              <a:spcBef>
                <a:spcPts val="0"/>
              </a:spcBef>
              <a:buNone/>
              <a:defRPr sz="800">
                <a:solidFill>
                  <a:schemeClr val="dk2"/>
                </a:solidFill>
                <a:latin typeface="Noto Sans"/>
                <a:ea typeface="Noto Sans"/>
                <a:cs typeface="Noto Sans"/>
                <a:sym typeface="Noto Sans"/>
              </a:defRPr>
            </a:lvl4pPr>
            <a:lvl5pPr indent="0" lvl="4" marL="0" algn="r">
              <a:spcBef>
                <a:spcPts val="0"/>
              </a:spcBef>
              <a:buNone/>
              <a:defRPr sz="800">
                <a:solidFill>
                  <a:schemeClr val="dk2"/>
                </a:solidFill>
                <a:latin typeface="Noto Sans"/>
                <a:ea typeface="Noto Sans"/>
                <a:cs typeface="Noto Sans"/>
                <a:sym typeface="Noto Sans"/>
              </a:defRPr>
            </a:lvl5pPr>
            <a:lvl6pPr indent="0" lvl="5" marL="0" algn="r">
              <a:spcBef>
                <a:spcPts val="0"/>
              </a:spcBef>
              <a:buNone/>
              <a:defRPr sz="800">
                <a:solidFill>
                  <a:schemeClr val="dk2"/>
                </a:solidFill>
                <a:latin typeface="Noto Sans"/>
                <a:ea typeface="Noto Sans"/>
                <a:cs typeface="Noto Sans"/>
                <a:sym typeface="Noto Sans"/>
              </a:defRPr>
            </a:lvl6pPr>
            <a:lvl7pPr indent="0" lvl="6" marL="0" algn="r">
              <a:spcBef>
                <a:spcPts val="0"/>
              </a:spcBef>
              <a:buNone/>
              <a:defRPr sz="800">
                <a:solidFill>
                  <a:schemeClr val="dk2"/>
                </a:solidFill>
                <a:latin typeface="Noto Sans"/>
                <a:ea typeface="Noto Sans"/>
                <a:cs typeface="Noto Sans"/>
                <a:sym typeface="Noto Sans"/>
              </a:defRPr>
            </a:lvl7pPr>
            <a:lvl8pPr indent="0" lvl="7" marL="0" algn="r">
              <a:spcBef>
                <a:spcPts val="0"/>
              </a:spcBef>
              <a:buNone/>
              <a:defRPr sz="800">
                <a:solidFill>
                  <a:schemeClr val="dk2"/>
                </a:solidFill>
                <a:latin typeface="Noto Sans"/>
                <a:ea typeface="Noto Sans"/>
                <a:cs typeface="Noto Sans"/>
                <a:sym typeface="Noto Sans"/>
              </a:defRPr>
            </a:lvl8pPr>
            <a:lvl9pPr indent="0" lvl="8" marL="0" algn="r">
              <a:spcBef>
                <a:spcPts val="0"/>
              </a:spcBef>
              <a:buNone/>
              <a:defRPr sz="800">
                <a:solidFill>
                  <a:schemeClr val="dk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386" name="Google Shape;386;p74"/>
          <p:cNvSpPr txBox="1"/>
          <p:nvPr>
            <p:ph idx="1" type="body"/>
          </p:nvPr>
        </p:nvSpPr>
        <p:spPr>
          <a:xfrm>
            <a:off x="431801" y="1455738"/>
            <a:ext cx="1676400" cy="1692000"/>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dk2"/>
              </a:buClr>
              <a:buSzPts val="1100"/>
              <a:buNone/>
              <a:defRPr b="1">
                <a:latin typeface="Noto Sans"/>
                <a:ea typeface="Noto Sans"/>
                <a:cs typeface="Noto Sans"/>
                <a:sym typeface="Noto Sans"/>
              </a:defRPr>
            </a:lvl1pPr>
            <a:lvl2pPr indent="-228600" lvl="1" marL="914400" algn="l">
              <a:lnSpc>
                <a:spcPct val="130000"/>
              </a:lnSpc>
              <a:spcBef>
                <a:spcPts val="0"/>
              </a:spcBef>
              <a:spcAft>
                <a:spcPts val="0"/>
              </a:spcAft>
              <a:buSzPts val="1100"/>
              <a:buFont typeface="Arial"/>
              <a:buNone/>
              <a:defRPr/>
            </a:lvl2pPr>
            <a:lvl3pPr indent="-298450" lvl="2" marL="1371600" algn="l">
              <a:lnSpc>
                <a:spcPct val="130000"/>
              </a:lnSpc>
              <a:spcBef>
                <a:spcPts val="0"/>
              </a:spcBef>
              <a:spcAft>
                <a:spcPts val="0"/>
              </a:spcAft>
              <a:buSzPts val="1100"/>
              <a:buChar char="&gt;"/>
              <a:defRPr/>
            </a:lvl3pPr>
            <a:lvl4pPr indent="-298450" lvl="3" marL="1828800" algn="l">
              <a:lnSpc>
                <a:spcPct val="130000"/>
              </a:lnSpc>
              <a:spcBef>
                <a:spcPts val="0"/>
              </a:spcBef>
              <a:spcAft>
                <a:spcPts val="0"/>
              </a:spcAft>
              <a:buSzPts val="1100"/>
              <a:buChar char="&gt;"/>
              <a:defRPr/>
            </a:lvl4pPr>
            <a:lvl5pPr indent="-298450" lvl="4" marL="2286000" algn="l">
              <a:lnSpc>
                <a:spcPct val="130000"/>
              </a:lnSpc>
              <a:spcBef>
                <a:spcPts val="0"/>
              </a:spcBef>
              <a:spcAft>
                <a:spcPts val="0"/>
              </a:spcAft>
              <a:buSzPts val="11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387" name="Google Shape;387;p74"/>
          <p:cNvSpPr txBox="1"/>
          <p:nvPr>
            <p:ph idx="2" type="body"/>
          </p:nvPr>
        </p:nvSpPr>
        <p:spPr>
          <a:xfrm>
            <a:off x="5480051" y="1455738"/>
            <a:ext cx="1676400" cy="1692000"/>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dk2"/>
              </a:buClr>
              <a:buSzPts val="1100"/>
              <a:buNone/>
              <a:defRPr b="1"/>
            </a:lvl1pPr>
            <a:lvl2pPr indent="-228600" lvl="1" marL="914400" algn="l">
              <a:lnSpc>
                <a:spcPct val="130000"/>
              </a:lnSpc>
              <a:spcBef>
                <a:spcPts val="0"/>
              </a:spcBef>
              <a:spcAft>
                <a:spcPts val="0"/>
              </a:spcAft>
              <a:buSzPts val="1100"/>
              <a:buFont typeface="Arial"/>
              <a:buNone/>
              <a:defRPr/>
            </a:lvl2pPr>
            <a:lvl3pPr indent="-298450" lvl="2" marL="1371600" algn="l">
              <a:lnSpc>
                <a:spcPct val="130000"/>
              </a:lnSpc>
              <a:spcBef>
                <a:spcPts val="0"/>
              </a:spcBef>
              <a:spcAft>
                <a:spcPts val="0"/>
              </a:spcAft>
              <a:buSzPts val="1100"/>
              <a:buChar char="&gt;"/>
              <a:defRPr/>
            </a:lvl3pPr>
            <a:lvl4pPr indent="-298450" lvl="3" marL="1828800" algn="l">
              <a:lnSpc>
                <a:spcPct val="130000"/>
              </a:lnSpc>
              <a:spcBef>
                <a:spcPts val="0"/>
              </a:spcBef>
              <a:spcAft>
                <a:spcPts val="0"/>
              </a:spcAft>
              <a:buSzPts val="1100"/>
              <a:buChar char="&gt;"/>
              <a:defRPr/>
            </a:lvl4pPr>
            <a:lvl5pPr indent="-298450" lvl="4" marL="2286000" algn="l">
              <a:lnSpc>
                <a:spcPct val="130000"/>
              </a:lnSpc>
              <a:spcBef>
                <a:spcPts val="0"/>
              </a:spcBef>
              <a:spcAft>
                <a:spcPts val="0"/>
              </a:spcAft>
              <a:buSzPts val="11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388" name="Google Shape;388;p74"/>
          <p:cNvSpPr txBox="1"/>
          <p:nvPr>
            <p:ph idx="3" type="body"/>
          </p:nvPr>
        </p:nvSpPr>
        <p:spPr>
          <a:xfrm>
            <a:off x="431800" y="3364188"/>
            <a:ext cx="1676399" cy="1692000"/>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dk2"/>
              </a:buClr>
              <a:buSzPts val="1100"/>
              <a:buNone/>
              <a:defRPr b="1"/>
            </a:lvl1pPr>
            <a:lvl2pPr indent="-228600" lvl="1" marL="914400" algn="l">
              <a:lnSpc>
                <a:spcPct val="130000"/>
              </a:lnSpc>
              <a:spcBef>
                <a:spcPts val="0"/>
              </a:spcBef>
              <a:spcAft>
                <a:spcPts val="0"/>
              </a:spcAft>
              <a:buSzPts val="1100"/>
              <a:buFont typeface="Arial"/>
              <a:buNone/>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389" name="Google Shape;389;p74"/>
          <p:cNvSpPr txBox="1"/>
          <p:nvPr>
            <p:ph idx="4" type="body"/>
          </p:nvPr>
        </p:nvSpPr>
        <p:spPr>
          <a:xfrm>
            <a:off x="5480051" y="3364188"/>
            <a:ext cx="1676398" cy="1692000"/>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dk2"/>
              </a:buClr>
              <a:buSzPts val="1100"/>
              <a:buNone/>
              <a:defRPr b="1"/>
            </a:lvl1pPr>
            <a:lvl2pPr indent="-228600" lvl="1" marL="914400" algn="l">
              <a:lnSpc>
                <a:spcPct val="130000"/>
              </a:lnSpc>
              <a:spcBef>
                <a:spcPts val="0"/>
              </a:spcBef>
              <a:spcAft>
                <a:spcPts val="0"/>
              </a:spcAft>
              <a:buSzPts val="1100"/>
              <a:buFont typeface="Arial"/>
              <a:buNone/>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390" name="Google Shape;390;p74"/>
          <p:cNvSpPr/>
          <p:nvPr>
            <p:ph idx="5" type="pic"/>
          </p:nvPr>
        </p:nvSpPr>
        <p:spPr>
          <a:xfrm>
            <a:off x="2400300" y="1455738"/>
            <a:ext cx="2811461" cy="1692000"/>
          </a:xfrm>
          <a:prstGeom prst="rect">
            <a:avLst/>
          </a:prstGeom>
          <a:solidFill>
            <a:srgbClr val="F0F0F2"/>
          </a:solidFill>
          <a:ln>
            <a:noFill/>
          </a:ln>
        </p:spPr>
      </p:sp>
      <p:sp>
        <p:nvSpPr>
          <p:cNvPr id="391" name="Google Shape;391;p74"/>
          <p:cNvSpPr/>
          <p:nvPr>
            <p:ph idx="6" type="pic"/>
          </p:nvPr>
        </p:nvSpPr>
        <p:spPr>
          <a:xfrm>
            <a:off x="7446825" y="1455738"/>
            <a:ext cx="2811600" cy="1692000"/>
          </a:xfrm>
          <a:prstGeom prst="rect">
            <a:avLst/>
          </a:prstGeom>
          <a:solidFill>
            <a:srgbClr val="F0F0F2"/>
          </a:solidFill>
          <a:ln>
            <a:noFill/>
          </a:ln>
        </p:spPr>
      </p:sp>
      <p:sp>
        <p:nvSpPr>
          <p:cNvPr id="392" name="Google Shape;392;p74"/>
          <p:cNvSpPr/>
          <p:nvPr>
            <p:ph idx="7" type="pic"/>
          </p:nvPr>
        </p:nvSpPr>
        <p:spPr>
          <a:xfrm>
            <a:off x="2400300" y="3364188"/>
            <a:ext cx="2811600" cy="1692000"/>
          </a:xfrm>
          <a:prstGeom prst="rect">
            <a:avLst/>
          </a:prstGeom>
          <a:solidFill>
            <a:srgbClr val="F0F0F2"/>
          </a:solidFill>
          <a:ln>
            <a:noFill/>
          </a:ln>
        </p:spPr>
      </p:sp>
      <p:sp>
        <p:nvSpPr>
          <p:cNvPr id="393" name="Google Shape;393;p74"/>
          <p:cNvSpPr/>
          <p:nvPr>
            <p:ph idx="8" type="pic"/>
          </p:nvPr>
        </p:nvSpPr>
        <p:spPr>
          <a:xfrm>
            <a:off x="7446825" y="3364188"/>
            <a:ext cx="2811600" cy="1692000"/>
          </a:xfrm>
          <a:prstGeom prst="rect">
            <a:avLst/>
          </a:prstGeom>
          <a:solidFill>
            <a:srgbClr val="F0F0F2"/>
          </a:solidFill>
          <a:ln>
            <a:no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s with Logos">
  <p:cSld name="3 columns with Logos">
    <p:spTree>
      <p:nvGrpSpPr>
        <p:cNvPr id="394" name="Shape 394"/>
        <p:cNvGrpSpPr/>
        <p:nvPr/>
      </p:nvGrpSpPr>
      <p:grpSpPr>
        <a:xfrm>
          <a:off x="0" y="0"/>
          <a:ext cx="0" cy="0"/>
          <a:chOff x="0" y="0"/>
          <a:chExt cx="0" cy="0"/>
        </a:xfrm>
      </p:grpSpPr>
      <p:sp>
        <p:nvSpPr>
          <p:cNvPr id="395" name="Google Shape;395;p75"/>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dk2"/>
              </a:buClr>
              <a:buSzPts val="1600"/>
              <a:buFont typeface="Poppin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6" name="Google Shape;396;p75"/>
          <p:cNvSpPr txBox="1"/>
          <p:nvPr>
            <p:ph idx="11" type="ftr"/>
          </p:nvPr>
        </p:nvSpPr>
        <p:spPr>
          <a:xfrm>
            <a:off x="2108201" y="5335429"/>
            <a:ext cx="2263774" cy="246221"/>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7" name="Google Shape;397;p75"/>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dk2"/>
                </a:solidFill>
                <a:latin typeface="Noto Sans"/>
                <a:ea typeface="Noto Sans"/>
                <a:cs typeface="Noto Sans"/>
                <a:sym typeface="Noto Sans"/>
              </a:defRPr>
            </a:lvl1pPr>
            <a:lvl2pPr indent="0" lvl="1" marL="0" algn="r">
              <a:spcBef>
                <a:spcPts val="0"/>
              </a:spcBef>
              <a:buNone/>
              <a:defRPr sz="800">
                <a:solidFill>
                  <a:schemeClr val="dk2"/>
                </a:solidFill>
                <a:latin typeface="Noto Sans"/>
                <a:ea typeface="Noto Sans"/>
                <a:cs typeface="Noto Sans"/>
                <a:sym typeface="Noto Sans"/>
              </a:defRPr>
            </a:lvl2pPr>
            <a:lvl3pPr indent="0" lvl="2" marL="0" algn="r">
              <a:spcBef>
                <a:spcPts val="0"/>
              </a:spcBef>
              <a:buNone/>
              <a:defRPr sz="800">
                <a:solidFill>
                  <a:schemeClr val="dk2"/>
                </a:solidFill>
                <a:latin typeface="Noto Sans"/>
                <a:ea typeface="Noto Sans"/>
                <a:cs typeface="Noto Sans"/>
                <a:sym typeface="Noto Sans"/>
              </a:defRPr>
            </a:lvl3pPr>
            <a:lvl4pPr indent="0" lvl="3" marL="0" algn="r">
              <a:spcBef>
                <a:spcPts val="0"/>
              </a:spcBef>
              <a:buNone/>
              <a:defRPr sz="800">
                <a:solidFill>
                  <a:schemeClr val="dk2"/>
                </a:solidFill>
                <a:latin typeface="Noto Sans"/>
                <a:ea typeface="Noto Sans"/>
                <a:cs typeface="Noto Sans"/>
                <a:sym typeface="Noto Sans"/>
              </a:defRPr>
            </a:lvl4pPr>
            <a:lvl5pPr indent="0" lvl="4" marL="0" algn="r">
              <a:spcBef>
                <a:spcPts val="0"/>
              </a:spcBef>
              <a:buNone/>
              <a:defRPr sz="800">
                <a:solidFill>
                  <a:schemeClr val="dk2"/>
                </a:solidFill>
                <a:latin typeface="Noto Sans"/>
                <a:ea typeface="Noto Sans"/>
                <a:cs typeface="Noto Sans"/>
                <a:sym typeface="Noto Sans"/>
              </a:defRPr>
            </a:lvl5pPr>
            <a:lvl6pPr indent="0" lvl="5" marL="0" algn="r">
              <a:spcBef>
                <a:spcPts val="0"/>
              </a:spcBef>
              <a:buNone/>
              <a:defRPr sz="800">
                <a:solidFill>
                  <a:schemeClr val="dk2"/>
                </a:solidFill>
                <a:latin typeface="Noto Sans"/>
                <a:ea typeface="Noto Sans"/>
                <a:cs typeface="Noto Sans"/>
                <a:sym typeface="Noto Sans"/>
              </a:defRPr>
            </a:lvl6pPr>
            <a:lvl7pPr indent="0" lvl="6" marL="0" algn="r">
              <a:spcBef>
                <a:spcPts val="0"/>
              </a:spcBef>
              <a:buNone/>
              <a:defRPr sz="800">
                <a:solidFill>
                  <a:schemeClr val="dk2"/>
                </a:solidFill>
                <a:latin typeface="Noto Sans"/>
                <a:ea typeface="Noto Sans"/>
                <a:cs typeface="Noto Sans"/>
                <a:sym typeface="Noto Sans"/>
              </a:defRPr>
            </a:lvl7pPr>
            <a:lvl8pPr indent="0" lvl="7" marL="0" algn="r">
              <a:spcBef>
                <a:spcPts val="0"/>
              </a:spcBef>
              <a:buNone/>
              <a:defRPr sz="800">
                <a:solidFill>
                  <a:schemeClr val="dk2"/>
                </a:solidFill>
                <a:latin typeface="Noto Sans"/>
                <a:ea typeface="Noto Sans"/>
                <a:cs typeface="Noto Sans"/>
                <a:sym typeface="Noto Sans"/>
              </a:defRPr>
            </a:lvl8pPr>
            <a:lvl9pPr indent="0" lvl="8" marL="0" algn="r">
              <a:spcBef>
                <a:spcPts val="0"/>
              </a:spcBef>
              <a:buNone/>
              <a:defRPr sz="800">
                <a:solidFill>
                  <a:schemeClr val="dk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398" name="Google Shape;398;p75"/>
          <p:cNvSpPr txBox="1"/>
          <p:nvPr>
            <p:ph idx="1" type="body"/>
          </p:nvPr>
        </p:nvSpPr>
        <p:spPr>
          <a:xfrm>
            <a:off x="431801" y="2194560"/>
            <a:ext cx="3101974" cy="2861628"/>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dk2"/>
              </a:buClr>
              <a:buSzPts val="1100"/>
              <a:buNone/>
              <a:defRPr b="1">
                <a:latin typeface="Noto Sans"/>
                <a:ea typeface="Noto Sans"/>
                <a:cs typeface="Noto Sans"/>
                <a:sym typeface="Noto Sans"/>
              </a:defRPr>
            </a:lvl1pPr>
            <a:lvl2pPr indent="-228600" lvl="1" marL="914400" algn="l">
              <a:lnSpc>
                <a:spcPct val="130000"/>
              </a:lnSpc>
              <a:spcBef>
                <a:spcPts val="1700"/>
              </a:spcBef>
              <a:spcAft>
                <a:spcPts val="0"/>
              </a:spcAft>
              <a:buSzPts val="1100"/>
              <a:buFont typeface="Arial"/>
              <a:buNone/>
              <a:defRPr/>
            </a:lvl2pPr>
            <a:lvl3pPr indent="-298450" lvl="2" marL="1371600" algn="l">
              <a:lnSpc>
                <a:spcPct val="130000"/>
              </a:lnSpc>
              <a:spcBef>
                <a:spcPts val="600"/>
              </a:spcBef>
              <a:spcAft>
                <a:spcPts val="0"/>
              </a:spcAft>
              <a:buSzPts val="1100"/>
              <a:buChar char="&gt;"/>
              <a:defRPr/>
            </a:lvl3pPr>
            <a:lvl4pPr indent="-298450" lvl="3" marL="1828800" algn="l">
              <a:lnSpc>
                <a:spcPct val="130000"/>
              </a:lnSpc>
              <a:spcBef>
                <a:spcPts val="600"/>
              </a:spcBef>
              <a:spcAft>
                <a:spcPts val="0"/>
              </a:spcAft>
              <a:buSzPts val="1100"/>
              <a:buChar char="&gt;"/>
              <a:defRPr/>
            </a:lvl4pPr>
            <a:lvl5pPr indent="-298450" lvl="4" marL="2286000" algn="l">
              <a:lnSpc>
                <a:spcPct val="130000"/>
              </a:lnSpc>
              <a:spcBef>
                <a:spcPts val="600"/>
              </a:spcBef>
              <a:spcAft>
                <a:spcPts val="0"/>
              </a:spcAft>
              <a:buSzPts val="11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399" name="Google Shape;399;p75"/>
          <p:cNvSpPr txBox="1"/>
          <p:nvPr>
            <p:ph idx="2" type="body"/>
          </p:nvPr>
        </p:nvSpPr>
        <p:spPr>
          <a:xfrm>
            <a:off x="3784600" y="2194560"/>
            <a:ext cx="3121025" cy="2861628"/>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dk2"/>
              </a:buClr>
              <a:buSzPts val="1100"/>
              <a:buNone/>
              <a:defRPr b="1"/>
            </a:lvl1pPr>
            <a:lvl2pPr indent="-228600" lvl="1" marL="914400" algn="l">
              <a:lnSpc>
                <a:spcPct val="130000"/>
              </a:lnSpc>
              <a:spcBef>
                <a:spcPts val="1700"/>
              </a:spcBef>
              <a:spcAft>
                <a:spcPts val="0"/>
              </a:spcAft>
              <a:buSzPts val="1100"/>
              <a:buFont typeface="Arial"/>
              <a:buNone/>
              <a:defRPr/>
            </a:lvl2pPr>
            <a:lvl3pPr indent="-298450" lvl="2" marL="1371600" algn="l">
              <a:lnSpc>
                <a:spcPct val="130000"/>
              </a:lnSpc>
              <a:spcBef>
                <a:spcPts val="600"/>
              </a:spcBef>
              <a:spcAft>
                <a:spcPts val="0"/>
              </a:spcAft>
              <a:buSzPts val="1100"/>
              <a:buChar char="&gt;"/>
              <a:defRPr/>
            </a:lvl3pPr>
            <a:lvl4pPr indent="-298450" lvl="3" marL="1828800" algn="l">
              <a:lnSpc>
                <a:spcPct val="130000"/>
              </a:lnSpc>
              <a:spcBef>
                <a:spcPts val="600"/>
              </a:spcBef>
              <a:spcAft>
                <a:spcPts val="0"/>
              </a:spcAft>
              <a:buSzPts val="1100"/>
              <a:buChar char="&gt;"/>
              <a:defRPr/>
            </a:lvl4pPr>
            <a:lvl5pPr indent="-298450" lvl="4" marL="2286000" algn="l">
              <a:lnSpc>
                <a:spcPct val="130000"/>
              </a:lnSpc>
              <a:spcBef>
                <a:spcPts val="600"/>
              </a:spcBef>
              <a:spcAft>
                <a:spcPts val="0"/>
              </a:spcAft>
              <a:buSzPts val="11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400" name="Google Shape;400;p75"/>
          <p:cNvSpPr txBox="1"/>
          <p:nvPr>
            <p:ph idx="3" type="body"/>
          </p:nvPr>
        </p:nvSpPr>
        <p:spPr>
          <a:xfrm>
            <a:off x="7156449" y="2194559"/>
            <a:ext cx="3101975" cy="2861627"/>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dk2"/>
              </a:buClr>
              <a:buSzPts val="1100"/>
              <a:buNone/>
              <a:defRPr b="1"/>
            </a:lvl1pPr>
            <a:lvl2pPr indent="-228600" lvl="1" marL="914400" algn="l">
              <a:lnSpc>
                <a:spcPct val="130000"/>
              </a:lnSpc>
              <a:spcBef>
                <a:spcPts val="1700"/>
              </a:spcBef>
              <a:spcAft>
                <a:spcPts val="0"/>
              </a:spcAft>
              <a:buSzPts val="1100"/>
              <a:buFont typeface="Arial"/>
              <a:buNone/>
              <a:defRPr/>
            </a:lvl2pPr>
            <a:lvl3pPr indent="-298450" lvl="2" marL="1371600" algn="l">
              <a:lnSpc>
                <a:spcPct val="130000"/>
              </a:lnSpc>
              <a:spcBef>
                <a:spcPts val="600"/>
              </a:spcBef>
              <a:spcAft>
                <a:spcPts val="0"/>
              </a:spcAft>
              <a:buSzPts val="1100"/>
              <a:buChar char="&gt;"/>
              <a:defRPr/>
            </a:lvl3pPr>
            <a:lvl4pPr indent="-298450" lvl="3" marL="1828800" algn="l">
              <a:lnSpc>
                <a:spcPct val="130000"/>
              </a:lnSpc>
              <a:spcBef>
                <a:spcPts val="600"/>
              </a:spcBef>
              <a:spcAft>
                <a:spcPts val="0"/>
              </a:spcAft>
              <a:buSzPts val="1100"/>
              <a:buChar char="&gt;"/>
              <a:defRPr/>
            </a:lvl4pPr>
            <a:lvl5pPr indent="-298450" lvl="4" marL="2286000" algn="l">
              <a:lnSpc>
                <a:spcPct val="130000"/>
              </a:lnSpc>
              <a:spcBef>
                <a:spcPts val="600"/>
              </a:spcBef>
              <a:spcAft>
                <a:spcPts val="0"/>
              </a:spcAft>
              <a:buSzPts val="11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401" name="Google Shape;401;p75"/>
          <p:cNvSpPr/>
          <p:nvPr>
            <p:ph idx="4" type="pic"/>
          </p:nvPr>
        </p:nvSpPr>
        <p:spPr>
          <a:xfrm>
            <a:off x="431801" y="1455738"/>
            <a:ext cx="2514599" cy="540000"/>
          </a:xfrm>
          <a:prstGeom prst="rect">
            <a:avLst/>
          </a:prstGeom>
          <a:noFill/>
          <a:ln>
            <a:noFill/>
          </a:ln>
        </p:spPr>
      </p:sp>
      <p:sp>
        <p:nvSpPr>
          <p:cNvPr id="402" name="Google Shape;402;p75"/>
          <p:cNvSpPr/>
          <p:nvPr>
            <p:ph idx="5" type="pic"/>
          </p:nvPr>
        </p:nvSpPr>
        <p:spPr>
          <a:xfrm>
            <a:off x="3784600" y="1455738"/>
            <a:ext cx="2514599" cy="540000"/>
          </a:xfrm>
          <a:prstGeom prst="rect">
            <a:avLst/>
          </a:prstGeom>
          <a:noFill/>
          <a:ln>
            <a:noFill/>
          </a:ln>
        </p:spPr>
      </p:sp>
      <p:sp>
        <p:nvSpPr>
          <p:cNvPr id="403" name="Google Shape;403;p75"/>
          <p:cNvSpPr/>
          <p:nvPr>
            <p:ph idx="6" type="pic"/>
          </p:nvPr>
        </p:nvSpPr>
        <p:spPr>
          <a:xfrm>
            <a:off x="7156449" y="1455738"/>
            <a:ext cx="2514599" cy="540000"/>
          </a:xfrm>
          <a:prstGeom prst="rect">
            <a:avLst/>
          </a:prstGeom>
          <a:noFill/>
          <a:ln>
            <a:no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key facts w/ image ">
  <p:cSld name="3 key facts w/ image ">
    <p:spTree>
      <p:nvGrpSpPr>
        <p:cNvPr id="404" name="Shape 404"/>
        <p:cNvGrpSpPr/>
        <p:nvPr/>
      </p:nvGrpSpPr>
      <p:grpSpPr>
        <a:xfrm>
          <a:off x="0" y="0"/>
          <a:ext cx="0" cy="0"/>
          <a:chOff x="0" y="0"/>
          <a:chExt cx="0" cy="0"/>
        </a:xfrm>
      </p:grpSpPr>
      <p:sp>
        <p:nvSpPr>
          <p:cNvPr id="405" name="Google Shape;405;p76"/>
          <p:cNvSpPr/>
          <p:nvPr>
            <p:ph idx="2" type="pic"/>
          </p:nvPr>
        </p:nvSpPr>
        <p:spPr>
          <a:xfrm>
            <a:off x="-1" y="-1"/>
            <a:ext cx="10691814" cy="5991225"/>
          </a:xfrm>
          <a:prstGeom prst="rect">
            <a:avLst/>
          </a:prstGeom>
          <a:solidFill>
            <a:schemeClr val="lt1"/>
          </a:solidFill>
          <a:ln>
            <a:noFill/>
          </a:ln>
        </p:spPr>
      </p:sp>
      <p:sp>
        <p:nvSpPr>
          <p:cNvPr id="406" name="Google Shape;406;p76"/>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lt2"/>
              </a:buClr>
              <a:buSzPts val="1600"/>
              <a:buFont typeface="Poppins Medium"/>
              <a:buNone/>
              <a:defRPr>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7" name="Google Shape;407;p76"/>
          <p:cNvSpPr txBox="1"/>
          <p:nvPr>
            <p:ph idx="11" type="ftr"/>
          </p:nvPr>
        </p:nvSpPr>
        <p:spPr>
          <a:xfrm>
            <a:off x="2108201" y="5335429"/>
            <a:ext cx="2263774" cy="246221"/>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8" name="Google Shape;408;p76"/>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2"/>
                </a:solidFill>
                <a:latin typeface="Noto Sans"/>
                <a:ea typeface="Noto Sans"/>
                <a:cs typeface="Noto Sans"/>
                <a:sym typeface="Noto Sans"/>
              </a:defRPr>
            </a:lvl1pPr>
            <a:lvl2pPr indent="0" lvl="1" marL="0" algn="r">
              <a:spcBef>
                <a:spcPts val="0"/>
              </a:spcBef>
              <a:buNone/>
              <a:defRPr sz="800">
                <a:solidFill>
                  <a:schemeClr val="lt2"/>
                </a:solidFill>
                <a:latin typeface="Noto Sans"/>
                <a:ea typeface="Noto Sans"/>
                <a:cs typeface="Noto Sans"/>
                <a:sym typeface="Noto Sans"/>
              </a:defRPr>
            </a:lvl2pPr>
            <a:lvl3pPr indent="0" lvl="2" marL="0" algn="r">
              <a:spcBef>
                <a:spcPts val="0"/>
              </a:spcBef>
              <a:buNone/>
              <a:defRPr sz="800">
                <a:solidFill>
                  <a:schemeClr val="lt2"/>
                </a:solidFill>
                <a:latin typeface="Noto Sans"/>
                <a:ea typeface="Noto Sans"/>
                <a:cs typeface="Noto Sans"/>
                <a:sym typeface="Noto Sans"/>
              </a:defRPr>
            </a:lvl3pPr>
            <a:lvl4pPr indent="0" lvl="3" marL="0" algn="r">
              <a:spcBef>
                <a:spcPts val="0"/>
              </a:spcBef>
              <a:buNone/>
              <a:defRPr sz="800">
                <a:solidFill>
                  <a:schemeClr val="lt2"/>
                </a:solidFill>
                <a:latin typeface="Noto Sans"/>
                <a:ea typeface="Noto Sans"/>
                <a:cs typeface="Noto Sans"/>
                <a:sym typeface="Noto Sans"/>
              </a:defRPr>
            </a:lvl4pPr>
            <a:lvl5pPr indent="0" lvl="4" marL="0" algn="r">
              <a:spcBef>
                <a:spcPts val="0"/>
              </a:spcBef>
              <a:buNone/>
              <a:defRPr sz="800">
                <a:solidFill>
                  <a:schemeClr val="lt2"/>
                </a:solidFill>
                <a:latin typeface="Noto Sans"/>
                <a:ea typeface="Noto Sans"/>
                <a:cs typeface="Noto Sans"/>
                <a:sym typeface="Noto Sans"/>
              </a:defRPr>
            </a:lvl5pPr>
            <a:lvl6pPr indent="0" lvl="5" marL="0" algn="r">
              <a:spcBef>
                <a:spcPts val="0"/>
              </a:spcBef>
              <a:buNone/>
              <a:defRPr sz="800">
                <a:solidFill>
                  <a:schemeClr val="lt2"/>
                </a:solidFill>
                <a:latin typeface="Noto Sans"/>
                <a:ea typeface="Noto Sans"/>
                <a:cs typeface="Noto Sans"/>
                <a:sym typeface="Noto Sans"/>
              </a:defRPr>
            </a:lvl6pPr>
            <a:lvl7pPr indent="0" lvl="6" marL="0" algn="r">
              <a:spcBef>
                <a:spcPts val="0"/>
              </a:spcBef>
              <a:buNone/>
              <a:defRPr sz="800">
                <a:solidFill>
                  <a:schemeClr val="lt2"/>
                </a:solidFill>
                <a:latin typeface="Noto Sans"/>
                <a:ea typeface="Noto Sans"/>
                <a:cs typeface="Noto Sans"/>
                <a:sym typeface="Noto Sans"/>
              </a:defRPr>
            </a:lvl7pPr>
            <a:lvl8pPr indent="0" lvl="7" marL="0" algn="r">
              <a:spcBef>
                <a:spcPts val="0"/>
              </a:spcBef>
              <a:buNone/>
              <a:defRPr sz="800">
                <a:solidFill>
                  <a:schemeClr val="lt2"/>
                </a:solidFill>
                <a:latin typeface="Noto Sans"/>
                <a:ea typeface="Noto Sans"/>
                <a:cs typeface="Noto Sans"/>
                <a:sym typeface="Noto Sans"/>
              </a:defRPr>
            </a:lvl8pPr>
            <a:lvl9pPr indent="0" lvl="8" marL="0" algn="r">
              <a:spcBef>
                <a:spcPts val="0"/>
              </a:spcBef>
              <a:buNone/>
              <a:defRPr sz="800">
                <a:solidFill>
                  <a:schemeClr val="lt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409" name="Google Shape;409;p76"/>
          <p:cNvSpPr txBox="1"/>
          <p:nvPr>
            <p:ph idx="1" type="body"/>
          </p:nvPr>
        </p:nvSpPr>
        <p:spPr>
          <a:xfrm>
            <a:off x="438942" y="5322450"/>
            <a:ext cx="1076400" cy="2592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dk2"/>
              </a:buClr>
              <a:buSzPts val="1100"/>
              <a:buNone/>
              <a:defRPr/>
            </a:lvl1pPr>
            <a:lvl2pPr indent="-342900" lvl="1" marL="914400" algn="l">
              <a:lnSpc>
                <a:spcPct val="130000"/>
              </a:lnSpc>
              <a:spcBef>
                <a:spcPts val="1700"/>
              </a:spcBef>
              <a:spcAft>
                <a:spcPts val="0"/>
              </a:spcAft>
              <a:buSzPts val="1800"/>
              <a:buChar char="&gt;"/>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410" name="Google Shape;410;p76"/>
          <p:cNvSpPr txBox="1"/>
          <p:nvPr>
            <p:ph idx="3" type="body"/>
          </p:nvPr>
        </p:nvSpPr>
        <p:spPr>
          <a:xfrm>
            <a:off x="431799" y="1455737"/>
            <a:ext cx="3100558" cy="3102132"/>
          </a:xfrm>
          <a:prstGeom prst="rect">
            <a:avLst/>
          </a:prstGeom>
          <a:solidFill>
            <a:schemeClr val="lt2"/>
          </a:solidFill>
          <a:ln>
            <a:noFill/>
          </a:ln>
        </p:spPr>
        <p:txBody>
          <a:bodyPr anchorCtr="0" anchor="ctr" bIns="0" lIns="0" spcFirstLastPara="1" rIns="0" wrap="square" tIns="0">
            <a:noAutofit/>
          </a:bodyPr>
          <a:lstStyle>
            <a:lvl1pPr indent="-228600" lvl="0" marL="457200" algn="ctr">
              <a:lnSpc>
                <a:spcPct val="130000"/>
              </a:lnSpc>
              <a:spcBef>
                <a:spcPts val="1700"/>
              </a:spcBef>
              <a:spcAft>
                <a:spcPts val="0"/>
              </a:spcAft>
              <a:buClr>
                <a:schemeClr val="dk2"/>
              </a:buClr>
              <a:buSzPts val="1100"/>
              <a:buNone/>
              <a:defRPr b="1">
                <a:solidFill>
                  <a:schemeClr val="dk2"/>
                </a:solidFill>
              </a:defRPr>
            </a:lvl1pPr>
            <a:lvl2pPr indent="-228600" lvl="1" marL="914400" algn="ctr">
              <a:lnSpc>
                <a:spcPct val="130000"/>
              </a:lnSpc>
              <a:spcBef>
                <a:spcPts val="0"/>
              </a:spcBef>
              <a:spcAft>
                <a:spcPts val="0"/>
              </a:spcAft>
              <a:buSzPts val="1100"/>
              <a:buFont typeface="Arial"/>
              <a:buNone/>
              <a:defRPr>
                <a:solidFill>
                  <a:schemeClr val="dk2"/>
                </a:solidFill>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411" name="Google Shape;411;p76"/>
          <p:cNvSpPr txBox="1"/>
          <p:nvPr>
            <p:ph idx="4" type="body"/>
          </p:nvPr>
        </p:nvSpPr>
        <p:spPr>
          <a:xfrm>
            <a:off x="3794124" y="1455737"/>
            <a:ext cx="3100558" cy="3102132"/>
          </a:xfrm>
          <a:prstGeom prst="rect">
            <a:avLst/>
          </a:prstGeom>
          <a:solidFill>
            <a:schemeClr val="lt2"/>
          </a:solidFill>
          <a:ln>
            <a:noFill/>
          </a:ln>
        </p:spPr>
        <p:txBody>
          <a:bodyPr anchorCtr="0" anchor="ctr" bIns="0" lIns="0" spcFirstLastPara="1" rIns="0" wrap="square" tIns="0">
            <a:noAutofit/>
          </a:bodyPr>
          <a:lstStyle>
            <a:lvl1pPr indent="-228600" lvl="0" marL="457200" algn="ctr">
              <a:lnSpc>
                <a:spcPct val="130000"/>
              </a:lnSpc>
              <a:spcBef>
                <a:spcPts val="1700"/>
              </a:spcBef>
              <a:spcAft>
                <a:spcPts val="0"/>
              </a:spcAft>
              <a:buClr>
                <a:schemeClr val="dk2"/>
              </a:buClr>
              <a:buSzPts val="1100"/>
              <a:buNone/>
              <a:defRPr b="1">
                <a:solidFill>
                  <a:schemeClr val="dk2"/>
                </a:solidFill>
              </a:defRPr>
            </a:lvl1pPr>
            <a:lvl2pPr indent="-228600" lvl="1" marL="914400" algn="ctr">
              <a:lnSpc>
                <a:spcPct val="130000"/>
              </a:lnSpc>
              <a:spcBef>
                <a:spcPts val="0"/>
              </a:spcBef>
              <a:spcAft>
                <a:spcPts val="0"/>
              </a:spcAft>
              <a:buSzPts val="1100"/>
              <a:buFont typeface="Arial"/>
              <a:buNone/>
              <a:defRPr>
                <a:solidFill>
                  <a:schemeClr val="dk2"/>
                </a:solidFill>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412" name="Google Shape;412;p76"/>
          <p:cNvSpPr txBox="1"/>
          <p:nvPr>
            <p:ph idx="5" type="body"/>
          </p:nvPr>
        </p:nvSpPr>
        <p:spPr>
          <a:xfrm>
            <a:off x="7156449" y="1455737"/>
            <a:ext cx="3100557" cy="3102132"/>
          </a:xfrm>
          <a:prstGeom prst="rect">
            <a:avLst/>
          </a:prstGeom>
          <a:solidFill>
            <a:schemeClr val="lt2"/>
          </a:solidFill>
          <a:ln>
            <a:noFill/>
          </a:ln>
        </p:spPr>
        <p:txBody>
          <a:bodyPr anchorCtr="0" anchor="ctr" bIns="0" lIns="0" spcFirstLastPara="1" rIns="0" wrap="square" tIns="0">
            <a:noAutofit/>
          </a:bodyPr>
          <a:lstStyle>
            <a:lvl1pPr indent="-228600" lvl="0" marL="457200" algn="ctr">
              <a:lnSpc>
                <a:spcPct val="130000"/>
              </a:lnSpc>
              <a:spcBef>
                <a:spcPts val="1700"/>
              </a:spcBef>
              <a:spcAft>
                <a:spcPts val="0"/>
              </a:spcAft>
              <a:buClr>
                <a:schemeClr val="dk2"/>
              </a:buClr>
              <a:buSzPts val="1100"/>
              <a:buNone/>
              <a:defRPr b="1">
                <a:solidFill>
                  <a:schemeClr val="dk2"/>
                </a:solidFill>
              </a:defRPr>
            </a:lvl1pPr>
            <a:lvl2pPr indent="-228600" lvl="1" marL="914400" algn="ctr">
              <a:lnSpc>
                <a:spcPct val="130000"/>
              </a:lnSpc>
              <a:spcBef>
                <a:spcPts val="0"/>
              </a:spcBef>
              <a:spcAft>
                <a:spcPts val="0"/>
              </a:spcAft>
              <a:buSzPts val="1100"/>
              <a:buFont typeface="Arial"/>
              <a:buNone/>
              <a:defRPr>
                <a:solidFill>
                  <a:schemeClr val="dk2"/>
                </a:solidFill>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added images">
  <p:cSld name="Two added images">
    <p:spTree>
      <p:nvGrpSpPr>
        <p:cNvPr id="413" name="Shape 413"/>
        <p:cNvGrpSpPr/>
        <p:nvPr/>
      </p:nvGrpSpPr>
      <p:grpSpPr>
        <a:xfrm>
          <a:off x="0" y="0"/>
          <a:ext cx="0" cy="0"/>
          <a:chOff x="0" y="0"/>
          <a:chExt cx="0" cy="0"/>
        </a:xfrm>
      </p:grpSpPr>
      <p:sp>
        <p:nvSpPr>
          <p:cNvPr id="414" name="Google Shape;414;p77"/>
          <p:cNvSpPr/>
          <p:nvPr>
            <p:ph idx="2" type="pic"/>
          </p:nvPr>
        </p:nvSpPr>
        <p:spPr>
          <a:xfrm>
            <a:off x="6491594" y="1081359"/>
            <a:ext cx="4197445" cy="4909416"/>
          </a:xfrm>
          <a:prstGeom prst="rect">
            <a:avLst/>
          </a:prstGeom>
          <a:solidFill>
            <a:schemeClr val="lt1"/>
          </a:solidFill>
          <a:ln>
            <a:noFill/>
          </a:ln>
        </p:spPr>
      </p:sp>
      <p:sp>
        <p:nvSpPr>
          <p:cNvPr id="415" name="Google Shape;415;p77"/>
          <p:cNvSpPr/>
          <p:nvPr>
            <p:ph idx="3" type="pic"/>
          </p:nvPr>
        </p:nvSpPr>
        <p:spPr>
          <a:xfrm>
            <a:off x="3384671" y="0"/>
            <a:ext cx="4196302" cy="4909417"/>
          </a:xfrm>
          <a:prstGeom prst="rect">
            <a:avLst/>
          </a:prstGeom>
          <a:solidFill>
            <a:schemeClr val="lt1"/>
          </a:solidFill>
          <a:ln>
            <a:noFill/>
          </a:ln>
        </p:spPr>
      </p:sp>
      <p:sp>
        <p:nvSpPr>
          <p:cNvPr id="416" name="Google Shape;416;p77"/>
          <p:cNvSpPr txBox="1"/>
          <p:nvPr>
            <p:ph type="title"/>
          </p:nvPr>
        </p:nvSpPr>
        <p:spPr>
          <a:xfrm>
            <a:off x="431800" y="433388"/>
            <a:ext cx="2952871"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dk2"/>
              </a:buClr>
              <a:buSzPts val="1600"/>
              <a:buFont typeface="Poppin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7" name="Google Shape;417;p77"/>
          <p:cNvSpPr txBox="1"/>
          <p:nvPr>
            <p:ph idx="11" type="ftr"/>
          </p:nvPr>
        </p:nvSpPr>
        <p:spPr>
          <a:xfrm>
            <a:off x="2108201" y="5335429"/>
            <a:ext cx="2263774" cy="246221"/>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8" name="Google Shape;418;p77"/>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2"/>
                </a:solidFill>
                <a:latin typeface="Noto Sans"/>
                <a:ea typeface="Noto Sans"/>
                <a:cs typeface="Noto Sans"/>
                <a:sym typeface="Noto Sans"/>
              </a:defRPr>
            </a:lvl1pPr>
            <a:lvl2pPr indent="0" lvl="1" marL="0" algn="r">
              <a:spcBef>
                <a:spcPts val="0"/>
              </a:spcBef>
              <a:buNone/>
              <a:defRPr sz="800">
                <a:solidFill>
                  <a:schemeClr val="lt2"/>
                </a:solidFill>
                <a:latin typeface="Noto Sans"/>
                <a:ea typeface="Noto Sans"/>
                <a:cs typeface="Noto Sans"/>
                <a:sym typeface="Noto Sans"/>
              </a:defRPr>
            </a:lvl2pPr>
            <a:lvl3pPr indent="0" lvl="2" marL="0" algn="r">
              <a:spcBef>
                <a:spcPts val="0"/>
              </a:spcBef>
              <a:buNone/>
              <a:defRPr sz="800">
                <a:solidFill>
                  <a:schemeClr val="lt2"/>
                </a:solidFill>
                <a:latin typeface="Noto Sans"/>
                <a:ea typeface="Noto Sans"/>
                <a:cs typeface="Noto Sans"/>
                <a:sym typeface="Noto Sans"/>
              </a:defRPr>
            </a:lvl3pPr>
            <a:lvl4pPr indent="0" lvl="3" marL="0" algn="r">
              <a:spcBef>
                <a:spcPts val="0"/>
              </a:spcBef>
              <a:buNone/>
              <a:defRPr sz="800">
                <a:solidFill>
                  <a:schemeClr val="lt2"/>
                </a:solidFill>
                <a:latin typeface="Noto Sans"/>
                <a:ea typeface="Noto Sans"/>
                <a:cs typeface="Noto Sans"/>
                <a:sym typeface="Noto Sans"/>
              </a:defRPr>
            </a:lvl4pPr>
            <a:lvl5pPr indent="0" lvl="4" marL="0" algn="r">
              <a:spcBef>
                <a:spcPts val="0"/>
              </a:spcBef>
              <a:buNone/>
              <a:defRPr sz="800">
                <a:solidFill>
                  <a:schemeClr val="lt2"/>
                </a:solidFill>
                <a:latin typeface="Noto Sans"/>
                <a:ea typeface="Noto Sans"/>
                <a:cs typeface="Noto Sans"/>
                <a:sym typeface="Noto Sans"/>
              </a:defRPr>
            </a:lvl5pPr>
            <a:lvl6pPr indent="0" lvl="5" marL="0" algn="r">
              <a:spcBef>
                <a:spcPts val="0"/>
              </a:spcBef>
              <a:buNone/>
              <a:defRPr sz="800">
                <a:solidFill>
                  <a:schemeClr val="lt2"/>
                </a:solidFill>
                <a:latin typeface="Noto Sans"/>
                <a:ea typeface="Noto Sans"/>
                <a:cs typeface="Noto Sans"/>
                <a:sym typeface="Noto Sans"/>
              </a:defRPr>
            </a:lvl6pPr>
            <a:lvl7pPr indent="0" lvl="6" marL="0" algn="r">
              <a:spcBef>
                <a:spcPts val="0"/>
              </a:spcBef>
              <a:buNone/>
              <a:defRPr sz="800">
                <a:solidFill>
                  <a:schemeClr val="lt2"/>
                </a:solidFill>
                <a:latin typeface="Noto Sans"/>
                <a:ea typeface="Noto Sans"/>
                <a:cs typeface="Noto Sans"/>
                <a:sym typeface="Noto Sans"/>
              </a:defRPr>
            </a:lvl7pPr>
            <a:lvl8pPr indent="0" lvl="7" marL="0" algn="r">
              <a:spcBef>
                <a:spcPts val="0"/>
              </a:spcBef>
              <a:buNone/>
              <a:defRPr sz="800">
                <a:solidFill>
                  <a:schemeClr val="lt2"/>
                </a:solidFill>
                <a:latin typeface="Noto Sans"/>
                <a:ea typeface="Noto Sans"/>
                <a:cs typeface="Noto Sans"/>
                <a:sym typeface="Noto Sans"/>
              </a:defRPr>
            </a:lvl8pPr>
            <a:lvl9pPr indent="0" lvl="8" marL="0" algn="r">
              <a:spcBef>
                <a:spcPts val="0"/>
              </a:spcBef>
              <a:buNone/>
              <a:defRPr sz="800">
                <a:solidFill>
                  <a:schemeClr val="lt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419" name="Google Shape;419;p77"/>
          <p:cNvSpPr txBox="1"/>
          <p:nvPr>
            <p:ph idx="1" type="body"/>
          </p:nvPr>
        </p:nvSpPr>
        <p:spPr>
          <a:xfrm>
            <a:off x="431800" y="1455738"/>
            <a:ext cx="2263775" cy="3600450"/>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dk2"/>
              </a:buClr>
              <a:buSzPts val="1100"/>
              <a:buNone/>
              <a:defRPr/>
            </a:lvl1pPr>
            <a:lvl2pPr indent="-298450" lvl="1" marL="914400" algn="l">
              <a:lnSpc>
                <a:spcPct val="130000"/>
              </a:lnSpc>
              <a:spcBef>
                <a:spcPts val="600"/>
              </a:spcBef>
              <a:spcAft>
                <a:spcPts val="0"/>
              </a:spcAft>
              <a:buSzPts val="1100"/>
              <a:buChar char="&gt;"/>
              <a:defRPr/>
            </a:lvl2pPr>
            <a:lvl3pPr indent="-298450" lvl="2" marL="1371600" algn="l">
              <a:lnSpc>
                <a:spcPct val="130000"/>
              </a:lnSpc>
              <a:spcBef>
                <a:spcPts val="600"/>
              </a:spcBef>
              <a:spcAft>
                <a:spcPts val="0"/>
              </a:spcAft>
              <a:buSzPts val="1100"/>
              <a:buChar char="&gt;"/>
              <a:defRPr/>
            </a:lvl3pPr>
            <a:lvl4pPr indent="-298450" lvl="3" marL="1828800" algn="l">
              <a:lnSpc>
                <a:spcPct val="130000"/>
              </a:lnSpc>
              <a:spcBef>
                <a:spcPts val="600"/>
              </a:spcBef>
              <a:spcAft>
                <a:spcPts val="0"/>
              </a:spcAft>
              <a:buSzPts val="1100"/>
              <a:buChar char="&gt;"/>
              <a:defRPr/>
            </a:lvl4pPr>
            <a:lvl5pPr indent="-298450" lvl="4" marL="2286000" algn="l">
              <a:lnSpc>
                <a:spcPct val="130000"/>
              </a:lnSpc>
              <a:spcBef>
                <a:spcPts val="600"/>
              </a:spcBef>
              <a:spcAft>
                <a:spcPts val="0"/>
              </a:spcAft>
              <a:buSzPts val="11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420" name="Google Shape;420;p77"/>
          <p:cNvSpPr/>
          <p:nvPr/>
        </p:nvSpPr>
        <p:spPr>
          <a:xfrm>
            <a:off x="6494514" y="1263216"/>
            <a:ext cx="1089233" cy="3465429"/>
          </a:xfrm>
          <a:custGeom>
            <a:rect b="b" l="l" r="r" t="t"/>
            <a:pathLst>
              <a:path extrusionOk="0" h="2599182" w="816959">
                <a:moveTo>
                  <a:pt x="814878" y="-338"/>
                </a:moveTo>
                <a:lnTo>
                  <a:pt x="814878" y="1144757"/>
                </a:lnTo>
                <a:cubicBezTo>
                  <a:pt x="814878" y="1154282"/>
                  <a:pt x="814878" y="1164378"/>
                  <a:pt x="814878" y="1174094"/>
                </a:cubicBezTo>
                <a:cubicBezTo>
                  <a:pt x="814878" y="1181076"/>
                  <a:pt x="814878" y="1188029"/>
                  <a:pt x="814878" y="1194954"/>
                </a:cubicBezTo>
                <a:cubicBezTo>
                  <a:pt x="814878" y="1203241"/>
                  <a:pt x="814878" y="1211527"/>
                  <a:pt x="814306" y="1219719"/>
                </a:cubicBezTo>
                <a:cubicBezTo>
                  <a:pt x="814306" y="1230863"/>
                  <a:pt x="813641" y="1241912"/>
                  <a:pt x="813164" y="1252961"/>
                </a:cubicBezTo>
                <a:cubicBezTo>
                  <a:pt x="813164" y="1262486"/>
                  <a:pt x="812402" y="1272011"/>
                  <a:pt x="811925" y="1281536"/>
                </a:cubicBezTo>
                <a:cubicBezTo>
                  <a:pt x="811925" y="1283060"/>
                  <a:pt x="811925" y="1284584"/>
                  <a:pt x="811925" y="1286013"/>
                </a:cubicBezTo>
                <a:cubicBezTo>
                  <a:pt x="811353" y="1296395"/>
                  <a:pt x="810783" y="1306587"/>
                  <a:pt x="810116" y="1316874"/>
                </a:cubicBezTo>
                <a:cubicBezTo>
                  <a:pt x="810116" y="1317160"/>
                  <a:pt x="810116" y="1317445"/>
                  <a:pt x="810116" y="1317731"/>
                </a:cubicBezTo>
                <a:cubicBezTo>
                  <a:pt x="809448" y="1328875"/>
                  <a:pt x="808593" y="1340019"/>
                  <a:pt x="807734" y="1351069"/>
                </a:cubicBezTo>
                <a:cubicBezTo>
                  <a:pt x="806876" y="1362117"/>
                  <a:pt x="805925" y="1373071"/>
                  <a:pt x="804876" y="1384025"/>
                </a:cubicBezTo>
                <a:cubicBezTo>
                  <a:pt x="803830" y="1394979"/>
                  <a:pt x="802781" y="1405742"/>
                  <a:pt x="801639" y="1416505"/>
                </a:cubicBezTo>
                <a:cubicBezTo>
                  <a:pt x="800495" y="1427269"/>
                  <a:pt x="799258" y="1438032"/>
                  <a:pt x="797923" y="1448605"/>
                </a:cubicBezTo>
                <a:cubicBezTo>
                  <a:pt x="795828" y="1466321"/>
                  <a:pt x="793447" y="1483819"/>
                  <a:pt x="790875" y="1501087"/>
                </a:cubicBezTo>
                <a:lnTo>
                  <a:pt x="790875" y="1502802"/>
                </a:lnTo>
                <a:cubicBezTo>
                  <a:pt x="790112" y="1508231"/>
                  <a:pt x="789256" y="1513661"/>
                  <a:pt x="788494" y="1518994"/>
                </a:cubicBezTo>
                <a:cubicBezTo>
                  <a:pt x="785540" y="1538044"/>
                  <a:pt x="782303" y="1556713"/>
                  <a:pt x="778969" y="1575002"/>
                </a:cubicBezTo>
                <a:cubicBezTo>
                  <a:pt x="777255" y="1584527"/>
                  <a:pt x="775446" y="1594052"/>
                  <a:pt x="773539" y="1603577"/>
                </a:cubicBezTo>
                <a:cubicBezTo>
                  <a:pt x="771634" y="1613102"/>
                  <a:pt x="769825" y="1621960"/>
                  <a:pt x="767825" y="1631103"/>
                </a:cubicBezTo>
                <a:cubicBezTo>
                  <a:pt x="767825" y="1631770"/>
                  <a:pt x="767825" y="1632532"/>
                  <a:pt x="767825" y="1633199"/>
                </a:cubicBezTo>
                <a:cubicBezTo>
                  <a:pt x="765730" y="1642724"/>
                  <a:pt x="763635" y="1652249"/>
                  <a:pt x="761442" y="1661774"/>
                </a:cubicBezTo>
                <a:cubicBezTo>
                  <a:pt x="761442" y="1662346"/>
                  <a:pt x="761442" y="1662917"/>
                  <a:pt x="761442" y="1663489"/>
                </a:cubicBezTo>
                <a:lnTo>
                  <a:pt x="754584" y="1691397"/>
                </a:lnTo>
                <a:cubicBezTo>
                  <a:pt x="754489" y="1691940"/>
                  <a:pt x="754489" y="1692473"/>
                  <a:pt x="754584" y="1693016"/>
                </a:cubicBezTo>
                <a:cubicBezTo>
                  <a:pt x="752298" y="1701969"/>
                  <a:pt x="749917" y="1710923"/>
                  <a:pt x="747536" y="1719781"/>
                </a:cubicBezTo>
                <a:cubicBezTo>
                  <a:pt x="742392" y="1738831"/>
                  <a:pt x="737060" y="1757405"/>
                  <a:pt x="731439" y="1775503"/>
                </a:cubicBezTo>
                <a:cubicBezTo>
                  <a:pt x="728581" y="1785028"/>
                  <a:pt x="725723" y="1793695"/>
                  <a:pt x="722772" y="1802744"/>
                </a:cubicBezTo>
                <a:cubicBezTo>
                  <a:pt x="719819" y="1811793"/>
                  <a:pt x="716770" y="1820651"/>
                  <a:pt x="713247" y="1829605"/>
                </a:cubicBezTo>
                <a:lnTo>
                  <a:pt x="713247" y="1830557"/>
                </a:lnTo>
                <a:lnTo>
                  <a:pt x="703722" y="1855989"/>
                </a:lnTo>
                <a:cubicBezTo>
                  <a:pt x="695434" y="1878401"/>
                  <a:pt x="686767" y="1900375"/>
                  <a:pt x="677719" y="1921902"/>
                </a:cubicBezTo>
                <a:cubicBezTo>
                  <a:pt x="673431" y="1931998"/>
                  <a:pt x="669050" y="1941999"/>
                  <a:pt x="664669" y="1951906"/>
                </a:cubicBezTo>
                <a:cubicBezTo>
                  <a:pt x="526461" y="2258706"/>
                  <a:pt x="298433" y="2473018"/>
                  <a:pt x="-2081" y="2598844"/>
                </a:cubicBezTo>
                <a:lnTo>
                  <a:pt x="-2081" y="1453272"/>
                </a:lnTo>
                <a:cubicBezTo>
                  <a:pt x="-2081" y="1443747"/>
                  <a:pt x="-2081" y="1433650"/>
                  <a:pt x="-2081" y="1423935"/>
                </a:cubicBezTo>
                <a:cubicBezTo>
                  <a:pt x="-2081" y="1416953"/>
                  <a:pt x="-2081" y="1410000"/>
                  <a:pt x="-2081" y="1403075"/>
                </a:cubicBezTo>
                <a:cubicBezTo>
                  <a:pt x="-2081" y="1394788"/>
                  <a:pt x="-2081" y="1386501"/>
                  <a:pt x="-1509" y="1378310"/>
                </a:cubicBezTo>
                <a:cubicBezTo>
                  <a:pt x="-1509" y="1366975"/>
                  <a:pt x="-842" y="1355641"/>
                  <a:pt x="-367" y="1344401"/>
                </a:cubicBezTo>
                <a:cubicBezTo>
                  <a:pt x="-367" y="1334876"/>
                  <a:pt x="395" y="1326018"/>
                  <a:pt x="872" y="1316874"/>
                </a:cubicBezTo>
                <a:cubicBezTo>
                  <a:pt x="872" y="1315159"/>
                  <a:pt x="872" y="1313540"/>
                  <a:pt x="872" y="1311826"/>
                </a:cubicBezTo>
                <a:cubicBezTo>
                  <a:pt x="1444" y="1301539"/>
                  <a:pt x="2014" y="1291347"/>
                  <a:pt x="2681" y="1281155"/>
                </a:cubicBezTo>
                <a:cubicBezTo>
                  <a:pt x="2681" y="1280869"/>
                  <a:pt x="2681" y="1280583"/>
                  <a:pt x="2681" y="1280298"/>
                </a:cubicBezTo>
                <a:cubicBezTo>
                  <a:pt x="3349" y="1269153"/>
                  <a:pt x="4204" y="1258009"/>
                  <a:pt x="5062" y="1246961"/>
                </a:cubicBezTo>
                <a:cubicBezTo>
                  <a:pt x="5921" y="1235911"/>
                  <a:pt x="6872" y="1224958"/>
                  <a:pt x="7920" y="1214099"/>
                </a:cubicBezTo>
                <a:cubicBezTo>
                  <a:pt x="8967" y="1203241"/>
                  <a:pt x="10016" y="1192287"/>
                  <a:pt x="11160" y="1181524"/>
                </a:cubicBezTo>
                <a:cubicBezTo>
                  <a:pt x="12302" y="1170761"/>
                  <a:pt x="13541" y="1160093"/>
                  <a:pt x="14873" y="1149425"/>
                </a:cubicBezTo>
                <a:cubicBezTo>
                  <a:pt x="16206" y="1138756"/>
                  <a:pt x="17541" y="1128183"/>
                  <a:pt x="18969" y="1117706"/>
                </a:cubicBezTo>
                <a:cubicBezTo>
                  <a:pt x="20017" y="1110181"/>
                  <a:pt x="21064" y="1102657"/>
                  <a:pt x="22208" y="1095227"/>
                </a:cubicBezTo>
                <a:cubicBezTo>
                  <a:pt x="22875" y="1090369"/>
                  <a:pt x="23636" y="1085702"/>
                  <a:pt x="24398" y="1080749"/>
                </a:cubicBezTo>
                <a:cubicBezTo>
                  <a:pt x="25636" y="1072272"/>
                  <a:pt x="27066" y="1063890"/>
                  <a:pt x="28494" y="1055508"/>
                </a:cubicBezTo>
                <a:cubicBezTo>
                  <a:pt x="30398" y="1044078"/>
                  <a:pt x="32400" y="1032743"/>
                  <a:pt x="34496" y="1021503"/>
                </a:cubicBezTo>
                <a:cubicBezTo>
                  <a:pt x="36114" y="1012674"/>
                  <a:pt x="37828" y="1003815"/>
                  <a:pt x="39639" y="994929"/>
                </a:cubicBezTo>
                <a:cubicBezTo>
                  <a:pt x="41449" y="986042"/>
                  <a:pt x="43353" y="976898"/>
                  <a:pt x="45353" y="967497"/>
                </a:cubicBezTo>
                <a:lnTo>
                  <a:pt x="45925" y="964830"/>
                </a:lnTo>
                <a:cubicBezTo>
                  <a:pt x="50211" y="945399"/>
                  <a:pt x="54687" y="926187"/>
                  <a:pt x="59450" y="907203"/>
                </a:cubicBezTo>
                <a:lnTo>
                  <a:pt x="66880" y="878628"/>
                </a:lnTo>
                <a:cubicBezTo>
                  <a:pt x="72023" y="859578"/>
                  <a:pt x="77358" y="841034"/>
                  <a:pt x="82976" y="823003"/>
                </a:cubicBezTo>
                <a:cubicBezTo>
                  <a:pt x="85834" y="813478"/>
                  <a:pt x="88692" y="804715"/>
                  <a:pt x="91646" y="795761"/>
                </a:cubicBezTo>
                <a:cubicBezTo>
                  <a:pt x="94597" y="786808"/>
                  <a:pt x="97645" y="777759"/>
                  <a:pt x="101171" y="768901"/>
                </a:cubicBezTo>
                <a:cubicBezTo>
                  <a:pt x="101266" y="768586"/>
                  <a:pt x="101266" y="768262"/>
                  <a:pt x="101171" y="767948"/>
                </a:cubicBezTo>
                <a:cubicBezTo>
                  <a:pt x="105266" y="756328"/>
                  <a:pt x="109361" y="744802"/>
                  <a:pt x="113647" y="733372"/>
                </a:cubicBezTo>
                <a:cubicBezTo>
                  <a:pt x="122220" y="710636"/>
                  <a:pt x="131269" y="688414"/>
                  <a:pt x="140698" y="666697"/>
                </a:cubicBezTo>
                <a:lnTo>
                  <a:pt x="140698" y="666697"/>
                </a:lnTo>
                <a:cubicBezTo>
                  <a:pt x="144984" y="657172"/>
                  <a:pt x="149365" y="646885"/>
                  <a:pt x="153844" y="637170"/>
                </a:cubicBezTo>
                <a:cubicBezTo>
                  <a:pt x="162797" y="617739"/>
                  <a:pt x="172131" y="598689"/>
                  <a:pt x="181752" y="580020"/>
                </a:cubicBezTo>
                <a:cubicBezTo>
                  <a:pt x="186610" y="570495"/>
                  <a:pt x="191277" y="560970"/>
                  <a:pt x="196516" y="552112"/>
                </a:cubicBezTo>
                <a:cubicBezTo>
                  <a:pt x="335675" y="295222"/>
                  <a:pt x="546369" y="112152"/>
                  <a:pt x="814878" y="-338"/>
                </a:cubicBezTo>
                <a:close/>
              </a:path>
            </a:pathLst>
          </a:custGeom>
          <a:gradFill>
            <a:gsLst>
              <a:gs pos="0">
                <a:schemeClr val="dk1"/>
              </a:gs>
              <a:gs pos="20000">
                <a:schemeClr val="dk1"/>
              </a:gs>
              <a:gs pos="80000">
                <a:schemeClr val="accent2"/>
              </a:gs>
              <a:gs pos="100000">
                <a:schemeClr val="accent2"/>
              </a:gs>
            </a:gsLst>
            <a:lin ang="186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Noto Sans"/>
              <a:ea typeface="Noto Sans"/>
              <a:cs typeface="Noto Sans"/>
              <a:sym typeface="Noto Sans"/>
            </a:endParaRPr>
          </a:p>
        </p:txBody>
      </p:sp>
      <p:sp>
        <p:nvSpPr>
          <p:cNvPr id="421" name="Google Shape;421;p77"/>
          <p:cNvSpPr/>
          <p:nvPr/>
        </p:nvSpPr>
        <p:spPr>
          <a:xfrm>
            <a:off x="6739114" y="2695575"/>
            <a:ext cx="600031" cy="600076"/>
          </a:xfrm>
          <a:custGeom>
            <a:rect b="b" l="l" r="r" t="t"/>
            <a:pathLst>
              <a:path extrusionOk="0" h="3844956" w="3844671">
                <a:moveTo>
                  <a:pt x="1345124" y="580777"/>
                </a:moveTo>
                <a:lnTo>
                  <a:pt x="1345124" y="1346111"/>
                </a:lnTo>
                <a:lnTo>
                  <a:pt x="579791" y="1346111"/>
                </a:lnTo>
                <a:cubicBezTo>
                  <a:pt x="184789" y="1346111"/>
                  <a:pt x="-1234" y="1569186"/>
                  <a:pt x="-1234" y="1920278"/>
                </a:cubicBezTo>
                <a:cubicBezTo>
                  <a:pt x="-1234" y="2275084"/>
                  <a:pt x="185265" y="2498159"/>
                  <a:pt x="579791" y="2498159"/>
                </a:cubicBezTo>
                <a:lnTo>
                  <a:pt x="1345124" y="2498159"/>
                </a:lnTo>
                <a:lnTo>
                  <a:pt x="1345124" y="3263207"/>
                </a:lnTo>
                <a:cubicBezTo>
                  <a:pt x="1345124" y="3658209"/>
                  <a:pt x="1568200" y="3844708"/>
                  <a:pt x="1919292" y="3844708"/>
                </a:cubicBezTo>
                <a:cubicBezTo>
                  <a:pt x="2274098" y="3844708"/>
                  <a:pt x="2497174" y="3658209"/>
                  <a:pt x="2497174" y="3263207"/>
                </a:cubicBezTo>
                <a:lnTo>
                  <a:pt x="2497174" y="2498159"/>
                </a:lnTo>
                <a:lnTo>
                  <a:pt x="3262412" y="2498159"/>
                </a:lnTo>
                <a:cubicBezTo>
                  <a:pt x="3657318" y="2498159"/>
                  <a:pt x="3843437" y="2275084"/>
                  <a:pt x="3843437" y="1923992"/>
                </a:cubicBezTo>
                <a:cubicBezTo>
                  <a:pt x="3843437" y="1569186"/>
                  <a:pt x="3656843" y="1346111"/>
                  <a:pt x="3262412" y="1346111"/>
                </a:cubicBezTo>
                <a:lnTo>
                  <a:pt x="2497078" y="1346111"/>
                </a:lnTo>
                <a:lnTo>
                  <a:pt x="2497078" y="580777"/>
                </a:lnTo>
                <a:cubicBezTo>
                  <a:pt x="2497078" y="185870"/>
                  <a:pt x="2274003" y="-248"/>
                  <a:pt x="1922911" y="-248"/>
                </a:cubicBezTo>
                <a:cubicBezTo>
                  <a:pt x="1568105" y="-248"/>
                  <a:pt x="1345029" y="186346"/>
                  <a:pt x="1345029" y="580777"/>
                </a:cubicBezTo>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Noto Sans"/>
              <a:ea typeface="Noto Sans"/>
              <a:cs typeface="Noto Sans"/>
              <a:sym typeface="Noto San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image">
  <p:cSld name="1 image">
    <p:spTree>
      <p:nvGrpSpPr>
        <p:cNvPr id="422" name="Shape 422"/>
        <p:cNvGrpSpPr/>
        <p:nvPr/>
      </p:nvGrpSpPr>
      <p:grpSpPr>
        <a:xfrm>
          <a:off x="0" y="0"/>
          <a:ext cx="0" cy="0"/>
          <a:chOff x="0" y="0"/>
          <a:chExt cx="0" cy="0"/>
        </a:xfrm>
      </p:grpSpPr>
      <p:sp>
        <p:nvSpPr>
          <p:cNvPr id="423" name="Google Shape;423;p78"/>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dk2"/>
              </a:buClr>
              <a:buSzPts val="1600"/>
              <a:buFont typeface="Poppin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4" name="Google Shape;424;p78"/>
          <p:cNvSpPr txBox="1"/>
          <p:nvPr>
            <p:ph idx="11" type="ftr"/>
          </p:nvPr>
        </p:nvSpPr>
        <p:spPr>
          <a:xfrm>
            <a:off x="2108201" y="5335429"/>
            <a:ext cx="2263774" cy="246221"/>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5" name="Google Shape;425;p78"/>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dk2"/>
                </a:solidFill>
                <a:latin typeface="Noto Sans"/>
                <a:ea typeface="Noto Sans"/>
                <a:cs typeface="Noto Sans"/>
                <a:sym typeface="Noto Sans"/>
              </a:defRPr>
            </a:lvl1pPr>
            <a:lvl2pPr indent="0" lvl="1" marL="0" algn="r">
              <a:spcBef>
                <a:spcPts val="0"/>
              </a:spcBef>
              <a:buNone/>
              <a:defRPr sz="800">
                <a:solidFill>
                  <a:schemeClr val="dk2"/>
                </a:solidFill>
                <a:latin typeface="Noto Sans"/>
                <a:ea typeface="Noto Sans"/>
                <a:cs typeface="Noto Sans"/>
                <a:sym typeface="Noto Sans"/>
              </a:defRPr>
            </a:lvl2pPr>
            <a:lvl3pPr indent="0" lvl="2" marL="0" algn="r">
              <a:spcBef>
                <a:spcPts val="0"/>
              </a:spcBef>
              <a:buNone/>
              <a:defRPr sz="800">
                <a:solidFill>
                  <a:schemeClr val="dk2"/>
                </a:solidFill>
                <a:latin typeface="Noto Sans"/>
                <a:ea typeface="Noto Sans"/>
                <a:cs typeface="Noto Sans"/>
                <a:sym typeface="Noto Sans"/>
              </a:defRPr>
            </a:lvl3pPr>
            <a:lvl4pPr indent="0" lvl="3" marL="0" algn="r">
              <a:spcBef>
                <a:spcPts val="0"/>
              </a:spcBef>
              <a:buNone/>
              <a:defRPr sz="800">
                <a:solidFill>
                  <a:schemeClr val="dk2"/>
                </a:solidFill>
                <a:latin typeface="Noto Sans"/>
                <a:ea typeface="Noto Sans"/>
                <a:cs typeface="Noto Sans"/>
                <a:sym typeface="Noto Sans"/>
              </a:defRPr>
            </a:lvl4pPr>
            <a:lvl5pPr indent="0" lvl="4" marL="0" algn="r">
              <a:spcBef>
                <a:spcPts val="0"/>
              </a:spcBef>
              <a:buNone/>
              <a:defRPr sz="800">
                <a:solidFill>
                  <a:schemeClr val="dk2"/>
                </a:solidFill>
                <a:latin typeface="Noto Sans"/>
                <a:ea typeface="Noto Sans"/>
                <a:cs typeface="Noto Sans"/>
                <a:sym typeface="Noto Sans"/>
              </a:defRPr>
            </a:lvl5pPr>
            <a:lvl6pPr indent="0" lvl="5" marL="0" algn="r">
              <a:spcBef>
                <a:spcPts val="0"/>
              </a:spcBef>
              <a:buNone/>
              <a:defRPr sz="800">
                <a:solidFill>
                  <a:schemeClr val="dk2"/>
                </a:solidFill>
                <a:latin typeface="Noto Sans"/>
                <a:ea typeface="Noto Sans"/>
                <a:cs typeface="Noto Sans"/>
                <a:sym typeface="Noto Sans"/>
              </a:defRPr>
            </a:lvl6pPr>
            <a:lvl7pPr indent="0" lvl="6" marL="0" algn="r">
              <a:spcBef>
                <a:spcPts val="0"/>
              </a:spcBef>
              <a:buNone/>
              <a:defRPr sz="800">
                <a:solidFill>
                  <a:schemeClr val="dk2"/>
                </a:solidFill>
                <a:latin typeface="Noto Sans"/>
                <a:ea typeface="Noto Sans"/>
                <a:cs typeface="Noto Sans"/>
                <a:sym typeface="Noto Sans"/>
              </a:defRPr>
            </a:lvl7pPr>
            <a:lvl8pPr indent="0" lvl="7" marL="0" algn="r">
              <a:spcBef>
                <a:spcPts val="0"/>
              </a:spcBef>
              <a:buNone/>
              <a:defRPr sz="800">
                <a:solidFill>
                  <a:schemeClr val="dk2"/>
                </a:solidFill>
                <a:latin typeface="Noto Sans"/>
                <a:ea typeface="Noto Sans"/>
                <a:cs typeface="Noto Sans"/>
                <a:sym typeface="Noto Sans"/>
              </a:defRPr>
            </a:lvl8pPr>
            <a:lvl9pPr indent="0" lvl="8" marL="0" algn="r">
              <a:spcBef>
                <a:spcPts val="0"/>
              </a:spcBef>
              <a:buNone/>
              <a:defRPr sz="800">
                <a:solidFill>
                  <a:schemeClr val="dk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426" name="Google Shape;426;p78"/>
          <p:cNvSpPr/>
          <p:nvPr>
            <p:ph idx="2" type="pic"/>
          </p:nvPr>
        </p:nvSpPr>
        <p:spPr>
          <a:xfrm>
            <a:off x="431800" y="1455738"/>
            <a:ext cx="9826625" cy="3600450"/>
          </a:xfrm>
          <a:prstGeom prst="rect">
            <a:avLst/>
          </a:prstGeom>
          <a:solidFill>
            <a:schemeClr val="lt1"/>
          </a:solid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images">
  <p:cSld name="2 images">
    <p:spTree>
      <p:nvGrpSpPr>
        <p:cNvPr id="427" name="Shape 427"/>
        <p:cNvGrpSpPr/>
        <p:nvPr/>
      </p:nvGrpSpPr>
      <p:grpSpPr>
        <a:xfrm>
          <a:off x="0" y="0"/>
          <a:ext cx="0" cy="0"/>
          <a:chOff x="0" y="0"/>
          <a:chExt cx="0" cy="0"/>
        </a:xfrm>
      </p:grpSpPr>
      <p:sp>
        <p:nvSpPr>
          <p:cNvPr id="428" name="Google Shape;428;p79"/>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dk2"/>
              </a:buClr>
              <a:buSzPts val="1600"/>
              <a:buFont typeface="Poppin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9" name="Google Shape;429;p79"/>
          <p:cNvSpPr txBox="1"/>
          <p:nvPr>
            <p:ph idx="11" type="ftr"/>
          </p:nvPr>
        </p:nvSpPr>
        <p:spPr>
          <a:xfrm>
            <a:off x="2108201" y="5335429"/>
            <a:ext cx="2263774" cy="246221"/>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0" name="Google Shape;430;p79"/>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dk2"/>
                </a:solidFill>
                <a:latin typeface="Noto Sans"/>
                <a:ea typeface="Noto Sans"/>
                <a:cs typeface="Noto Sans"/>
                <a:sym typeface="Noto Sans"/>
              </a:defRPr>
            </a:lvl1pPr>
            <a:lvl2pPr indent="0" lvl="1" marL="0" algn="r">
              <a:spcBef>
                <a:spcPts val="0"/>
              </a:spcBef>
              <a:buNone/>
              <a:defRPr sz="800">
                <a:solidFill>
                  <a:schemeClr val="dk2"/>
                </a:solidFill>
                <a:latin typeface="Noto Sans"/>
                <a:ea typeface="Noto Sans"/>
                <a:cs typeface="Noto Sans"/>
                <a:sym typeface="Noto Sans"/>
              </a:defRPr>
            </a:lvl2pPr>
            <a:lvl3pPr indent="0" lvl="2" marL="0" algn="r">
              <a:spcBef>
                <a:spcPts val="0"/>
              </a:spcBef>
              <a:buNone/>
              <a:defRPr sz="800">
                <a:solidFill>
                  <a:schemeClr val="dk2"/>
                </a:solidFill>
                <a:latin typeface="Noto Sans"/>
                <a:ea typeface="Noto Sans"/>
                <a:cs typeface="Noto Sans"/>
                <a:sym typeface="Noto Sans"/>
              </a:defRPr>
            </a:lvl3pPr>
            <a:lvl4pPr indent="0" lvl="3" marL="0" algn="r">
              <a:spcBef>
                <a:spcPts val="0"/>
              </a:spcBef>
              <a:buNone/>
              <a:defRPr sz="800">
                <a:solidFill>
                  <a:schemeClr val="dk2"/>
                </a:solidFill>
                <a:latin typeface="Noto Sans"/>
                <a:ea typeface="Noto Sans"/>
                <a:cs typeface="Noto Sans"/>
                <a:sym typeface="Noto Sans"/>
              </a:defRPr>
            </a:lvl4pPr>
            <a:lvl5pPr indent="0" lvl="4" marL="0" algn="r">
              <a:spcBef>
                <a:spcPts val="0"/>
              </a:spcBef>
              <a:buNone/>
              <a:defRPr sz="800">
                <a:solidFill>
                  <a:schemeClr val="dk2"/>
                </a:solidFill>
                <a:latin typeface="Noto Sans"/>
                <a:ea typeface="Noto Sans"/>
                <a:cs typeface="Noto Sans"/>
                <a:sym typeface="Noto Sans"/>
              </a:defRPr>
            </a:lvl5pPr>
            <a:lvl6pPr indent="0" lvl="5" marL="0" algn="r">
              <a:spcBef>
                <a:spcPts val="0"/>
              </a:spcBef>
              <a:buNone/>
              <a:defRPr sz="800">
                <a:solidFill>
                  <a:schemeClr val="dk2"/>
                </a:solidFill>
                <a:latin typeface="Noto Sans"/>
                <a:ea typeface="Noto Sans"/>
                <a:cs typeface="Noto Sans"/>
                <a:sym typeface="Noto Sans"/>
              </a:defRPr>
            </a:lvl6pPr>
            <a:lvl7pPr indent="0" lvl="6" marL="0" algn="r">
              <a:spcBef>
                <a:spcPts val="0"/>
              </a:spcBef>
              <a:buNone/>
              <a:defRPr sz="800">
                <a:solidFill>
                  <a:schemeClr val="dk2"/>
                </a:solidFill>
                <a:latin typeface="Noto Sans"/>
                <a:ea typeface="Noto Sans"/>
                <a:cs typeface="Noto Sans"/>
                <a:sym typeface="Noto Sans"/>
              </a:defRPr>
            </a:lvl7pPr>
            <a:lvl8pPr indent="0" lvl="7" marL="0" algn="r">
              <a:spcBef>
                <a:spcPts val="0"/>
              </a:spcBef>
              <a:buNone/>
              <a:defRPr sz="800">
                <a:solidFill>
                  <a:schemeClr val="dk2"/>
                </a:solidFill>
                <a:latin typeface="Noto Sans"/>
                <a:ea typeface="Noto Sans"/>
                <a:cs typeface="Noto Sans"/>
                <a:sym typeface="Noto Sans"/>
              </a:defRPr>
            </a:lvl8pPr>
            <a:lvl9pPr indent="0" lvl="8" marL="0" algn="r">
              <a:spcBef>
                <a:spcPts val="0"/>
              </a:spcBef>
              <a:buNone/>
              <a:defRPr sz="800">
                <a:solidFill>
                  <a:schemeClr val="dk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431" name="Google Shape;431;p79"/>
          <p:cNvSpPr/>
          <p:nvPr>
            <p:ph idx="2" type="pic"/>
          </p:nvPr>
        </p:nvSpPr>
        <p:spPr>
          <a:xfrm>
            <a:off x="431800" y="1455738"/>
            <a:ext cx="4778375" cy="3600450"/>
          </a:xfrm>
          <a:prstGeom prst="rect">
            <a:avLst/>
          </a:prstGeom>
          <a:solidFill>
            <a:schemeClr val="lt1"/>
          </a:solidFill>
          <a:ln>
            <a:noFill/>
          </a:ln>
        </p:spPr>
      </p:sp>
      <p:sp>
        <p:nvSpPr>
          <p:cNvPr id="432" name="Google Shape;432;p79"/>
          <p:cNvSpPr/>
          <p:nvPr>
            <p:ph idx="3" type="pic"/>
          </p:nvPr>
        </p:nvSpPr>
        <p:spPr>
          <a:xfrm>
            <a:off x="5480050" y="1455738"/>
            <a:ext cx="4778375" cy="3600450"/>
          </a:xfrm>
          <a:prstGeom prst="rect">
            <a:avLst/>
          </a:prstGeom>
          <a:solidFill>
            <a:schemeClr val="lt1"/>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0" name="Shape 40"/>
        <p:cNvGrpSpPr/>
        <p:nvPr/>
      </p:nvGrpSpPr>
      <p:grpSpPr>
        <a:xfrm>
          <a:off x="0" y="0"/>
          <a:ext cx="0" cy="0"/>
          <a:chOff x="0" y="0"/>
          <a:chExt cx="0" cy="0"/>
        </a:xfrm>
      </p:grpSpPr>
      <p:sp>
        <p:nvSpPr>
          <p:cNvPr id="41" name="Google Shape;41;p35"/>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dk2"/>
              </a:buClr>
              <a:buSzPts val="1600"/>
              <a:buFont typeface="Poppin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35"/>
          <p:cNvSpPr txBox="1"/>
          <p:nvPr>
            <p:ph idx="11" type="ftr"/>
          </p:nvPr>
        </p:nvSpPr>
        <p:spPr>
          <a:xfrm>
            <a:off x="2108201" y="5335429"/>
            <a:ext cx="2263774" cy="246221"/>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35"/>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b="0" i="0" sz="800" u="none" cap="none" strike="noStrike">
                <a:solidFill>
                  <a:schemeClr val="dk2"/>
                </a:solidFill>
                <a:latin typeface="Noto Sans"/>
                <a:ea typeface="Noto Sans"/>
                <a:cs typeface="Noto Sans"/>
                <a:sym typeface="Noto Sans"/>
              </a:defRPr>
            </a:lvl1pPr>
            <a:lvl2pPr indent="0" lvl="1" marL="0" algn="r">
              <a:spcBef>
                <a:spcPts val="0"/>
              </a:spcBef>
              <a:buNone/>
              <a:defRPr b="0" i="0" sz="800" u="none" cap="none" strike="noStrike">
                <a:solidFill>
                  <a:schemeClr val="dk2"/>
                </a:solidFill>
                <a:latin typeface="Noto Sans"/>
                <a:ea typeface="Noto Sans"/>
                <a:cs typeface="Noto Sans"/>
                <a:sym typeface="Noto Sans"/>
              </a:defRPr>
            </a:lvl2pPr>
            <a:lvl3pPr indent="0" lvl="2" marL="0" algn="r">
              <a:spcBef>
                <a:spcPts val="0"/>
              </a:spcBef>
              <a:buNone/>
              <a:defRPr b="0" i="0" sz="800" u="none" cap="none" strike="noStrike">
                <a:solidFill>
                  <a:schemeClr val="dk2"/>
                </a:solidFill>
                <a:latin typeface="Noto Sans"/>
                <a:ea typeface="Noto Sans"/>
                <a:cs typeface="Noto Sans"/>
                <a:sym typeface="Noto Sans"/>
              </a:defRPr>
            </a:lvl3pPr>
            <a:lvl4pPr indent="0" lvl="3" marL="0" algn="r">
              <a:spcBef>
                <a:spcPts val="0"/>
              </a:spcBef>
              <a:buNone/>
              <a:defRPr b="0" i="0" sz="800" u="none" cap="none" strike="noStrike">
                <a:solidFill>
                  <a:schemeClr val="dk2"/>
                </a:solidFill>
                <a:latin typeface="Noto Sans"/>
                <a:ea typeface="Noto Sans"/>
                <a:cs typeface="Noto Sans"/>
                <a:sym typeface="Noto Sans"/>
              </a:defRPr>
            </a:lvl4pPr>
            <a:lvl5pPr indent="0" lvl="4" marL="0" algn="r">
              <a:spcBef>
                <a:spcPts val="0"/>
              </a:spcBef>
              <a:buNone/>
              <a:defRPr b="0" i="0" sz="800" u="none" cap="none" strike="noStrike">
                <a:solidFill>
                  <a:schemeClr val="dk2"/>
                </a:solidFill>
                <a:latin typeface="Noto Sans"/>
                <a:ea typeface="Noto Sans"/>
                <a:cs typeface="Noto Sans"/>
                <a:sym typeface="Noto Sans"/>
              </a:defRPr>
            </a:lvl5pPr>
            <a:lvl6pPr indent="0" lvl="5" marL="0" algn="r">
              <a:spcBef>
                <a:spcPts val="0"/>
              </a:spcBef>
              <a:buNone/>
              <a:defRPr b="0" i="0" sz="800" u="none" cap="none" strike="noStrike">
                <a:solidFill>
                  <a:schemeClr val="dk2"/>
                </a:solidFill>
                <a:latin typeface="Noto Sans"/>
                <a:ea typeface="Noto Sans"/>
                <a:cs typeface="Noto Sans"/>
                <a:sym typeface="Noto Sans"/>
              </a:defRPr>
            </a:lvl6pPr>
            <a:lvl7pPr indent="0" lvl="6" marL="0" algn="r">
              <a:spcBef>
                <a:spcPts val="0"/>
              </a:spcBef>
              <a:buNone/>
              <a:defRPr b="0" i="0" sz="800" u="none" cap="none" strike="noStrike">
                <a:solidFill>
                  <a:schemeClr val="dk2"/>
                </a:solidFill>
                <a:latin typeface="Noto Sans"/>
                <a:ea typeface="Noto Sans"/>
                <a:cs typeface="Noto Sans"/>
                <a:sym typeface="Noto Sans"/>
              </a:defRPr>
            </a:lvl7pPr>
            <a:lvl8pPr indent="0" lvl="7" marL="0" algn="r">
              <a:spcBef>
                <a:spcPts val="0"/>
              </a:spcBef>
              <a:buNone/>
              <a:defRPr b="0" i="0" sz="800" u="none" cap="none" strike="noStrike">
                <a:solidFill>
                  <a:schemeClr val="dk2"/>
                </a:solidFill>
                <a:latin typeface="Noto Sans"/>
                <a:ea typeface="Noto Sans"/>
                <a:cs typeface="Noto Sans"/>
                <a:sym typeface="Noto Sans"/>
              </a:defRPr>
            </a:lvl8pPr>
            <a:lvl9pPr indent="0" lvl="8" marL="0" algn="r">
              <a:spcBef>
                <a:spcPts val="0"/>
              </a:spcBef>
              <a:buNone/>
              <a:defRPr b="0" i="0" sz="800" u="none" cap="none" strike="noStrike">
                <a:solidFill>
                  <a:schemeClr val="dk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images w/ description">
  <p:cSld name="2 images w/ description">
    <p:spTree>
      <p:nvGrpSpPr>
        <p:cNvPr id="433" name="Shape 433"/>
        <p:cNvGrpSpPr/>
        <p:nvPr/>
      </p:nvGrpSpPr>
      <p:grpSpPr>
        <a:xfrm>
          <a:off x="0" y="0"/>
          <a:ext cx="0" cy="0"/>
          <a:chOff x="0" y="0"/>
          <a:chExt cx="0" cy="0"/>
        </a:xfrm>
      </p:grpSpPr>
      <p:sp>
        <p:nvSpPr>
          <p:cNvPr id="434" name="Google Shape;434;p80"/>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dk2"/>
              </a:buClr>
              <a:buSzPts val="1600"/>
              <a:buFont typeface="Poppin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5" name="Google Shape;435;p80"/>
          <p:cNvSpPr txBox="1"/>
          <p:nvPr>
            <p:ph idx="11" type="ftr"/>
          </p:nvPr>
        </p:nvSpPr>
        <p:spPr>
          <a:xfrm>
            <a:off x="2108201" y="5335429"/>
            <a:ext cx="2263774" cy="246221"/>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6" name="Google Shape;436;p80"/>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dk2"/>
                </a:solidFill>
                <a:latin typeface="Noto Sans"/>
                <a:ea typeface="Noto Sans"/>
                <a:cs typeface="Noto Sans"/>
                <a:sym typeface="Noto Sans"/>
              </a:defRPr>
            </a:lvl1pPr>
            <a:lvl2pPr indent="0" lvl="1" marL="0" algn="r">
              <a:spcBef>
                <a:spcPts val="0"/>
              </a:spcBef>
              <a:buNone/>
              <a:defRPr sz="800">
                <a:solidFill>
                  <a:schemeClr val="dk2"/>
                </a:solidFill>
                <a:latin typeface="Noto Sans"/>
                <a:ea typeface="Noto Sans"/>
                <a:cs typeface="Noto Sans"/>
                <a:sym typeface="Noto Sans"/>
              </a:defRPr>
            </a:lvl2pPr>
            <a:lvl3pPr indent="0" lvl="2" marL="0" algn="r">
              <a:spcBef>
                <a:spcPts val="0"/>
              </a:spcBef>
              <a:buNone/>
              <a:defRPr sz="800">
                <a:solidFill>
                  <a:schemeClr val="dk2"/>
                </a:solidFill>
                <a:latin typeface="Noto Sans"/>
                <a:ea typeface="Noto Sans"/>
                <a:cs typeface="Noto Sans"/>
                <a:sym typeface="Noto Sans"/>
              </a:defRPr>
            </a:lvl3pPr>
            <a:lvl4pPr indent="0" lvl="3" marL="0" algn="r">
              <a:spcBef>
                <a:spcPts val="0"/>
              </a:spcBef>
              <a:buNone/>
              <a:defRPr sz="800">
                <a:solidFill>
                  <a:schemeClr val="dk2"/>
                </a:solidFill>
                <a:latin typeface="Noto Sans"/>
                <a:ea typeface="Noto Sans"/>
                <a:cs typeface="Noto Sans"/>
                <a:sym typeface="Noto Sans"/>
              </a:defRPr>
            </a:lvl4pPr>
            <a:lvl5pPr indent="0" lvl="4" marL="0" algn="r">
              <a:spcBef>
                <a:spcPts val="0"/>
              </a:spcBef>
              <a:buNone/>
              <a:defRPr sz="800">
                <a:solidFill>
                  <a:schemeClr val="dk2"/>
                </a:solidFill>
                <a:latin typeface="Noto Sans"/>
                <a:ea typeface="Noto Sans"/>
                <a:cs typeface="Noto Sans"/>
                <a:sym typeface="Noto Sans"/>
              </a:defRPr>
            </a:lvl5pPr>
            <a:lvl6pPr indent="0" lvl="5" marL="0" algn="r">
              <a:spcBef>
                <a:spcPts val="0"/>
              </a:spcBef>
              <a:buNone/>
              <a:defRPr sz="800">
                <a:solidFill>
                  <a:schemeClr val="dk2"/>
                </a:solidFill>
                <a:latin typeface="Noto Sans"/>
                <a:ea typeface="Noto Sans"/>
                <a:cs typeface="Noto Sans"/>
                <a:sym typeface="Noto Sans"/>
              </a:defRPr>
            </a:lvl6pPr>
            <a:lvl7pPr indent="0" lvl="6" marL="0" algn="r">
              <a:spcBef>
                <a:spcPts val="0"/>
              </a:spcBef>
              <a:buNone/>
              <a:defRPr sz="800">
                <a:solidFill>
                  <a:schemeClr val="dk2"/>
                </a:solidFill>
                <a:latin typeface="Noto Sans"/>
                <a:ea typeface="Noto Sans"/>
                <a:cs typeface="Noto Sans"/>
                <a:sym typeface="Noto Sans"/>
              </a:defRPr>
            </a:lvl7pPr>
            <a:lvl8pPr indent="0" lvl="7" marL="0" algn="r">
              <a:spcBef>
                <a:spcPts val="0"/>
              </a:spcBef>
              <a:buNone/>
              <a:defRPr sz="800">
                <a:solidFill>
                  <a:schemeClr val="dk2"/>
                </a:solidFill>
                <a:latin typeface="Noto Sans"/>
                <a:ea typeface="Noto Sans"/>
                <a:cs typeface="Noto Sans"/>
                <a:sym typeface="Noto Sans"/>
              </a:defRPr>
            </a:lvl8pPr>
            <a:lvl9pPr indent="0" lvl="8" marL="0" algn="r">
              <a:spcBef>
                <a:spcPts val="0"/>
              </a:spcBef>
              <a:buNone/>
              <a:defRPr sz="800">
                <a:solidFill>
                  <a:schemeClr val="dk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437" name="Google Shape;437;p80"/>
          <p:cNvSpPr/>
          <p:nvPr>
            <p:ph idx="2" type="pic"/>
          </p:nvPr>
        </p:nvSpPr>
        <p:spPr>
          <a:xfrm>
            <a:off x="431800" y="1455738"/>
            <a:ext cx="4778375" cy="3258000"/>
          </a:xfrm>
          <a:prstGeom prst="rect">
            <a:avLst/>
          </a:prstGeom>
          <a:solidFill>
            <a:schemeClr val="lt1"/>
          </a:solidFill>
          <a:ln>
            <a:noFill/>
          </a:ln>
        </p:spPr>
      </p:sp>
      <p:sp>
        <p:nvSpPr>
          <p:cNvPr id="438" name="Google Shape;438;p80"/>
          <p:cNvSpPr/>
          <p:nvPr>
            <p:ph idx="3" type="pic"/>
          </p:nvPr>
        </p:nvSpPr>
        <p:spPr>
          <a:xfrm>
            <a:off x="5480050" y="1455738"/>
            <a:ext cx="4778375" cy="3258000"/>
          </a:xfrm>
          <a:prstGeom prst="rect">
            <a:avLst/>
          </a:prstGeom>
          <a:solidFill>
            <a:schemeClr val="lt1"/>
          </a:solidFill>
          <a:ln>
            <a:noFill/>
          </a:ln>
        </p:spPr>
      </p:sp>
      <p:sp>
        <p:nvSpPr>
          <p:cNvPr id="439" name="Google Shape;439;p80"/>
          <p:cNvSpPr txBox="1"/>
          <p:nvPr>
            <p:ph idx="1" type="body"/>
          </p:nvPr>
        </p:nvSpPr>
        <p:spPr>
          <a:xfrm>
            <a:off x="431799" y="4793456"/>
            <a:ext cx="4778375" cy="263470"/>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0"/>
              </a:spcBef>
              <a:spcAft>
                <a:spcPts val="0"/>
              </a:spcAft>
              <a:buClr>
                <a:schemeClr val="dk2"/>
              </a:buClr>
              <a:buSzPts val="800"/>
              <a:buNone/>
              <a:defRPr sz="800"/>
            </a:lvl1pPr>
            <a:lvl2pPr indent="-342900" lvl="1" marL="914400" algn="l">
              <a:lnSpc>
                <a:spcPct val="130000"/>
              </a:lnSpc>
              <a:spcBef>
                <a:spcPts val="1700"/>
              </a:spcBef>
              <a:spcAft>
                <a:spcPts val="0"/>
              </a:spcAft>
              <a:buSzPts val="1800"/>
              <a:buChar char="&gt;"/>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440" name="Google Shape;440;p80"/>
          <p:cNvSpPr txBox="1"/>
          <p:nvPr>
            <p:ph idx="4" type="body"/>
          </p:nvPr>
        </p:nvSpPr>
        <p:spPr>
          <a:xfrm>
            <a:off x="5480050" y="4793456"/>
            <a:ext cx="4778374" cy="263470"/>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0"/>
              </a:spcBef>
              <a:spcAft>
                <a:spcPts val="0"/>
              </a:spcAft>
              <a:buClr>
                <a:schemeClr val="dk2"/>
              </a:buClr>
              <a:buSzPts val="800"/>
              <a:buNone/>
              <a:defRPr sz="800"/>
            </a:lvl1pPr>
            <a:lvl2pPr indent="-342900" lvl="1" marL="914400" algn="l">
              <a:lnSpc>
                <a:spcPct val="130000"/>
              </a:lnSpc>
              <a:spcBef>
                <a:spcPts val="1700"/>
              </a:spcBef>
              <a:spcAft>
                <a:spcPts val="0"/>
              </a:spcAft>
              <a:buSzPts val="1800"/>
              <a:buChar char="&gt;"/>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mages">
  <p:cSld name="3 images">
    <p:spTree>
      <p:nvGrpSpPr>
        <p:cNvPr id="441" name="Shape 441"/>
        <p:cNvGrpSpPr/>
        <p:nvPr/>
      </p:nvGrpSpPr>
      <p:grpSpPr>
        <a:xfrm>
          <a:off x="0" y="0"/>
          <a:ext cx="0" cy="0"/>
          <a:chOff x="0" y="0"/>
          <a:chExt cx="0" cy="0"/>
        </a:xfrm>
      </p:grpSpPr>
      <p:sp>
        <p:nvSpPr>
          <p:cNvPr id="442" name="Google Shape;442;p81"/>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dk2"/>
              </a:buClr>
              <a:buSzPts val="1600"/>
              <a:buFont typeface="Poppin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3" name="Google Shape;443;p81"/>
          <p:cNvSpPr txBox="1"/>
          <p:nvPr>
            <p:ph idx="11" type="ftr"/>
          </p:nvPr>
        </p:nvSpPr>
        <p:spPr>
          <a:xfrm>
            <a:off x="2108201" y="5335429"/>
            <a:ext cx="2263774" cy="246221"/>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4" name="Google Shape;444;p81"/>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dk2"/>
                </a:solidFill>
                <a:latin typeface="Noto Sans"/>
                <a:ea typeface="Noto Sans"/>
                <a:cs typeface="Noto Sans"/>
                <a:sym typeface="Noto Sans"/>
              </a:defRPr>
            </a:lvl1pPr>
            <a:lvl2pPr indent="0" lvl="1" marL="0" algn="r">
              <a:spcBef>
                <a:spcPts val="0"/>
              </a:spcBef>
              <a:buNone/>
              <a:defRPr sz="800">
                <a:solidFill>
                  <a:schemeClr val="dk2"/>
                </a:solidFill>
                <a:latin typeface="Noto Sans"/>
                <a:ea typeface="Noto Sans"/>
                <a:cs typeface="Noto Sans"/>
                <a:sym typeface="Noto Sans"/>
              </a:defRPr>
            </a:lvl2pPr>
            <a:lvl3pPr indent="0" lvl="2" marL="0" algn="r">
              <a:spcBef>
                <a:spcPts val="0"/>
              </a:spcBef>
              <a:buNone/>
              <a:defRPr sz="800">
                <a:solidFill>
                  <a:schemeClr val="dk2"/>
                </a:solidFill>
                <a:latin typeface="Noto Sans"/>
                <a:ea typeface="Noto Sans"/>
                <a:cs typeface="Noto Sans"/>
                <a:sym typeface="Noto Sans"/>
              </a:defRPr>
            </a:lvl3pPr>
            <a:lvl4pPr indent="0" lvl="3" marL="0" algn="r">
              <a:spcBef>
                <a:spcPts val="0"/>
              </a:spcBef>
              <a:buNone/>
              <a:defRPr sz="800">
                <a:solidFill>
                  <a:schemeClr val="dk2"/>
                </a:solidFill>
                <a:latin typeface="Noto Sans"/>
                <a:ea typeface="Noto Sans"/>
                <a:cs typeface="Noto Sans"/>
                <a:sym typeface="Noto Sans"/>
              </a:defRPr>
            </a:lvl4pPr>
            <a:lvl5pPr indent="0" lvl="4" marL="0" algn="r">
              <a:spcBef>
                <a:spcPts val="0"/>
              </a:spcBef>
              <a:buNone/>
              <a:defRPr sz="800">
                <a:solidFill>
                  <a:schemeClr val="dk2"/>
                </a:solidFill>
                <a:latin typeface="Noto Sans"/>
                <a:ea typeface="Noto Sans"/>
                <a:cs typeface="Noto Sans"/>
                <a:sym typeface="Noto Sans"/>
              </a:defRPr>
            </a:lvl5pPr>
            <a:lvl6pPr indent="0" lvl="5" marL="0" algn="r">
              <a:spcBef>
                <a:spcPts val="0"/>
              </a:spcBef>
              <a:buNone/>
              <a:defRPr sz="800">
                <a:solidFill>
                  <a:schemeClr val="dk2"/>
                </a:solidFill>
                <a:latin typeface="Noto Sans"/>
                <a:ea typeface="Noto Sans"/>
                <a:cs typeface="Noto Sans"/>
                <a:sym typeface="Noto Sans"/>
              </a:defRPr>
            </a:lvl6pPr>
            <a:lvl7pPr indent="0" lvl="6" marL="0" algn="r">
              <a:spcBef>
                <a:spcPts val="0"/>
              </a:spcBef>
              <a:buNone/>
              <a:defRPr sz="800">
                <a:solidFill>
                  <a:schemeClr val="dk2"/>
                </a:solidFill>
                <a:latin typeface="Noto Sans"/>
                <a:ea typeface="Noto Sans"/>
                <a:cs typeface="Noto Sans"/>
                <a:sym typeface="Noto Sans"/>
              </a:defRPr>
            </a:lvl7pPr>
            <a:lvl8pPr indent="0" lvl="7" marL="0" algn="r">
              <a:spcBef>
                <a:spcPts val="0"/>
              </a:spcBef>
              <a:buNone/>
              <a:defRPr sz="800">
                <a:solidFill>
                  <a:schemeClr val="dk2"/>
                </a:solidFill>
                <a:latin typeface="Noto Sans"/>
                <a:ea typeface="Noto Sans"/>
                <a:cs typeface="Noto Sans"/>
                <a:sym typeface="Noto Sans"/>
              </a:defRPr>
            </a:lvl8pPr>
            <a:lvl9pPr indent="0" lvl="8" marL="0" algn="r">
              <a:spcBef>
                <a:spcPts val="0"/>
              </a:spcBef>
              <a:buNone/>
              <a:defRPr sz="800">
                <a:solidFill>
                  <a:schemeClr val="dk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445" name="Google Shape;445;p81"/>
          <p:cNvSpPr/>
          <p:nvPr>
            <p:ph idx="2" type="pic"/>
          </p:nvPr>
        </p:nvSpPr>
        <p:spPr>
          <a:xfrm>
            <a:off x="431800" y="1455737"/>
            <a:ext cx="3101975" cy="3600947"/>
          </a:xfrm>
          <a:prstGeom prst="rect">
            <a:avLst/>
          </a:prstGeom>
          <a:solidFill>
            <a:schemeClr val="lt1"/>
          </a:solidFill>
          <a:ln>
            <a:noFill/>
          </a:ln>
        </p:spPr>
      </p:sp>
      <p:sp>
        <p:nvSpPr>
          <p:cNvPr id="446" name="Google Shape;446;p81"/>
          <p:cNvSpPr/>
          <p:nvPr>
            <p:ph idx="3" type="pic"/>
          </p:nvPr>
        </p:nvSpPr>
        <p:spPr>
          <a:xfrm>
            <a:off x="3784600" y="1455737"/>
            <a:ext cx="3121025" cy="3600947"/>
          </a:xfrm>
          <a:prstGeom prst="rect">
            <a:avLst/>
          </a:prstGeom>
          <a:solidFill>
            <a:schemeClr val="lt1"/>
          </a:solidFill>
          <a:ln>
            <a:noFill/>
          </a:ln>
        </p:spPr>
      </p:sp>
      <p:sp>
        <p:nvSpPr>
          <p:cNvPr id="447" name="Google Shape;447;p81"/>
          <p:cNvSpPr/>
          <p:nvPr>
            <p:ph idx="4" type="pic"/>
          </p:nvPr>
        </p:nvSpPr>
        <p:spPr>
          <a:xfrm>
            <a:off x="7156450" y="1455738"/>
            <a:ext cx="3101975" cy="3600450"/>
          </a:xfrm>
          <a:prstGeom prst="rect">
            <a:avLst/>
          </a:prstGeom>
          <a:solidFill>
            <a:schemeClr val="lt1"/>
          </a:solid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mages w/ description">
  <p:cSld name="3 images w/ description">
    <p:spTree>
      <p:nvGrpSpPr>
        <p:cNvPr id="448" name="Shape 448"/>
        <p:cNvGrpSpPr/>
        <p:nvPr/>
      </p:nvGrpSpPr>
      <p:grpSpPr>
        <a:xfrm>
          <a:off x="0" y="0"/>
          <a:ext cx="0" cy="0"/>
          <a:chOff x="0" y="0"/>
          <a:chExt cx="0" cy="0"/>
        </a:xfrm>
      </p:grpSpPr>
      <p:sp>
        <p:nvSpPr>
          <p:cNvPr id="449" name="Google Shape;449;p82"/>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dk2"/>
              </a:buClr>
              <a:buSzPts val="1600"/>
              <a:buFont typeface="Poppin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0" name="Google Shape;450;p82"/>
          <p:cNvSpPr txBox="1"/>
          <p:nvPr>
            <p:ph idx="11" type="ftr"/>
          </p:nvPr>
        </p:nvSpPr>
        <p:spPr>
          <a:xfrm>
            <a:off x="2108201" y="5335429"/>
            <a:ext cx="2263774" cy="246221"/>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1" name="Google Shape;451;p82"/>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dk2"/>
                </a:solidFill>
                <a:latin typeface="Noto Sans"/>
                <a:ea typeface="Noto Sans"/>
                <a:cs typeface="Noto Sans"/>
                <a:sym typeface="Noto Sans"/>
              </a:defRPr>
            </a:lvl1pPr>
            <a:lvl2pPr indent="0" lvl="1" marL="0" algn="r">
              <a:spcBef>
                <a:spcPts val="0"/>
              </a:spcBef>
              <a:buNone/>
              <a:defRPr sz="800">
                <a:solidFill>
                  <a:schemeClr val="dk2"/>
                </a:solidFill>
                <a:latin typeface="Noto Sans"/>
                <a:ea typeface="Noto Sans"/>
                <a:cs typeface="Noto Sans"/>
                <a:sym typeface="Noto Sans"/>
              </a:defRPr>
            </a:lvl2pPr>
            <a:lvl3pPr indent="0" lvl="2" marL="0" algn="r">
              <a:spcBef>
                <a:spcPts val="0"/>
              </a:spcBef>
              <a:buNone/>
              <a:defRPr sz="800">
                <a:solidFill>
                  <a:schemeClr val="dk2"/>
                </a:solidFill>
                <a:latin typeface="Noto Sans"/>
                <a:ea typeface="Noto Sans"/>
                <a:cs typeface="Noto Sans"/>
                <a:sym typeface="Noto Sans"/>
              </a:defRPr>
            </a:lvl3pPr>
            <a:lvl4pPr indent="0" lvl="3" marL="0" algn="r">
              <a:spcBef>
                <a:spcPts val="0"/>
              </a:spcBef>
              <a:buNone/>
              <a:defRPr sz="800">
                <a:solidFill>
                  <a:schemeClr val="dk2"/>
                </a:solidFill>
                <a:latin typeface="Noto Sans"/>
                <a:ea typeface="Noto Sans"/>
                <a:cs typeface="Noto Sans"/>
                <a:sym typeface="Noto Sans"/>
              </a:defRPr>
            </a:lvl4pPr>
            <a:lvl5pPr indent="0" lvl="4" marL="0" algn="r">
              <a:spcBef>
                <a:spcPts val="0"/>
              </a:spcBef>
              <a:buNone/>
              <a:defRPr sz="800">
                <a:solidFill>
                  <a:schemeClr val="dk2"/>
                </a:solidFill>
                <a:latin typeface="Noto Sans"/>
                <a:ea typeface="Noto Sans"/>
                <a:cs typeface="Noto Sans"/>
                <a:sym typeface="Noto Sans"/>
              </a:defRPr>
            </a:lvl5pPr>
            <a:lvl6pPr indent="0" lvl="5" marL="0" algn="r">
              <a:spcBef>
                <a:spcPts val="0"/>
              </a:spcBef>
              <a:buNone/>
              <a:defRPr sz="800">
                <a:solidFill>
                  <a:schemeClr val="dk2"/>
                </a:solidFill>
                <a:latin typeface="Noto Sans"/>
                <a:ea typeface="Noto Sans"/>
                <a:cs typeface="Noto Sans"/>
                <a:sym typeface="Noto Sans"/>
              </a:defRPr>
            </a:lvl6pPr>
            <a:lvl7pPr indent="0" lvl="6" marL="0" algn="r">
              <a:spcBef>
                <a:spcPts val="0"/>
              </a:spcBef>
              <a:buNone/>
              <a:defRPr sz="800">
                <a:solidFill>
                  <a:schemeClr val="dk2"/>
                </a:solidFill>
                <a:latin typeface="Noto Sans"/>
                <a:ea typeface="Noto Sans"/>
                <a:cs typeface="Noto Sans"/>
                <a:sym typeface="Noto Sans"/>
              </a:defRPr>
            </a:lvl7pPr>
            <a:lvl8pPr indent="0" lvl="7" marL="0" algn="r">
              <a:spcBef>
                <a:spcPts val="0"/>
              </a:spcBef>
              <a:buNone/>
              <a:defRPr sz="800">
                <a:solidFill>
                  <a:schemeClr val="dk2"/>
                </a:solidFill>
                <a:latin typeface="Noto Sans"/>
                <a:ea typeface="Noto Sans"/>
                <a:cs typeface="Noto Sans"/>
                <a:sym typeface="Noto Sans"/>
              </a:defRPr>
            </a:lvl8pPr>
            <a:lvl9pPr indent="0" lvl="8" marL="0" algn="r">
              <a:spcBef>
                <a:spcPts val="0"/>
              </a:spcBef>
              <a:buNone/>
              <a:defRPr sz="800">
                <a:solidFill>
                  <a:schemeClr val="dk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452" name="Google Shape;452;p82"/>
          <p:cNvSpPr/>
          <p:nvPr>
            <p:ph idx="2" type="pic"/>
          </p:nvPr>
        </p:nvSpPr>
        <p:spPr>
          <a:xfrm>
            <a:off x="431800" y="1455738"/>
            <a:ext cx="3101975" cy="3258000"/>
          </a:xfrm>
          <a:prstGeom prst="rect">
            <a:avLst/>
          </a:prstGeom>
          <a:solidFill>
            <a:schemeClr val="lt1"/>
          </a:solidFill>
          <a:ln>
            <a:noFill/>
          </a:ln>
        </p:spPr>
      </p:sp>
      <p:sp>
        <p:nvSpPr>
          <p:cNvPr id="453" name="Google Shape;453;p82"/>
          <p:cNvSpPr/>
          <p:nvPr>
            <p:ph idx="3" type="pic"/>
          </p:nvPr>
        </p:nvSpPr>
        <p:spPr>
          <a:xfrm>
            <a:off x="3784600" y="1455738"/>
            <a:ext cx="3121025" cy="3258000"/>
          </a:xfrm>
          <a:prstGeom prst="rect">
            <a:avLst/>
          </a:prstGeom>
          <a:solidFill>
            <a:schemeClr val="lt1"/>
          </a:solidFill>
          <a:ln>
            <a:noFill/>
          </a:ln>
        </p:spPr>
      </p:sp>
      <p:sp>
        <p:nvSpPr>
          <p:cNvPr id="454" name="Google Shape;454;p82"/>
          <p:cNvSpPr txBox="1"/>
          <p:nvPr>
            <p:ph idx="1" type="body"/>
          </p:nvPr>
        </p:nvSpPr>
        <p:spPr>
          <a:xfrm>
            <a:off x="431800" y="4793456"/>
            <a:ext cx="3101976" cy="263470"/>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0"/>
              </a:spcBef>
              <a:spcAft>
                <a:spcPts val="0"/>
              </a:spcAft>
              <a:buClr>
                <a:schemeClr val="dk2"/>
              </a:buClr>
              <a:buSzPts val="800"/>
              <a:buNone/>
              <a:defRPr sz="800"/>
            </a:lvl1pPr>
            <a:lvl2pPr indent="-342900" lvl="1" marL="914400" algn="l">
              <a:lnSpc>
                <a:spcPct val="130000"/>
              </a:lnSpc>
              <a:spcBef>
                <a:spcPts val="1700"/>
              </a:spcBef>
              <a:spcAft>
                <a:spcPts val="0"/>
              </a:spcAft>
              <a:buSzPts val="1800"/>
              <a:buChar char="&gt;"/>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455" name="Google Shape;455;p82"/>
          <p:cNvSpPr txBox="1"/>
          <p:nvPr>
            <p:ph idx="4" type="body"/>
          </p:nvPr>
        </p:nvSpPr>
        <p:spPr>
          <a:xfrm>
            <a:off x="3784600" y="4793456"/>
            <a:ext cx="3121025" cy="263470"/>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0"/>
              </a:spcBef>
              <a:spcAft>
                <a:spcPts val="0"/>
              </a:spcAft>
              <a:buClr>
                <a:schemeClr val="dk2"/>
              </a:buClr>
              <a:buSzPts val="800"/>
              <a:buNone/>
              <a:defRPr sz="800"/>
            </a:lvl1pPr>
            <a:lvl2pPr indent="-342900" lvl="1" marL="914400" algn="l">
              <a:lnSpc>
                <a:spcPct val="130000"/>
              </a:lnSpc>
              <a:spcBef>
                <a:spcPts val="1700"/>
              </a:spcBef>
              <a:spcAft>
                <a:spcPts val="0"/>
              </a:spcAft>
              <a:buSzPts val="1800"/>
              <a:buChar char="&gt;"/>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456" name="Google Shape;456;p82"/>
          <p:cNvSpPr/>
          <p:nvPr>
            <p:ph idx="5" type="pic"/>
          </p:nvPr>
        </p:nvSpPr>
        <p:spPr>
          <a:xfrm>
            <a:off x="7156450" y="1455738"/>
            <a:ext cx="3101975" cy="3257550"/>
          </a:xfrm>
          <a:prstGeom prst="rect">
            <a:avLst/>
          </a:prstGeom>
          <a:solidFill>
            <a:schemeClr val="lt1"/>
          </a:solidFill>
          <a:ln>
            <a:noFill/>
          </a:ln>
        </p:spPr>
      </p:sp>
      <p:sp>
        <p:nvSpPr>
          <p:cNvPr id="457" name="Google Shape;457;p82"/>
          <p:cNvSpPr txBox="1"/>
          <p:nvPr>
            <p:ph idx="6" type="body"/>
          </p:nvPr>
        </p:nvSpPr>
        <p:spPr>
          <a:xfrm>
            <a:off x="7156449" y="4793456"/>
            <a:ext cx="3101975" cy="263470"/>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0"/>
              </a:spcBef>
              <a:spcAft>
                <a:spcPts val="0"/>
              </a:spcAft>
              <a:buClr>
                <a:schemeClr val="dk2"/>
              </a:buClr>
              <a:buSzPts val="800"/>
              <a:buNone/>
              <a:defRPr sz="800"/>
            </a:lvl1pPr>
            <a:lvl2pPr indent="-342900" lvl="1" marL="914400" algn="l">
              <a:lnSpc>
                <a:spcPct val="130000"/>
              </a:lnSpc>
              <a:spcBef>
                <a:spcPts val="1700"/>
              </a:spcBef>
              <a:spcAft>
                <a:spcPts val="0"/>
              </a:spcAft>
              <a:buSzPts val="1800"/>
              <a:buChar char="&gt;"/>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images">
  <p:cSld name="6 images">
    <p:spTree>
      <p:nvGrpSpPr>
        <p:cNvPr id="458" name="Shape 458"/>
        <p:cNvGrpSpPr/>
        <p:nvPr/>
      </p:nvGrpSpPr>
      <p:grpSpPr>
        <a:xfrm>
          <a:off x="0" y="0"/>
          <a:ext cx="0" cy="0"/>
          <a:chOff x="0" y="0"/>
          <a:chExt cx="0" cy="0"/>
        </a:xfrm>
      </p:grpSpPr>
      <p:sp>
        <p:nvSpPr>
          <p:cNvPr id="459" name="Google Shape;459;p83"/>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dk2"/>
              </a:buClr>
              <a:buSzPts val="1600"/>
              <a:buFont typeface="Poppin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0" name="Google Shape;460;p83"/>
          <p:cNvSpPr txBox="1"/>
          <p:nvPr>
            <p:ph idx="11" type="ftr"/>
          </p:nvPr>
        </p:nvSpPr>
        <p:spPr>
          <a:xfrm>
            <a:off x="2108201" y="5335429"/>
            <a:ext cx="2263774" cy="246221"/>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1" name="Google Shape;461;p83"/>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dk2"/>
                </a:solidFill>
                <a:latin typeface="Noto Sans"/>
                <a:ea typeface="Noto Sans"/>
                <a:cs typeface="Noto Sans"/>
                <a:sym typeface="Noto Sans"/>
              </a:defRPr>
            </a:lvl1pPr>
            <a:lvl2pPr indent="0" lvl="1" marL="0" algn="r">
              <a:spcBef>
                <a:spcPts val="0"/>
              </a:spcBef>
              <a:buNone/>
              <a:defRPr sz="800">
                <a:solidFill>
                  <a:schemeClr val="dk2"/>
                </a:solidFill>
                <a:latin typeface="Noto Sans"/>
                <a:ea typeface="Noto Sans"/>
                <a:cs typeface="Noto Sans"/>
                <a:sym typeface="Noto Sans"/>
              </a:defRPr>
            </a:lvl2pPr>
            <a:lvl3pPr indent="0" lvl="2" marL="0" algn="r">
              <a:spcBef>
                <a:spcPts val="0"/>
              </a:spcBef>
              <a:buNone/>
              <a:defRPr sz="800">
                <a:solidFill>
                  <a:schemeClr val="dk2"/>
                </a:solidFill>
                <a:latin typeface="Noto Sans"/>
                <a:ea typeface="Noto Sans"/>
                <a:cs typeface="Noto Sans"/>
                <a:sym typeface="Noto Sans"/>
              </a:defRPr>
            </a:lvl3pPr>
            <a:lvl4pPr indent="0" lvl="3" marL="0" algn="r">
              <a:spcBef>
                <a:spcPts val="0"/>
              </a:spcBef>
              <a:buNone/>
              <a:defRPr sz="800">
                <a:solidFill>
                  <a:schemeClr val="dk2"/>
                </a:solidFill>
                <a:latin typeface="Noto Sans"/>
                <a:ea typeface="Noto Sans"/>
                <a:cs typeface="Noto Sans"/>
                <a:sym typeface="Noto Sans"/>
              </a:defRPr>
            </a:lvl4pPr>
            <a:lvl5pPr indent="0" lvl="4" marL="0" algn="r">
              <a:spcBef>
                <a:spcPts val="0"/>
              </a:spcBef>
              <a:buNone/>
              <a:defRPr sz="800">
                <a:solidFill>
                  <a:schemeClr val="dk2"/>
                </a:solidFill>
                <a:latin typeface="Noto Sans"/>
                <a:ea typeface="Noto Sans"/>
                <a:cs typeface="Noto Sans"/>
                <a:sym typeface="Noto Sans"/>
              </a:defRPr>
            </a:lvl5pPr>
            <a:lvl6pPr indent="0" lvl="5" marL="0" algn="r">
              <a:spcBef>
                <a:spcPts val="0"/>
              </a:spcBef>
              <a:buNone/>
              <a:defRPr sz="800">
                <a:solidFill>
                  <a:schemeClr val="dk2"/>
                </a:solidFill>
                <a:latin typeface="Noto Sans"/>
                <a:ea typeface="Noto Sans"/>
                <a:cs typeface="Noto Sans"/>
                <a:sym typeface="Noto Sans"/>
              </a:defRPr>
            </a:lvl6pPr>
            <a:lvl7pPr indent="0" lvl="6" marL="0" algn="r">
              <a:spcBef>
                <a:spcPts val="0"/>
              </a:spcBef>
              <a:buNone/>
              <a:defRPr sz="800">
                <a:solidFill>
                  <a:schemeClr val="dk2"/>
                </a:solidFill>
                <a:latin typeface="Noto Sans"/>
                <a:ea typeface="Noto Sans"/>
                <a:cs typeface="Noto Sans"/>
                <a:sym typeface="Noto Sans"/>
              </a:defRPr>
            </a:lvl7pPr>
            <a:lvl8pPr indent="0" lvl="7" marL="0" algn="r">
              <a:spcBef>
                <a:spcPts val="0"/>
              </a:spcBef>
              <a:buNone/>
              <a:defRPr sz="800">
                <a:solidFill>
                  <a:schemeClr val="dk2"/>
                </a:solidFill>
                <a:latin typeface="Noto Sans"/>
                <a:ea typeface="Noto Sans"/>
                <a:cs typeface="Noto Sans"/>
                <a:sym typeface="Noto Sans"/>
              </a:defRPr>
            </a:lvl8pPr>
            <a:lvl9pPr indent="0" lvl="8" marL="0" algn="r">
              <a:spcBef>
                <a:spcPts val="0"/>
              </a:spcBef>
              <a:buNone/>
              <a:defRPr sz="800">
                <a:solidFill>
                  <a:schemeClr val="dk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462" name="Google Shape;462;p83"/>
          <p:cNvSpPr/>
          <p:nvPr>
            <p:ph idx="2" type="pic"/>
          </p:nvPr>
        </p:nvSpPr>
        <p:spPr>
          <a:xfrm>
            <a:off x="431800" y="1455737"/>
            <a:ext cx="3101975" cy="1692000"/>
          </a:xfrm>
          <a:prstGeom prst="rect">
            <a:avLst/>
          </a:prstGeom>
          <a:solidFill>
            <a:schemeClr val="lt1"/>
          </a:solidFill>
          <a:ln>
            <a:noFill/>
          </a:ln>
        </p:spPr>
      </p:sp>
      <p:sp>
        <p:nvSpPr>
          <p:cNvPr id="463" name="Google Shape;463;p83"/>
          <p:cNvSpPr/>
          <p:nvPr>
            <p:ph idx="3" type="pic"/>
          </p:nvPr>
        </p:nvSpPr>
        <p:spPr>
          <a:xfrm>
            <a:off x="3784600" y="1455737"/>
            <a:ext cx="3121025" cy="1692000"/>
          </a:xfrm>
          <a:prstGeom prst="rect">
            <a:avLst/>
          </a:prstGeom>
          <a:solidFill>
            <a:schemeClr val="lt1"/>
          </a:solidFill>
          <a:ln>
            <a:noFill/>
          </a:ln>
        </p:spPr>
      </p:sp>
      <p:sp>
        <p:nvSpPr>
          <p:cNvPr id="464" name="Google Shape;464;p83"/>
          <p:cNvSpPr/>
          <p:nvPr>
            <p:ph idx="4" type="pic"/>
          </p:nvPr>
        </p:nvSpPr>
        <p:spPr>
          <a:xfrm>
            <a:off x="7156450" y="1455738"/>
            <a:ext cx="3101975" cy="1692000"/>
          </a:xfrm>
          <a:prstGeom prst="rect">
            <a:avLst/>
          </a:prstGeom>
          <a:solidFill>
            <a:schemeClr val="lt1"/>
          </a:solidFill>
          <a:ln>
            <a:noFill/>
          </a:ln>
        </p:spPr>
      </p:sp>
      <p:sp>
        <p:nvSpPr>
          <p:cNvPr id="465" name="Google Shape;465;p83"/>
          <p:cNvSpPr/>
          <p:nvPr>
            <p:ph idx="5" type="pic"/>
          </p:nvPr>
        </p:nvSpPr>
        <p:spPr>
          <a:xfrm>
            <a:off x="431800" y="3364188"/>
            <a:ext cx="3101974" cy="1692000"/>
          </a:xfrm>
          <a:prstGeom prst="rect">
            <a:avLst/>
          </a:prstGeom>
          <a:solidFill>
            <a:schemeClr val="lt1"/>
          </a:solidFill>
          <a:ln>
            <a:noFill/>
          </a:ln>
        </p:spPr>
      </p:sp>
      <p:sp>
        <p:nvSpPr>
          <p:cNvPr id="466" name="Google Shape;466;p83"/>
          <p:cNvSpPr/>
          <p:nvPr>
            <p:ph idx="6" type="pic"/>
          </p:nvPr>
        </p:nvSpPr>
        <p:spPr>
          <a:xfrm>
            <a:off x="3784599" y="3364188"/>
            <a:ext cx="3121025" cy="1692000"/>
          </a:xfrm>
          <a:prstGeom prst="rect">
            <a:avLst/>
          </a:prstGeom>
          <a:solidFill>
            <a:schemeClr val="lt1"/>
          </a:solidFill>
          <a:ln>
            <a:noFill/>
          </a:ln>
        </p:spPr>
      </p:sp>
      <p:sp>
        <p:nvSpPr>
          <p:cNvPr id="467" name="Google Shape;467;p83"/>
          <p:cNvSpPr/>
          <p:nvPr>
            <p:ph idx="7" type="pic"/>
          </p:nvPr>
        </p:nvSpPr>
        <p:spPr>
          <a:xfrm>
            <a:off x="7156450" y="3364188"/>
            <a:ext cx="3101974" cy="1692000"/>
          </a:xfrm>
          <a:prstGeom prst="rect">
            <a:avLst/>
          </a:prstGeom>
          <a:solidFill>
            <a:schemeClr val="lt1"/>
          </a:solidFill>
          <a:ln>
            <a:no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images big">
  <p:cSld name="6 images big">
    <p:spTree>
      <p:nvGrpSpPr>
        <p:cNvPr id="468" name="Shape 468"/>
        <p:cNvGrpSpPr/>
        <p:nvPr/>
      </p:nvGrpSpPr>
      <p:grpSpPr>
        <a:xfrm>
          <a:off x="0" y="0"/>
          <a:ext cx="0" cy="0"/>
          <a:chOff x="0" y="0"/>
          <a:chExt cx="0" cy="0"/>
        </a:xfrm>
      </p:grpSpPr>
      <p:sp>
        <p:nvSpPr>
          <p:cNvPr id="469" name="Google Shape;469;p84"/>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dk2"/>
              </a:buClr>
              <a:buSzPts val="1600"/>
              <a:buFont typeface="Poppin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0" name="Google Shape;470;p84"/>
          <p:cNvSpPr txBox="1"/>
          <p:nvPr>
            <p:ph idx="11" type="ftr"/>
          </p:nvPr>
        </p:nvSpPr>
        <p:spPr>
          <a:xfrm>
            <a:off x="2108201" y="5335429"/>
            <a:ext cx="2263774" cy="246221"/>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1" name="Google Shape;471;p84"/>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dk2"/>
                </a:solidFill>
                <a:latin typeface="Noto Sans"/>
                <a:ea typeface="Noto Sans"/>
                <a:cs typeface="Noto Sans"/>
                <a:sym typeface="Noto Sans"/>
              </a:defRPr>
            </a:lvl1pPr>
            <a:lvl2pPr indent="0" lvl="1" marL="0" algn="r">
              <a:spcBef>
                <a:spcPts val="0"/>
              </a:spcBef>
              <a:buNone/>
              <a:defRPr sz="800">
                <a:solidFill>
                  <a:schemeClr val="dk2"/>
                </a:solidFill>
                <a:latin typeface="Noto Sans"/>
                <a:ea typeface="Noto Sans"/>
                <a:cs typeface="Noto Sans"/>
                <a:sym typeface="Noto Sans"/>
              </a:defRPr>
            </a:lvl2pPr>
            <a:lvl3pPr indent="0" lvl="2" marL="0" algn="r">
              <a:spcBef>
                <a:spcPts val="0"/>
              </a:spcBef>
              <a:buNone/>
              <a:defRPr sz="800">
                <a:solidFill>
                  <a:schemeClr val="dk2"/>
                </a:solidFill>
                <a:latin typeface="Noto Sans"/>
                <a:ea typeface="Noto Sans"/>
                <a:cs typeface="Noto Sans"/>
                <a:sym typeface="Noto Sans"/>
              </a:defRPr>
            </a:lvl3pPr>
            <a:lvl4pPr indent="0" lvl="3" marL="0" algn="r">
              <a:spcBef>
                <a:spcPts val="0"/>
              </a:spcBef>
              <a:buNone/>
              <a:defRPr sz="800">
                <a:solidFill>
                  <a:schemeClr val="dk2"/>
                </a:solidFill>
                <a:latin typeface="Noto Sans"/>
                <a:ea typeface="Noto Sans"/>
                <a:cs typeface="Noto Sans"/>
                <a:sym typeface="Noto Sans"/>
              </a:defRPr>
            </a:lvl4pPr>
            <a:lvl5pPr indent="0" lvl="4" marL="0" algn="r">
              <a:spcBef>
                <a:spcPts val="0"/>
              </a:spcBef>
              <a:buNone/>
              <a:defRPr sz="800">
                <a:solidFill>
                  <a:schemeClr val="dk2"/>
                </a:solidFill>
                <a:latin typeface="Noto Sans"/>
                <a:ea typeface="Noto Sans"/>
                <a:cs typeface="Noto Sans"/>
                <a:sym typeface="Noto Sans"/>
              </a:defRPr>
            </a:lvl5pPr>
            <a:lvl6pPr indent="0" lvl="5" marL="0" algn="r">
              <a:spcBef>
                <a:spcPts val="0"/>
              </a:spcBef>
              <a:buNone/>
              <a:defRPr sz="800">
                <a:solidFill>
                  <a:schemeClr val="dk2"/>
                </a:solidFill>
                <a:latin typeface="Noto Sans"/>
                <a:ea typeface="Noto Sans"/>
                <a:cs typeface="Noto Sans"/>
                <a:sym typeface="Noto Sans"/>
              </a:defRPr>
            </a:lvl6pPr>
            <a:lvl7pPr indent="0" lvl="6" marL="0" algn="r">
              <a:spcBef>
                <a:spcPts val="0"/>
              </a:spcBef>
              <a:buNone/>
              <a:defRPr sz="800">
                <a:solidFill>
                  <a:schemeClr val="dk2"/>
                </a:solidFill>
                <a:latin typeface="Noto Sans"/>
                <a:ea typeface="Noto Sans"/>
                <a:cs typeface="Noto Sans"/>
                <a:sym typeface="Noto Sans"/>
              </a:defRPr>
            </a:lvl7pPr>
            <a:lvl8pPr indent="0" lvl="7" marL="0" algn="r">
              <a:spcBef>
                <a:spcPts val="0"/>
              </a:spcBef>
              <a:buNone/>
              <a:defRPr sz="800">
                <a:solidFill>
                  <a:schemeClr val="dk2"/>
                </a:solidFill>
                <a:latin typeface="Noto Sans"/>
                <a:ea typeface="Noto Sans"/>
                <a:cs typeface="Noto Sans"/>
                <a:sym typeface="Noto Sans"/>
              </a:defRPr>
            </a:lvl8pPr>
            <a:lvl9pPr indent="0" lvl="8" marL="0" algn="r">
              <a:spcBef>
                <a:spcPts val="0"/>
              </a:spcBef>
              <a:buNone/>
              <a:defRPr sz="800">
                <a:solidFill>
                  <a:schemeClr val="dk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472" name="Google Shape;472;p84"/>
          <p:cNvSpPr/>
          <p:nvPr>
            <p:ph idx="2" type="pic"/>
          </p:nvPr>
        </p:nvSpPr>
        <p:spPr>
          <a:xfrm>
            <a:off x="431800" y="1219156"/>
            <a:ext cx="3101975" cy="1800000"/>
          </a:xfrm>
          <a:prstGeom prst="rect">
            <a:avLst/>
          </a:prstGeom>
          <a:solidFill>
            <a:schemeClr val="lt1"/>
          </a:solidFill>
          <a:ln>
            <a:noFill/>
          </a:ln>
        </p:spPr>
      </p:sp>
      <p:sp>
        <p:nvSpPr>
          <p:cNvPr id="473" name="Google Shape;473;p84"/>
          <p:cNvSpPr/>
          <p:nvPr>
            <p:ph idx="3" type="pic"/>
          </p:nvPr>
        </p:nvSpPr>
        <p:spPr>
          <a:xfrm>
            <a:off x="3784600" y="1219156"/>
            <a:ext cx="3121025" cy="1800000"/>
          </a:xfrm>
          <a:prstGeom prst="rect">
            <a:avLst/>
          </a:prstGeom>
          <a:solidFill>
            <a:schemeClr val="lt1"/>
          </a:solidFill>
          <a:ln>
            <a:noFill/>
          </a:ln>
        </p:spPr>
      </p:sp>
      <p:sp>
        <p:nvSpPr>
          <p:cNvPr id="474" name="Google Shape;474;p84"/>
          <p:cNvSpPr/>
          <p:nvPr>
            <p:ph idx="4" type="pic"/>
          </p:nvPr>
        </p:nvSpPr>
        <p:spPr>
          <a:xfrm>
            <a:off x="7156450" y="1219157"/>
            <a:ext cx="3101975" cy="1800000"/>
          </a:xfrm>
          <a:prstGeom prst="rect">
            <a:avLst/>
          </a:prstGeom>
          <a:solidFill>
            <a:schemeClr val="lt1"/>
          </a:solidFill>
          <a:ln>
            <a:noFill/>
          </a:ln>
        </p:spPr>
      </p:sp>
      <p:sp>
        <p:nvSpPr>
          <p:cNvPr id="475" name="Google Shape;475;p84"/>
          <p:cNvSpPr/>
          <p:nvPr>
            <p:ph idx="5" type="pic"/>
          </p:nvPr>
        </p:nvSpPr>
        <p:spPr>
          <a:xfrm>
            <a:off x="431800" y="3256188"/>
            <a:ext cx="3101974" cy="1800000"/>
          </a:xfrm>
          <a:prstGeom prst="rect">
            <a:avLst/>
          </a:prstGeom>
          <a:solidFill>
            <a:schemeClr val="lt1"/>
          </a:solidFill>
          <a:ln>
            <a:noFill/>
          </a:ln>
        </p:spPr>
      </p:sp>
      <p:sp>
        <p:nvSpPr>
          <p:cNvPr id="476" name="Google Shape;476;p84"/>
          <p:cNvSpPr/>
          <p:nvPr>
            <p:ph idx="6" type="pic"/>
          </p:nvPr>
        </p:nvSpPr>
        <p:spPr>
          <a:xfrm>
            <a:off x="3784599" y="3256188"/>
            <a:ext cx="3121025" cy="1800000"/>
          </a:xfrm>
          <a:prstGeom prst="rect">
            <a:avLst/>
          </a:prstGeom>
          <a:solidFill>
            <a:schemeClr val="lt1"/>
          </a:solidFill>
          <a:ln>
            <a:noFill/>
          </a:ln>
        </p:spPr>
      </p:sp>
      <p:sp>
        <p:nvSpPr>
          <p:cNvPr id="477" name="Google Shape;477;p84"/>
          <p:cNvSpPr/>
          <p:nvPr>
            <p:ph idx="7" type="pic"/>
          </p:nvPr>
        </p:nvSpPr>
        <p:spPr>
          <a:xfrm>
            <a:off x="7156450" y="3256188"/>
            <a:ext cx="3101974" cy="1800000"/>
          </a:xfrm>
          <a:prstGeom prst="rect">
            <a:avLst/>
          </a:prstGeom>
          <a:solidFill>
            <a:schemeClr val="lt1"/>
          </a:solidFill>
          <a:ln>
            <a:noFill/>
          </a:ln>
        </p:spPr>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harts">
  <p:cSld name="2 charts">
    <p:spTree>
      <p:nvGrpSpPr>
        <p:cNvPr id="478" name="Shape 478"/>
        <p:cNvGrpSpPr/>
        <p:nvPr/>
      </p:nvGrpSpPr>
      <p:grpSpPr>
        <a:xfrm>
          <a:off x="0" y="0"/>
          <a:ext cx="0" cy="0"/>
          <a:chOff x="0" y="0"/>
          <a:chExt cx="0" cy="0"/>
        </a:xfrm>
      </p:grpSpPr>
      <p:sp>
        <p:nvSpPr>
          <p:cNvPr id="479" name="Google Shape;479;p85"/>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dk2"/>
              </a:buClr>
              <a:buSzPts val="1600"/>
              <a:buFont typeface="Poppin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0" name="Google Shape;480;p85"/>
          <p:cNvSpPr txBox="1"/>
          <p:nvPr>
            <p:ph idx="11" type="ftr"/>
          </p:nvPr>
        </p:nvSpPr>
        <p:spPr>
          <a:xfrm>
            <a:off x="2108201" y="5335429"/>
            <a:ext cx="2263774" cy="246221"/>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1" name="Google Shape;481;p85"/>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dk2"/>
                </a:solidFill>
                <a:latin typeface="Noto Sans"/>
                <a:ea typeface="Noto Sans"/>
                <a:cs typeface="Noto Sans"/>
                <a:sym typeface="Noto Sans"/>
              </a:defRPr>
            </a:lvl1pPr>
            <a:lvl2pPr indent="0" lvl="1" marL="0" algn="r">
              <a:spcBef>
                <a:spcPts val="0"/>
              </a:spcBef>
              <a:buNone/>
              <a:defRPr sz="800">
                <a:solidFill>
                  <a:schemeClr val="dk2"/>
                </a:solidFill>
                <a:latin typeface="Noto Sans"/>
                <a:ea typeface="Noto Sans"/>
                <a:cs typeface="Noto Sans"/>
                <a:sym typeface="Noto Sans"/>
              </a:defRPr>
            </a:lvl2pPr>
            <a:lvl3pPr indent="0" lvl="2" marL="0" algn="r">
              <a:spcBef>
                <a:spcPts val="0"/>
              </a:spcBef>
              <a:buNone/>
              <a:defRPr sz="800">
                <a:solidFill>
                  <a:schemeClr val="dk2"/>
                </a:solidFill>
                <a:latin typeface="Noto Sans"/>
                <a:ea typeface="Noto Sans"/>
                <a:cs typeface="Noto Sans"/>
                <a:sym typeface="Noto Sans"/>
              </a:defRPr>
            </a:lvl3pPr>
            <a:lvl4pPr indent="0" lvl="3" marL="0" algn="r">
              <a:spcBef>
                <a:spcPts val="0"/>
              </a:spcBef>
              <a:buNone/>
              <a:defRPr sz="800">
                <a:solidFill>
                  <a:schemeClr val="dk2"/>
                </a:solidFill>
                <a:latin typeface="Noto Sans"/>
                <a:ea typeface="Noto Sans"/>
                <a:cs typeface="Noto Sans"/>
                <a:sym typeface="Noto Sans"/>
              </a:defRPr>
            </a:lvl4pPr>
            <a:lvl5pPr indent="0" lvl="4" marL="0" algn="r">
              <a:spcBef>
                <a:spcPts val="0"/>
              </a:spcBef>
              <a:buNone/>
              <a:defRPr sz="800">
                <a:solidFill>
                  <a:schemeClr val="dk2"/>
                </a:solidFill>
                <a:latin typeface="Noto Sans"/>
                <a:ea typeface="Noto Sans"/>
                <a:cs typeface="Noto Sans"/>
                <a:sym typeface="Noto Sans"/>
              </a:defRPr>
            </a:lvl5pPr>
            <a:lvl6pPr indent="0" lvl="5" marL="0" algn="r">
              <a:spcBef>
                <a:spcPts val="0"/>
              </a:spcBef>
              <a:buNone/>
              <a:defRPr sz="800">
                <a:solidFill>
                  <a:schemeClr val="dk2"/>
                </a:solidFill>
                <a:latin typeface="Noto Sans"/>
                <a:ea typeface="Noto Sans"/>
                <a:cs typeface="Noto Sans"/>
                <a:sym typeface="Noto Sans"/>
              </a:defRPr>
            </a:lvl6pPr>
            <a:lvl7pPr indent="0" lvl="6" marL="0" algn="r">
              <a:spcBef>
                <a:spcPts val="0"/>
              </a:spcBef>
              <a:buNone/>
              <a:defRPr sz="800">
                <a:solidFill>
                  <a:schemeClr val="dk2"/>
                </a:solidFill>
                <a:latin typeface="Noto Sans"/>
                <a:ea typeface="Noto Sans"/>
                <a:cs typeface="Noto Sans"/>
                <a:sym typeface="Noto Sans"/>
              </a:defRPr>
            </a:lvl7pPr>
            <a:lvl8pPr indent="0" lvl="7" marL="0" algn="r">
              <a:spcBef>
                <a:spcPts val="0"/>
              </a:spcBef>
              <a:buNone/>
              <a:defRPr sz="800">
                <a:solidFill>
                  <a:schemeClr val="dk2"/>
                </a:solidFill>
                <a:latin typeface="Noto Sans"/>
                <a:ea typeface="Noto Sans"/>
                <a:cs typeface="Noto Sans"/>
                <a:sym typeface="Noto Sans"/>
              </a:defRPr>
            </a:lvl8pPr>
            <a:lvl9pPr indent="0" lvl="8" marL="0" algn="r">
              <a:spcBef>
                <a:spcPts val="0"/>
              </a:spcBef>
              <a:buNone/>
              <a:defRPr sz="800">
                <a:solidFill>
                  <a:schemeClr val="dk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482" name="Google Shape;482;p85"/>
          <p:cNvSpPr/>
          <p:nvPr>
            <p:ph idx="2" type="chart"/>
          </p:nvPr>
        </p:nvSpPr>
        <p:spPr>
          <a:xfrm>
            <a:off x="431800" y="1790700"/>
            <a:ext cx="4778375" cy="3265488"/>
          </a:xfrm>
          <a:prstGeom prst="rect">
            <a:avLst/>
          </a:prstGeom>
          <a:noFill/>
          <a:ln>
            <a:noFill/>
          </a:ln>
        </p:spPr>
        <p:txBody>
          <a:bodyPr anchorCtr="0" anchor="t" bIns="0" lIns="0" spcFirstLastPara="1" rIns="0" wrap="square" tIns="0">
            <a:noAutofit/>
          </a:bodyPr>
          <a:lstStyle>
            <a:lvl1pPr lvl="0" marR="0" rtl="0" algn="l">
              <a:lnSpc>
                <a:spcPct val="130000"/>
              </a:lnSpc>
              <a:spcBef>
                <a:spcPts val="1700"/>
              </a:spcBef>
              <a:spcAft>
                <a:spcPts val="0"/>
              </a:spcAft>
              <a:buClr>
                <a:schemeClr val="dk2"/>
              </a:buClr>
              <a:buSzPts val="1100"/>
              <a:buFont typeface="Arial"/>
              <a:buNone/>
              <a:defRPr b="0" i="0" sz="1100" u="none" cap="none" strike="noStrike">
                <a:solidFill>
                  <a:schemeClr val="dk2"/>
                </a:solidFill>
                <a:latin typeface="Noto Sans"/>
                <a:ea typeface="Noto Sans"/>
                <a:cs typeface="Noto Sans"/>
                <a:sym typeface="Noto Sans"/>
              </a:defRPr>
            </a:lvl1pPr>
            <a:lvl2pPr lvl="1" marR="0" rtl="0" algn="l">
              <a:lnSpc>
                <a:spcPct val="130000"/>
              </a:lnSpc>
              <a:spcBef>
                <a:spcPts val="1700"/>
              </a:spcBef>
              <a:spcAft>
                <a:spcPts val="0"/>
              </a:spcAft>
              <a:buClr>
                <a:schemeClr val="dk1"/>
              </a:buClr>
              <a:buSzPts val="1100"/>
              <a:buFont typeface="Arial"/>
              <a:buChar char="&gt;"/>
              <a:defRPr b="0" i="0" sz="1100" u="none" cap="none" strike="noStrike">
                <a:solidFill>
                  <a:schemeClr val="dk2"/>
                </a:solidFill>
                <a:latin typeface="Noto Sans"/>
                <a:ea typeface="Noto Sans"/>
                <a:cs typeface="Noto Sans"/>
                <a:sym typeface="Noto Sans"/>
              </a:defRPr>
            </a:lvl2pPr>
            <a:lvl3pPr lvl="2" marR="0" rtl="0" algn="l">
              <a:lnSpc>
                <a:spcPct val="130000"/>
              </a:lnSpc>
              <a:spcBef>
                <a:spcPts val="0"/>
              </a:spcBef>
              <a:spcAft>
                <a:spcPts val="0"/>
              </a:spcAft>
              <a:buClr>
                <a:schemeClr val="accent1"/>
              </a:buClr>
              <a:buSzPts val="1100"/>
              <a:buFont typeface="Arial"/>
              <a:buChar char="&gt;"/>
              <a:defRPr b="0" i="0" sz="1100" u="none" cap="none" strike="noStrike">
                <a:solidFill>
                  <a:schemeClr val="dk2"/>
                </a:solidFill>
                <a:latin typeface="Noto Sans"/>
                <a:ea typeface="Noto Sans"/>
                <a:cs typeface="Noto Sans"/>
                <a:sym typeface="Noto Sans"/>
              </a:defRPr>
            </a:lvl3pPr>
            <a:lvl4pPr lvl="3" marR="0" rtl="0" algn="l">
              <a:lnSpc>
                <a:spcPct val="130000"/>
              </a:lnSpc>
              <a:spcBef>
                <a:spcPts val="0"/>
              </a:spcBef>
              <a:spcAft>
                <a:spcPts val="0"/>
              </a:spcAft>
              <a:buClr>
                <a:schemeClr val="accent1"/>
              </a:buClr>
              <a:buSzPts val="1100"/>
              <a:buFont typeface="Arial"/>
              <a:buChar char="&gt;"/>
              <a:defRPr b="0" i="0" sz="1100" u="none" cap="none" strike="noStrike">
                <a:solidFill>
                  <a:schemeClr val="dk2"/>
                </a:solidFill>
                <a:latin typeface="Noto Sans"/>
                <a:ea typeface="Noto Sans"/>
                <a:cs typeface="Noto Sans"/>
                <a:sym typeface="Noto Sans"/>
              </a:defRPr>
            </a:lvl4pPr>
            <a:lvl5pPr lvl="4" marR="0" rtl="0" algn="l">
              <a:lnSpc>
                <a:spcPct val="130000"/>
              </a:lnSpc>
              <a:spcBef>
                <a:spcPts val="0"/>
              </a:spcBef>
              <a:spcAft>
                <a:spcPts val="0"/>
              </a:spcAft>
              <a:buClr>
                <a:schemeClr val="accent1"/>
              </a:buClr>
              <a:buSzPts val="1100"/>
              <a:buFont typeface="Arial"/>
              <a:buChar char="&gt;"/>
              <a:defRPr b="0" i="0" sz="1100" u="none" cap="none" strike="noStrike">
                <a:solidFill>
                  <a:schemeClr val="dk2"/>
                </a:solidFill>
                <a:latin typeface="Noto Sans"/>
                <a:ea typeface="Noto Sans"/>
                <a:cs typeface="Noto Sans"/>
                <a:sym typeface="Noto Sans"/>
              </a:defRPr>
            </a:lvl5pPr>
            <a:lvl6pPr lvl="5" marR="0" rtl="0" algn="l">
              <a:lnSpc>
                <a:spcPct val="130000"/>
              </a:lnSpc>
              <a:spcBef>
                <a:spcPts val="0"/>
              </a:spcBef>
              <a:spcAft>
                <a:spcPts val="0"/>
              </a:spcAft>
              <a:buClr>
                <a:schemeClr val="accent1"/>
              </a:buClr>
              <a:buSzPts val="1100"/>
              <a:buFont typeface="Arial"/>
              <a:buChar char="&gt;"/>
              <a:defRPr b="0" i="0" sz="1100" u="none" cap="none" strike="noStrike">
                <a:solidFill>
                  <a:schemeClr val="dk2"/>
                </a:solidFill>
                <a:latin typeface="Noto Sans"/>
                <a:ea typeface="Noto Sans"/>
                <a:cs typeface="Noto Sans"/>
                <a:sym typeface="Noto Sans"/>
              </a:defRPr>
            </a:lvl6pPr>
            <a:lvl7pPr lvl="6" marR="0" rtl="0" algn="l">
              <a:lnSpc>
                <a:spcPct val="130000"/>
              </a:lnSpc>
              <a:spcBef>
                <a:spcPts val="0"/>
              </a:spcBef>
              <a:spcAft>
                <a:spcPts val="0"/>
              </a:spcAft>
              <a:buClr>
                <a:schemeClr val="accent1"/>
              </a:buClr>
              <a:buSzPts val="1100"/>
              <a:buFont typeface="Arial"/>
              <a:buChar char="&gt;"/>
              <a:defRPr b="0" i="0" sz="1100" u="none" cap="none" strike="noStrike">
                <a:solidFill>
                  <a:schemeClr val="dk2"/>
                </a:solidFill>
                <a:latin typeface="Noto Sans"/>
                <a:ea typeface="Noto Sans"/>
                <a:cs typeface="Noto Sans"/>
                <a:sym typeface="Noto Sans"/>
              </a:defRPr>
            </a:lvl7pPr>
            <a:lvl8pPr lvl="7" marR="0" rtl="0" algn="l">
              <a:lnSpc>
                <a:spcPct val="130000"/>
              </a:lnSpc>
              <a:spcBef>
                <a:spcPts val="0"/>
              </a:spcBef>
              <a:spcAft>
                <a:spcPts val="0"/>
              </a:spcAft>
              <a:buClr>
                <a:schemeClr val="accent1"/>
              </a:buClr>
              <a:buSzPts val="1100"/>
              <a:buFont typeface="Arial"/>
              <a:buChar char="&gt;"/>
              <a:defRPr b="0" i="0" sz="1100" u="none" cap="none" strike="noStrike">
                <a:solidFill>
                  <a:schemeClr val="dk2"/>
                </a:solidFill>
                <a:latin typeface="Noto Sans"/>
                <a:ea typeface="Noto Sans"/>
                <a:cs typeface="Noto Sans"/>
                <a:sym typeface="Noto Sans"/>
              </a:defRPr>
            </a:lvl8pPr>
            <a:lvl9pPr lvl="8" marR="0" rtl="0" algn="l">
              <a:lnSpc>
                <a:spcPct val="130000"/>
              </a:lnSpc>
              <a:spcBef>
                <a:spcPts val="0"/>
              </a:spcBef>
              <a:spcAft>
                <a:spcPts val="0"/>
              </a:spcAft>
              <a:buClr>
                <a:schemeClr val="accent1"/>
              </a:buClr>
              <a:buSzPts val="1100"/>
              <a:buFont typeface="Arial"/>
              <a:buChar char="&gt;"/>
              <a:defRPr b="0" i="0" sz="1100" u="none" cap="none" strike="noStrike">
                <a:solidFill>
                  <a:schemeClr val="dk2"/>
                </a:solidFill>
                <a:latin typeface="Noto Sans"/>
                <a:ea typeface="Noto Sans"/>
                <a:cs typeface="Noto Sans"/>
                <a:sym typeface="Noto Sans"/>
              </a:defRPr>
            </a:lvl9pPr>
          </a:lstStyle>
          <a:p/>
        </p:txBody>
      </p:sp>
      <p:sp>
        <p:nvSpPr>
          <p:cNvPr id="483" name="Google Shape;483;p85"/>
          <p:cNvSpPr/>
          <p:nvPr>
            <p:ph idx="3" type="chart"/>
          </p:nvPr>
        </p:nvSpPr>
        <p:spPr>
          <a:xfrm>
            <a:off x="5480050" y="1790700"/>
            <a:ext cx="4778375" cy="3265488"/>
          </a:xfrm>
          <a:prstGeom prst="rect">
            <a:avLst/>
          </a:prstGeom>
          <a:noFill/>
          <a:ln>
            <a:noFill/>
          </a:ln>
        </p:spPr>
        <p:txBody>
          <a:bodyPr anchorCtr="0" anchor="t" bIns="0" lIns="0" spcFirstLastPara="1" rIns="0" wrap="square" tIns="0">
            <a:noAutofit/>
          </a:bodyPr>
          <a:lstStyle>
            <a:lvl1pPr lvl="0" marR="0" rtl="0" algn="l">
              <a:lnSpc>
                <a:spcPct val="130000"/>
              </a:lnSpc>
              <a:spcBef>
                <a:spcPts val="1700"/>
              </a:spcBef>
              <a:spcAft>
                <a:spcPts val="0"/>
              </a:spcAft>
              <a:buClr>
                <a:schemeClr val="dk2"/>
              </a:buClr>
              <a:buSzPts val="1100"/>
              <a:buFont typeface="Arial"/>
              <a:buNone/>
              <a:defRPr b="0" i="0" sz="1100" u="none" cap="none" strike="noStrike">
                <a:solidFill>
                  <a:schemeClr val="dk2"/>
                </a:solidFill>
                <a:latin typeface="Noto Sans"/>
                <a:ea typeface="Noto Sans"/>
                <a:cs typeface="Noto Sans"/>
                <a:sym typeface="Noto Sans"/>
              </a:defRPr>
            </a:lvl1pPr>
            <a:lvl2pPr lvl="1" marR="0" rtl="0" algn="l">
              <a:lnSpc>
                <a:spcPct val="130000"/>
              </a:lnSpc>
              <a:spcBef>
                <a:spcPts val="1700"/>
              </a:spcBef>
              <a:spcAft>
                <a:spcPts val="0"/>
              </a:spcAft>
              <a:buClr>
                <a:schemeClr val="dk1"/>
              </a:buClr>
              <a:buSzPts val="1100"/>
              <a:buFont typeface="Arial"/>
              <a:buChar char="&gt;"/>
              <a:defRPr b="0" i="0" sz="1100" u="none" cap="none" strike="noStrike">
                <a:solidFill>
                  <a:schemeClr val="dk2"/>
                </a:solidFill>
                <a:latin typeface="Noto Sans"/>
                <a:ea typeface="Noto Sans"/>
                <a:cs typeface="Noto Sans"/>
                <a:sym typeface="Noto Sans"/>
              </a:defRPr>
            </a:lvl2pPr>
            <a:lvl3pPr lvl="2" marR="0" rtl="0" algn="l">
              <a:lnSpc>
                <a:spcPct val="130000"/>
              </a:lnSpc>
              <a:spcBef>
                <a:spcPts val="0"/>
              </a:spcBef>
              <a:spcAft>
                <a:spcPts val="0"/>
              </a:spcAft>
              <a:buClr>
                <a:schemeClr val="accent1"/>
              </a:buClr>
              <a:buSzPts val="1100"/>
              <a:buFont typeface="Arial"/>
              <a:buChar char="&gt;"/>
              <a:defRPr b="0" i="0" sz="1100" u="none" cap="none" strike="noStrike">
                <a:solidFill>
                  <a:schemeClr val="dk2"/>
                </a:solidFill>
                <a:latin typeface="Noto Sans"/>
                <a:ea typeface="Noto Sans"/>
                <a:cs typeface="Noto Sans"/>
                <a:sym typeface="Noto Sans"/>
              </a:defRPr>
            </a:lvl3pPr>
            <a:lvl4pPr lvl="3" marR="0" rtl="0" algn="l">
              <a:lnSpc>
                <a:spcPct val="130000"/>
              </a:lnSpc>
              <a:spcBef>
                <a:spcPts val="0"/>
              </a:spcBef>
              <a:spcAft>
                <a:spcPts val="0"/>
              </a:spcAft>
              <a:buClr>
                <a:schemeClr val="accent1"/>
              </a:buClr>
              <a:buSzPts val="1100"/>
              <a:buFont typeface="Arial"/>
              <a:buChar char="&gt;"/>
              <a:defRPr b="0" i="0" sz="1100" u="none" cap="none" strike="noStrike">
                <a:solidFill>
                  <a:schemeClr val="dk2"/>
                </a:solidFill>
                <a:latin typeface="Noto Sans"/>
                <a:ea typeface="Noto Sans"/>
                <a:cs typeface="Noto Sans"/>
                <a:sym typeface="Noto Sans"/>
              </a:defRPr>
            </a:lvl4pPr>
            <a:lvl5pPr lvl="4" marR="0" rtl="0" algn="l">
              <a:lnSpc>
                <a:spcPct val="130000"/>
              </a:lnSpc>
              <a:spcBef>
                <a:spcPts val="0"/>
              </a:spcBef>
              <a:spcAft>
                <a:spcPts val="0"/>
              </a:spcAft>
              <a:buClr>
                <a:schemeClr val="accent1"/>
              </a:buClr>
              <a:buSzPts val="1100"/>
              <a:buFont typeface="Arial"/>
              <a:buChar char="&gt;"/>
              <a:defRPr b="0" i="0" sz="1100" u="none" cap="none" strike="noStrike">
                <a:solidFill>
                  <a:schemeClr val="dk2"/>
                </a:solidFill>
                <a:latin typeface="Noto Sans"/>
                <a:ea typeface="Noto Sans"/>
                <a:cs typeface="Noto Sans"/>
                <a:sym typeface="Noto Sans"/>
              </a:defRPr>
            </a:lvl5pPr>
            <a:lvl6pPr lvl="5" marR="0" rtl="0" algn="l">
              <a:lnSpc>
                <a:spcPct val="130000"/>
              </a:lnSpc>
              <a:spcBef>
                <a:spcPts val="0"/>
              </a:spcBef>
              <a:spcAft>
                <a:spcPts val="0"/>
              </a:spcAft>
              <a:buClr>
                <a:schemeClr val="accent1"/>
              </a:buClr>
              <a:buSzPts val="1100"/>
              <a:buFont typeface="Arial"/>
              <a:buChar char="&gt;"/>
              <a:defRPr b="0" i="0" sz="1100" u="none" cap="none" strike="noStrike">
                <a:solidFill>
                  <a:schemeClr val="dk2"/>
                </a:solidFill>
                <a:latin typeface="Noto Sans"/>
                <a:ea typeface="Noto Sans"/>
                <a:cs typeface="Noto Sans"/>
                <a:sym typeface="Noto Sans"/>
              </a:defRPr>
            </a:lvl6pPr>
            <a:lvl7pPr lvl="6" marR="0" rtl="0" algn="l">
              <a:lnSpc>
                <a:spcPct val="130000"/>
              </a:lnSpc>
              <a:spcBef>
                <a:spcPts val="0"/>
              </a:spcBef>
              <a:spcAft>
                <a:spcPts val="0"/>
              </a:spcAft>
              <a:buClr>
                <a:schemeClr val="accent1"/>
              </a:buClr>
              <a:buSzPts val="1100"/>
              <a:buFont typeface="Arial"/>
              <a:buChar char="&gt;"/>
              <a:defRPr b="0" i="0" sz="1100" u="none" cap="none" strike="noStrike">
                <a:solidFill>
                  <a:schemeClr val="dk2"/>
                </a:solidFill>
                <a:latin typeface="Noto Sans"/>
                <a:ea typeface="Noto Sans"/>
                <a:cs typeface="Noto Sans"/>
                <a:sym typeface="Noto Sans"/>
              </a:defRPr>
            </a:lvl7pPr>
            <a:lvl8pPr lvl="7" marR="0" rtl="0" algn="l">
              <a:lnSpc>
                <a:spcPct val="130000"/>
              </a:lnSpc>
              <a:spcBef>
                <a:spcPts val="0"/>
              </a:spcBef>
              <a:spcAft>
                <a:spcPts val="0"/>
              </a:spcAft>
              <a:buClr>
                <a:schemeClr val="accent1"/>
              </a:buClr>
              <a:buSzPts val="1100"/>
              <a:buFont typeface="Arial"/>
              <a:buChar char="&gt;"/>
              <a:defRPr b="0" i="0" sz="1100" u="none" cap="none" strike="noStrike">
                <a:solidFill>
                  <a:schemeClr val="dk2"/>
                </a:solidFill>
                <a:latin typeface="Noto Sans"/>
                <a:ea typeface="Noto Sans"/>
                <a:cs typeface="Noto Sans"/>
                <a:sym typeface="Noto Sans"/>
              </a:defRPr>
            </a:lvl8pPr>
            <a:lvl9pPr lvl="8" marR="0" rtl="0" algn="l">
              <a:lnSpc>
                <a:spcPct val="130000"/>
              </a:lnSpc>
              <a:spcBef>
                <a:spcPts val="0"/>
              </a:spcBef>
              <a:spcAft>
                <a:spcPts val="0"/>
              </a:spcAft>
              <a:buClr>
                <a:schemeClr val="accent1"/>
              </a:buClr>
              <a:buSzPts val="1100"/>
              <a:buFont typeface="Arial"/>
              <a:buChar char="&gt;"/>
              <a:defRPr b="0" i="0" sz="1100" u="none" cap="none" strike="noStrike">
                <a:solidFill>
                  <a:schemeClr val="dk2"/>
                </a:solidFill>
                <a:latin typeface="Noto Sans"/>
                <a:ea typeface="Noto Sans"/>
                <a:cs typeface="Noto Sans"/>
                <a:sym typeface="Noto Sans"/>
              </a:defRPr>
            </a:lvl9pPr>
          </a:lstStyle>
          <a:p/>
        </p:txBody>
      </p:sp>
      <p:sp>
        <p:nvSpPr>
          <p:cNvPr id="484" name="Google Shape;484;p85"/>
          <p:cNvSpPr txBox="1"/>
          <p:nvPr>
            <p:ph idx="1" type="body"/>
          </p:nvPr>
        </p:nvSpPr>
        <p:spPr>
          <a:xfrm>
            <a:off x="431800" y="1455738"/>
            <a:ext cx="4778374" cy="201465"/>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dk2"/>
              </a:buClr>
              <a:buSzPts val="1100"/>
              <a:buNone/>
              <a:defRPr b="1"/>
            </a:lvl1pPr>
            <a:lvl2pPr indent="-342900" lvl="1" marL="914400" algn="l">
              <a:lnSpc>
                <a:spcPct val="130000"/>
              </a:lnSpc>
              <a:spcBef>
                <a:spcPts val="1700"/>
              </a:spcBef>
              <a:spcAft>
                <a:spcPts val="0"/>
              </a:spcAft>
              <a:buSzPts val="1800"/>
              <a:buChar char="&gt;"/>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485" name="Google Shape;485;p85"/>
          <p:cNvSpPr txBox="1"/>
          <p:nvPr>
            <p:ph idx="4" type="body"/>
          </p:nvPr>
        </p:nvSpPr>
        <p:spPr>
          <a:xfrm>
            <a:off x="5480050" y="1455738"/>
            <a:ext cx="4778375" cy="201465"/>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dk2"/>
              </a:buClr>
              <a:buSzPts val="1100"/>
              <a:buNone/>
              <a:defRPr b="1"/>
            </a:lvl1pPr>
            <a:lvl2pPr indent="-342900" lvl="1" marL="914400" algn="l">
              <a:lnSpc>
                <a:spcPct val="130000"/>
              </a:lnSpc>
              <a:spcBef>
                <a:spcPts val="1700"/>
              </a:spcBef>
              <a:spcAft>
                <a:spcPts val="0"/>
              </a:spcAft>
              <a:buSzPts val="1800"/>
              <a:buChar char="&gt;"/>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able">
  <p:cSld name="Big table">
    <p:spTree>
      <p:nvGrpSpPr>
        <p:cNvPr id="486" name="Shape 486"/>
        <p:cNvGrpSpPr/>
        <p:nvPr/>
      </p:nvGrpSpPr>
      <p:grpSpPr>
        <a:xfrm>
          <a:off x="0" y="0"/>
          <a:ext cx="0" cy="0"/>
          <a:chOff x="0" y="0"/>
          <a:chExt cx="0" cy="0"/>
        </a:xfrm>
      </p:grpSpPr>
      <p:sp>
        <p:nvSpPr>
          <p:cNvPr id="487" name="Google Shape;487;p86"/>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dk2"/>
              </a:buClr>
              <a:buSzPts val="1600"/>
              <a:buFont typeface="Poppin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8" name="Google Shape;488;p86"/>
          <p:cNvSpPr txBox="1"/>
          <p:nvPr>
            <p:ph idx="11" type="ftr"/>
          </p:nvPr>
        </p:nvSpPr>
        <p:spPr>
          <a:xfrm>
            <a:off x="2108201" y="5335429"/>
            <a:ext cx="2263774" cy="246221"/>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9" name="Google Shape;489;p86"/>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dk2"/>
                </a:solidFill>
                <a:latin typeface="Noto Sans"/>
                <a:ea typeface="Noto Sans"/>
                <a:cs typeface="Noto Sans"/>
                <a:sym typeface="Noto Sans"/>
              </a:defRPr>
            </a:lvl1pPr>
            <a:lvl2pPr indent="0" lvl="1" marL="0" algn="r">
              <a:spcBef>
                <a:spcPts val="0"/>
              </a:spcBef>
              <a:buNone/>
              <a:defRPr sz="800">
                <a:solidFill>
                  <a:schemeClr val="dk2"/>
                </a:solidFill>
                <a:latin typeface="Noto Sans"/>
                <a:ea typeface="Noto Sans"/>
                <a:cs typeface="Noto Sans"/>
                <a:sym typeface="Noto Sans"/>
              </a:defRPr>
            </a:lvl2pPr>
            <a:lvl3pPr indent="0" lvl="2" marL="0" algn="r">
              <a:spcBef>
                <a:spcPts val="0"/>
              </a:spcBef>
              <a:buNone/>
              <a:defRPr sz="800">
                <a:solidFill>
                  <a:schemeClr val="dk2"/>
                </a:solidFill>
                <a:latin typeface="Noto Sans"/>
                <a:ea typeface="Noto Sans"/>
                <a:cs typeface="Noto Sans"/>
                <a:sym typeface="Noto Sans"/>
              </a:defRPr>
            </a:lvl3pPr>
            <a:lvl4pPr indent="0" lvl="3" marL="0" algn="r">
              <a:spcBef>
                <a:spcPts val="0"/>
              </a:spcBef>
              <a:buNone/>
              <a:defRPr sz="800">
                <a:solidFill>
                  <a:schemeClr val="dk2"/>
                </a:solidFill>
                <a:latin typeface="Noto Sans"/>
                <a:ea typeface="Noto Sans"/>
                <a:cs typeface="Noto Sans"/>
                <a:sym typeface="Noto Sans"/>
              </a:defRPr>
            </a:lvl4pPr>
            <a:lvl5pPr indent="0" lvl="4" marL="0" algn="r">
              <a:spcBef>
                <a:spcPts val="0"/>
              </a:spcBef>
              <a:buNone/>
              <a:defRPr sz="800">
                <a:solidFill>
                  <a:schemeClr val="dk2"/>
                </a:solidFill>
                <a:latin typeface="Noto Sans"/>
                <a:ea typeface="Noto Sans"/>
                <a:cs typeface="Noto Sans"/>
                <a:sym typeface="Noto Sans"/>
              </a:defRPr>
            </a:lvl5pPr>
            <a:lvl6pPr indent="0" lvl="5" marL="0" algn="r">
              <a:spcBef>
                <a:spcPts val="0"/>
              </a:spcBef>
              <a:buNone/>
              <a:defRPr sz="800">
                <a:solidFill>
                  <a:schemeClr val="dk2"/>
                </a:solidFill>
                <a:latin typeface="Noto Sans"/>
                <a:ea typeface="Noto Sans"/>
                <a:cs typeface="Noto Sans"/>
                <a:sym typeface="Noto Sans"/>
              </a:defRPr>
            </a:lvl6pPr>
            <a:lvl7pPr indent="0" lvl="6" marL="0" algn="r">
              <a:spcBef>
                <a:spcPts val="0"/>
              </a:spcBef>
              <a:buNone/>
              <a:defRPr sz="800">
                <a:solidFill>
                  <a:schemeClr val="dk2"/>
                </a:solidFill>
                <a:latin typeface="Noto Sans"/>
                <a:ea typeface="Noto Sans"/>
                <a:cs typeface="Noto Sans"/>
                <a:sym typeface="Noto Sans"/>
              </a:defRPr>
            </a:lvl7pPr>
            <a:lvl8pPr indent="0" lvl="7" marL="0" algn="r">
              <a:spcBef>
                <a:spcPts val="0"/>
              </a:spcBef>
              <a:buNone/>
              <a:defRPr sz="800">
                <a:solidFill>
                  <a:schemeClr val="dk2"/>
                </a:solidFill>
                <a:latin typeface="Noto Sans"/>
                <a:ea typeface="Noto Sans"/>
                <a:cs typeface="Noto Sans"/>
                <a:sym typeface="Noto Sans"/>
              </a:defRPr>
            </a:lvl8pPr>
            <a:lvl9pPr indent="0" lvl="8" marL="0" algn="r">
              <a:spcBef>
                <a:spcPts val="0"/>
              </a:spcBef>
              <a:buNone/>
              <a:defRPr sz="800">
                <a:solidFill>
                  <a:schemeClr val="dk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ct Team">
  <p:cSld name="Project Team">
    <p:spTree>
      <p:nvGrpSpPr>
        <p:cNvPr id="490" name="Shape 490"/>
        <p:cNvGrpSpPr/>
        <p:nvPr/>
      </p:nvGrpSpPr>
      <p:grpSpPr>
        <a:xfrm>
          <a:off x="0" y="0"/>
          <a:ext cx="0" cy="0"/>
          <a:chOff x="0" y="0"/>
          <a:chExt cx="0" cy="0"/>
        </a:xfrm>
      </p:grpSpPr>
      <p:sp>
        <p:nvSpPr>
          <p:cNvPr id="491" name="Google Shape;491;p87"/>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dk2"/>
              </a:buClr>
              <a:buSzPts val="1600"/>
              <a:buFont typeface="Poppin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2" name="Google Shape;492;p87"/>
          <p:cNvSpPr txBox="1"/>
          <p:nvPr>
            <p:ph idx="11" type="ftr"/>
          </p:nvPr>
        </p:nvSpPr>
        <p:spPr>
          <a:xfrm>
            <a:off x="2108201" y="5335429"/>
            <a:ext cx="2263774" cy="246221"/>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3" name="Google Shape;493;p87"/>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dk2"/>
                </a:solidFill>
                <a:latin typeface="Noto Sans"/>
                <a:ea typeface="Noto Sans"/>
                <a:cs typeface="Noto Sans"/>
                <a:sym typeface="Noto Sans"/>
              </a:defRPr>
            </a:lvl1pPr>
            <a:lvl2pPr indent="0" lvl="1" marL="0" algn="r">
              <a:spcBef>
                <a:spcPts val="0"/>
              </a:spcBef>
              <a:buNone/>
              <a:defRPr sz="800">
                <a:solidFill>
                  <a:schemeClr val="dk2"/>
                </a:solidFill>
                <a:latin typeface="Noto Sans"/>
                <a:ea typeface="Noto Sans"/>
                <a:cs typeface="Noto Sans"/>
                <a:sym typeface="Noto Sans"/>
              </a:defRPr>
            </a:lvl2pPr>
            <a:lvl3pPr indent="0" lvl="2" marL="0" algn="r">
              <a:spcBef>
                <a:spcPts val="0"/>
              </a:spcBef>
              <a:buNone/>
              <a:defRPr sz="800">
                <a:solidFill>
                  <a:schemeClr val="dk2"/>
                </a:solidFill>
                <a:latin typeface="Noto Sans"/>
                <a:ea typeface="Noto Sans"/>
                <a:cs typeface="Noto Sans"/>
                <a:sym typeface="Noto Sans"/>
              </a:defRPr>
            </a:lvl3pPr>
            <a:lvl4pPr indent="0" lvl="3" marL="0" algn="r">
              <a:spcBef>
                <a:spcPts val="0"/>
              </a:spcBef>
              <a:buNone/>
              <a:defRPr sz="800">
                <a:solidFill>
                  <a:schemeClr val="dk2"/>
                </a:solidFill>
                <a:latin typeface="Noto Sans"/>
                <a:ea typeface="Noto Sans"/>
                <a:cs typeface="Noto Sans"/>
                <a:sym typeface="Noto Sans"/>
              </a:defRPr>
            </a:lvl4pPr>
            <a:lvl5pPr indent="0" lvl="4" marL="0" algn="r">
              <a:spcBef>
                <a:spcPts val="0"/>
              </a:spcBef>
              <a:buNone/>
              <a:defRPr sz="800">
                <a:solidFill>
                  <a:schemeClr val="dk2"/>
                </a:solidFill>
                <a:latin typeface="Noto Sans"/>
                <a:ea typeface="Noto Sans"/>
                <a:cs typeface="Noto Sans"/>
                <a:sym typeface="Noto Sans"/>
              </a:defRPr>
            </a:lvl5pPr>
            <a:lvl6pPr indent="0" lvl="5" marL="0" algn="r">
              <a:spcBef>
                <a:spcPts val="0"/>
              </a:spcBef>
              <a:buNone/>
              <a:defRPr sz="800">
                <a:solidFill>
                  <a:schemeClr val="dk2"/>
                </a:solidFill>
                <a:latin typeface="Noto Sans"/>
                <a:ea typeface="Noto Sans"/>
                <a:cs typeface="Noto Sans"/>
                <a:sym typeface="Noto Sans"/>
              </a:defRPr>
            </a:lvl6pPr>
            <a:lvl7pPr indent="0" lvl="6" marL="0" algn="r">
              <a:spcBef>
                <a:spcPts val="0"/>
              </a:spcBef>
              <a:buNone/>
              <a:defRPr sz="800">
                <a:solidFill>
                  <a:schemeClr val="dk2"/>
                </a:solidFill>
                <a:latin typeface="Noto Sans"/>
                <a:ea typeface="Noto Sans"/>
                <a:cs typeface="Noto Sans"/>
                <a:sym typeface="Noto Sans"/>
              </a:defRPr>
            </a:lvl7pPr>
            <a:lvl8pPr indent="0" lvl="7" marL="0" algn="r">
              <a:spcBef>
                <a:spcPts val="0"/>
              </a:spcBef>
              <a:buNone/>
              <a:defRPr sz="800">
                <a:solidFill>
                  <a:schemeClr val="dk2"/>
                </a:solidFill>
                <a:latin typeface="Noto Sans"/>
                <a:ea typeface="Noto Sans"/>
                <a:cs typeface="Noto Sans"/>
                <a:sym typeface="Noto Sans"/>
              </a:defRPr>
            </a:lvl8pPr>
            <a:lvl9pPr indent="0" lvl="8" marL="0" algn="r">
              <a:spcBef>
                <a:spcPts val="0"/>
              </a:spcBef>
              <a:buNone/>
              <a:defRPr sz="800">
                <a:solidFill>
                  <a:schemeClr val="dk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494" name="Google Shape;494;p87"/>
          <p:cNvSpPr/>
          <p:nvPr>
            <p:ph idx="2" type="pic"/>
          </p:nvPr>
        </p:nvSpPr>
        <p:spPr>
          <a:xfrm>
            <a:off x="431800" y="1455738"/>
            <a:ext cx="1134000" cy="1134000"/>
          </a:xfrm>
          <a:prstGeom prst="ellipse">
            <a:avLst/>
          </a:prstGeom>
          <a:solidFill>
            <a:schemeClr val="lt1"/>
          </a:solidFill>
          <a:ln>
            <a:noFill/>
          </a:ln>
        </p:spPr>
      </p:sp>
      <p:sp>
        <p:nvSpPr>
          <p:cNvPr id="495" name="Google Shape;495;p87"/>
          <p:cNvSpPr/>
          <p:nvPr>
            <p:ph idx="3" type="pic"/>
          </p:nvPr>
        </p:nvSpPr>
        <p:spPr>
          <a:xfrm>
            <a:off x="2106600" y="1455738"/>
            <a:ext cx="1134000" cy="1134000"/>
          </a:xfrm>
          <a:prstGeom prst="ellipse">
            <a:avLst/>
          </a:prstGeom>
          <a:solidFill>
            <a:schemeClr val="lt1"/>
          </a:solidFill>
          <a:ln>
            <a:noFill/>
          </a:ln>
        </p:spPr>
      </p:sp>
      <p:sp>
        <p:nvSpPr>
          <p:cNvPr id="496" name="Google Shape;496;p87"/>
          <p:cNvSpPr/>
          <p:nvPr>
            <p:ph idx="4" type="pic"/>
          </p:nvPr>
        </p:nvSpPr>
        <p:spPr>
          <a:xfrm>
            <a:off x="3784600" y="1455738"/>
            <a:ext cx="1134000" cy="1134000"/>
          </a:xfrm>
          <a:prstGeom prst="ellipse">
            <a:avLst/>
          </a:prstGeom>
          <a:solidFill>
            <a:schemeClr val="lt1"/>
          </a:solidFill>
          <a:ln>
            <a:noFill/>
          </a:ln>
        </p:spPr>
      </p:sp>
      <p:sp>
        <p:nvSpPr>
          <p:cNvPr id="497" name="Google Shape;497;p87"/>
          <p:cNvSpPr/>
          <p:nvPr>
            <p:ph idx="5" type="pic"/>
          </p:nvPr>
        </p:nvSpPr>
        <p:spPr>
          <a:xfrm>
            <a:off x="5480050" y="1455738"/>
            <a:ext cx="1134000" cy="1134000"/>
          </a:xfrm>
          <a:prstGeom prst="ellipse">
            <a:avLst/>
          </a:prstGeom>
          <a:solidFill>
            <a:schemeClr val="lt1"/>
          </a:solidFill>
          <a:ln>
            <a:noFill/>
          </a:ln>
        </p:spPr>
      </p:sp>
      <p:sp>
        <p:nvSpPr>
          <p:cNvPr id="498" name="Google Shape;498;p87"/>
          <p:cNvSpPr/>
          <p:nvPr>
            <p:ph idx="6" type="pic"/>
          </p:nvPr>
        </p:nvSpPr>
        <p:spPr>
          <a:xfrm>
            <a:off x="7156451" y="1455738"/>
            <a:ext cx="1134000" cy="1134000"/>
          </a:xfrm>
          <a:prstGeom prst="ellipse">
            <a:avLst/>
          </a:prstGeom>
          <a:solidFill>
            <a:schemeClr val="lt1"/>
          </a:solidFill>
          <a:ln>
            <a:noFill/>
          </a:ln>
        </p:spPr>
      </p:sp>
      <p:sp>
        <p:nvSpPr>
          <p:cNvPr id="499" name="Google Shape;499;p87"/>
          <p:cNvSpPr/>
          <p:nvPr>
            <p:ph idx="7" type="pic"/>
          </p:nvPr>
        </p:nvSpPr>
        <p:spPr>
          <a:xfrm>
            <a:off x="8832850" y="1455738"/>
            <a:ext cx="1134000" cy="1134000"/>
          </a:xfrm>
          <a:prstGeom prst="ellipse">
            <a:avLst/>
          </a:prstGeom>
          <a:solidFill>
            <a:schemeClr val="lt1"/>
          </a:solidFill>
          <a:ln>
            <a:noFill/>
          </a:ln>
        </p:spPr>
      </p:sp>
      <p:sp>
        <p:nvSpPr>
          <p:cNvPr id="500" name="Google Shape;500;p87"/>
          <p:cNvSpPr/>
          <p:nvPr>
            <p:ph idx="8" type="pic"/>
          </p:nvPr>
        </p:nvSpPr>
        <p:spPr>
          <a:xfrm>
            <a:off x="431800" y="3423675"/>
            <a:ext cx="1134000" cy="1134000"/>
          </a:xfrm>
          <a:prstGeom prst="ellipse">
            <a:avLst/>
          </a:prstGeom>
          <a:solidFill>
            <a:schemeClr val="lt1"/>
          </a:solidFill>
          <a:ln>
            <a:noFill/>
          </a:ln>
        </p:spPr>
      </p:sp>
      <p:sp>
        <p:nvSpPr>
          <p:cNvPr id="501" name="Google Shape;501;p87"/>
          <p:cNvSpPr/>
          <p:nvPr>
            <p:ph idx="9" type="pic"/>
          </p:nvPr>
        </p:nvSpPr>
        <p:spPr>
          <a:xfrm>
            <a:off x="2106600" y="3423675"/>
            <a:ext cx="1134000" cy="1134000"/>
          </a:xfrm>
          <a:prstGeom prst="ellipse">
            <a:avLst/>
          </a:prstGeom>
          <a:solidFill>
            <a:schemeClr val="lt1"/>
          </a:solidFill>
          <a:ln>
            <a:noFill/>
          </a:ln>
        </p:spPr>
      </p:sp>
      <p:sp>
        <p:nvSpPr>
          <p:cNvPr id="502" name="Google Shape;502;p87"/>
          <p:cNvSpPr/>
          <p:nvPr>
            <p:ph idx="13" type="pic"/>
          </p:nvPr>
        </p:nvSpPr>
        <p:spPr>
          <a:xfrm>
            <a:off x="3784600" y="3423675"/>
            <a:ext cx="1134000" cy="1134000"/>
          </a:xfrm>
          <a:prstGeom prst="ellipse">
            <a:avLst/>
          </a:prstGeom>
          <a:solidFill>
            <a:schemeClr val="lt1"/>
          </a:solidFill>
          <a:ln>
            <a:noFill/>
          </a:ln>
        </p:spPr>
      </p:sp>
      <p:sp>
        <p:nvSpPr>
          <p:cNvPr id="503" name="Google Shape;503;p87"/>
          <p:cNvSpPr/>
          <p:nvPr>
            <p:ph idx="14" type="pic"/>
          </p:nvPr>
        </p:nvSpPr>
        <p:spPr>
          <a:xfrm>
            <a:off x="5480050" y="3423675"/>
            <a:ext cx="1134000" cy="1134000"/>
          </a:xfrm>
          <a:prstGeom prst="ellipse">
            <a:avLst/>
          </a:prstGeom>
          <a:solidFill>
            <a:schemeClr val="lt1"/>
          </a:solidFill>
          <a:ln>
            <a:noFill/>
          </a:ln>
        </p:spPr>
      </p:sp>
      <p:sp>
        <p:nvSpPr>
          <p:cNvPr id="504" name="Google Shape;504;p87"/>
          <p:cNvSpPr/>
          <p:nvPr>
            <p:ph idx="15" type="pic"/>
          </p:nvPr>
        </p:nvSpPr>
        <p:spPr>
          <a:xfrm>
            <a:off x="7156451" y="3423675"/>
            <a:ext cx="1134000" cy="1134000"/>
          </a:xfrm>
          <a:prstGeom prst="ellipse">
            <a:avLst/>
          </a:prstGeom>
          <a:solidFill>
            <a:schemeClr val="lt1"/>
          </a:solidFill>
          <a:ln>
            <a:noFill/>
          </a:ln>
        </p:spPr>
      </p:sp>
      <p:sp>
        <p:nvSpPr>
          <p:cNvPr id="505" name="Google Shape;505;p87"/>
          <p:cNvSpPr/>
          <p:nvPr>
            <p:ph idx="16" type="pic"/>
          </p:nvPr>
        </p:nvSpPr>
        <p:spPr>
          <a:xfrm>
            <a:off x="8832850" y="3423675"/>
            <a:ext cx="1134000" cy="1134000"/>
          </a:xfrm>
          <a:prstGeom prst="ellipse">
            <a:avLst/>
          </a:prstGeom>
          <a:solidFill>
            <a:schemeClr val="lt1"/>
          </a:solidFill>
          <a:ln>
            <a:noFill/>
          </a:ln>
        </p:spPr>
      </p:sp>
      <p:sp>
        <p:nvSpPr>
          <p:cNvPr id="506" name="Google Shape;506;p87"/>
          <p:cNvSpPr txBox="1"/>
          <p:nvPr>
            <p:ph idx="1" type="body"/>
          </p:nvPr>
        </p:nvSpPr>
        <p:spPr>
          <a:xfrm>
            <a:off x="431800" y="2733738"/>
            <a:ext cx="1425600" cy="36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800"/>
              <a:buNone/>
              <a:defRPr b="1" sz="800"/>
            </a:lvl1pPr>
            <a:lvl2pPr indent="-228600" lvl="1" marL="914400" algn="l">
              <a:lnSpc>
                <a:spcPct val="100000"/>
              </a:lnSpc>
              <a:spcBef>
                <a:spcPts val="0"/>
              </a:spcBef>
              <a:spcAft>
                <a:spcPts val="0"/>
              </a:spcAft>
              <a:buSzPts val="800"/>
              <a:buFont typeface="Arial"/>
              <a:buNone/>
              <a:defRPr sz="800"/>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507" name="Google Shape;507;p87"/>
          <p:cNvSpPr txBox="1"/>
          <p:nvPr>
            <p:ph idx="17" type="body"/>
          </p:nvPr>
        </p:nvSpPr>
        <p:spPr>
          <a:xfrm>
            <a:off x="2106600" y="2733738"/>
            <a:ext cx="1425600" cy="36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800"/>
              <a:buNone/>
              <a:defRPr b="1" sz="800"/>
            </a:lvl1pPr>
            <a:lvl2pPr indent="-228600" lvl="1" marL="914400" algn="l">
              <a:lnSpc>
                <a:spcPct val="100000"/>
              </a:lnSpc>
              <a:spcBef>
                <a:spcPts val="0"/>
              </a:spcBef>
              <a:spcAft>
                <a:spcPts val="0"/>
              </a:spcAft>
              <a:buSzPts val="800"/>
              <a:buFont typeface="Arial"/>
              <a:buNone/>
              <a:defRPr sz="800"/>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508" name="Google Shape;508;p87"/>
          <p:cNvSpPr txBox="1"/>
          <p:nvPr>
            <p:ph idx="18" type="body"/>
          </p:nvPr>
        </p:nvSpPr>
        <p:spPr>
          <a:xfrm>
            <a:off x="3784600" y="2733738"/>
            <a:ext cx="1425600" cy="36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800"/>
              <a:buNone/>
              <a:defRPr b="1" sz="800"/>
            </a:lvl1pPr>
            <a:lvl2pPr indent="-228600" lvl="1" marL="914400" algn="l">
              <a:lnSpc>
                <a:spcPct val="100000"/>
              </a:lnSpc>
              <a:spcBef>
                <a:spcPts val="0"/>
              </a:spcBef>
              <a:spcAft>
                <a:spcPts val="0"/>
              </a:spcAft>
              <a:buSzPts val="800"/>
              <a:buFont typeface="Arial"/>
              <a:buNone/>
              <a:defRPr sz="800"/>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509" name="Google Shape;509;p87"/>
          <p:cNvSpPr txBox="1"/>
          <p:nvPr>
            <p:ph idx="19" type="body"/>
          </p:nvPr>
        </p:nvSpPr>
        <p:spPr>
          <a:xfrm>
            <a:off x="5480050" y="2733738"/>
            <a:ext cx="1425600" cy="36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800"/>
              <a:buNone/>
              <a:defRPr b="1" sz="800"/>
            </a:lvl1pPr>
            <a:lvl2pPr indent="-228600" lvl="1" marL="914400" algn="l">
              <a:lnSpc>
                <a:spcPct val="100000"/>
              </a:lnSpc>
              <a:spcBef>
                <a:spcPts val="0"/>
              </a:spcBef>
              <a:spcAft>
                <a:spcPts val="0"/>
              </a:spcAft>
              <a:buSzPts val="800"/>
              <a:buFont typeface="Arial"/>
              <a:buNone/>
              <a:defRPr sz="800"/>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510" name="Google Shape;510;p87"/>
          <p:cNvSpPr txBox="1"/>
          <p:nvPr>
            <p:ph idx="20" type="body"/>
          </p:nvPr>
        </p:nvSpPr>
        <p:spPr>
          <a:xfrm>
            <a:off x="7156451" y="2733738"/>
            <a:ext cx="1425600" cy="36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800"/>
              <a:buNone/>
              <a:defRPr b="1" sz="800"/>
            </a:lvl1pPr>
            <a:lvl2pPr indent="-228600" lvl="1" marL="914400" algn="l">
              <a:lnSpc>
                <a:spcPct val="100000"/>
              </a:lnSpc>
              <a:spcBef>
                <a:spcPts val="0"/>
              </a:spcBef>
              <a:spcAft>
                <a:spcPts val="0"/>
              </a:spcAft>
              <a:buSzPts val="800"/>
              <a:buFont typeface="Arial"/>
              <a:buNone/>
              <a:defRPr sz="800"/>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511" name="Google Shape;511;p87"/>
          <p:cNvSpPr txBox="1"/>
          <p:nvPr>
            <p:ph idx="21" type="body"/>
          </p:nvPr>
        </p:nvSpPr>
        <p:spPr>
          <a:xfrm>
            <a:off x="8832850" y="2733738"/>
            <a:ext cx="1425600" cy="36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800"/>
              <a:buNone/>
              <a:defRPr b="1" sz="800"/>
            </a:lvl1pPr>
            <a:lvl2pPr indent="-228600" lvl="1" marL="914400" algn="l">
              <a:lnSpc>
                <a:spcPct val="100000"/>
              </a:lnSpc>
              <a:spcBef>
                <a:spcPts val="0"/>
              </a:spcBef>
              <a:spcAft>
                <a:spcPts val="0"/>
              </a:spcAft>
              <a:buSzPts val="800"/>
              <a:buFont typeface="Arial"/>
              <a:buNone/>
              <a:defRPr sz="800"/>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512" name="Google Shape;512;p87"/>
          <p:cNvSpPr txBox="1"/>
          <p:nvPr>
            <p:ph idx="22" type="body"/>
          </p:nvPr>
        </p:nvSpPr>
        <p:spPr>
          <a:xfrm>
            <a:off x="431800" y="4696188"/>
            <a:ext cx="1425600" cy="36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800"/>
              <a:buNone/>
              <a:defRPr b="1" sz="800"/>
            </a:lvl1pPr>
            <a:lvl2pPr indent="-228600" lvl="1" marL="914400" algn="l">
              <a:lnSpc>
                <a:spcPct val="100000"/>
              </a:lnSpc>
              <a:spcBef>
                <a:spcPts val="0"/>
              </a:spcBef>
              <a:spcAft>
                <a:spcPts val="0"/>
              </a:spcAft>
              <a:buSzPts val="800"/>
              <a:buFont typeface="Arial"/>
              <a:buNone/>
              <a:defRPr sz="800"/>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513" name="Google Shape;513;p87"/>
          <p:cNvSpPr txBox="1"/>
          <p:nvPr>
            <p:ph idx="23" type="body"/>
          </p:nvPr>
        </p:nvSpPr>
        <p:spPr>
          <a:xfrm>
            <a:off x="2106600" y="4696188"/>
            <a:ext cx="1425600" cy="36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800"/>
              <a:buNone/>
              <a:defRPr b="1" sz="800"/>
            </a:lvl1pPr>
            <a:lvl2pPr indent="-228600" lvl="1" marL="914400" algn="l">
              <a:lnSpc>
                <a:spcPct val="100000"/>
              </a:lnSpc>
              <a:spcBef>
                <a:spcPts val="0"/>
              </a:spcBef>
              <a:spcAft>
                <a:spcPts val="0"/>
              </a:spcAft>
              <a:buSzPts val="800"/>
              <a:buFont typeface="Arial"/>
              <a:buNone/>
              <a:defRPr sz="800"/>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514" name="Google Shape;514;p87"/>
          <p:cNvSpPr txBox="1"/>
          <p:nvPr>
            <p:ph idx="24" type="body"/>
          </p:nvPr>
        </p:nvSpPr>
        <p:spPr>
          <a:xfrm>
            <a:off x="3784600" y="4696188"/>
            <a:ext cx="1425600" cy="36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800"/>
              <a:buNone/>
              <a:defRPr b="1" sz="800"/>
            </a:lvl1pPr>
            <a:lvl2pPr indent="-228600" lvl="1" marL="914400" algn="l">
              <a:lnSpc>
                <a:spcPct val="100000"/>
              </a:lnSpc>
              <a:spcBef>
                <a:spcPts val="0"/>
              </a:spcBef>
              <a:spcAft>
                <a:spcPts val="0"/>
              </a:spcAft>
              <a:buSzPts val="800"/>
              <a:buFont typeface="Arial"/>
              <a:buNone/>
              <a:defRPr sz="800"/>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515" name="Google Shape;515;p87"/>
          <p:cNvSpPr txBox="1"/>
          <p:nvPr>
            <p:ph idx="25" type="body"/>
          </p:nvPr>
        </p:nvSpPr>
        <p:spPr>
          <a:xfrm>
            <a:off x="5480050" y="4696188"/>
            <a:ext cx="1425600" cy="36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800"/>
              <a:buNone/>
              <a:defRPr b="1" sz="800"/>
            </a:lvl1pPr>
            <a:lvl2pPr indent="-228600" lvl="1" marL="914400" algn="l">
              <a:lnSpc>
                <a:spcPct val="100000"/>
              </a:lnSpc>
              <a:spcBef>
                <a:spcPts val="0"/>
              </a:spcBef>
              <a:spcAft>
                <a:spcPts val="0"/>
              </a:spcAft>
              <a:buSzPts val="800"/>
              <a:buFont typeface="Arial"/>
              <a:buNone/>
              <a:defRPr sz="800"/>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516" name="Google Shape;516;p87"/>
          <p:cNvSpPr txBox="1"/>
          <p:nvPr>
            <p:ph idx="26" type="body"/>
          </p:nvPr>
        </p:nvSpPr>
        <p:spPr>
          <a:xfrm>
            <a:off x="7156451" y="4696188"/>
            <a:ext cx="1425600" cy="36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800"/>
              <a:buNone/>
              <a:defRPr b="1" sz="800"/>
            </a:lvl1pPr>
            <a:lvl2pPr indent="-228600" lvl="1" marL="914400" algn="l">
              <a:lnSpc>
                <a:spcPct val="100000"/>
              </a:lnSpc>
              <a:spcBef>
                <a:spcPts val="0"/>
              </a:spcBef>
              <a:spcAft>
                <a:spcPts val="0"/>
              </a:spcAft>
              <a:buSzPts val="800"/>
              <a:buFont typeface="Arial"/>
              <a:buNone/>
              <a:defRPr sz="800"/>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517" name="Google Shape;517;p87"/>
          <p:cNvSpPr txBox="1"/>
          <p:nvPr>
            <p:ph idx="27" type="body"/>
          </p:nvPr>
        </p:nvSpPr>
        <p:spPr>
          <a:xfrm>
            <a:off x="8832824" y="4696188"/>
            <a:ext cx="1425600" cy="36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800"/>
              <a:buNone/>
              <a:defRPr b="1" sz="800"/>
            </a:lvl1pPr>
            <a:lvl2pPr indent="-228600" lvl="1" marL="914400" algn="l">
              <a:lnSpc>
                <a:spcPct val="100000"/>
              </a:lnSpc>
              <a:spcBef>
                <a:spcPts val="0"/>
              </a:spcBef>
              <a:spcAft>
                <a:spcPts val="0"/>
              </a:spcAft>
              <a:buSzPts val="800"/>
              <a:buFont typeface="Arial"/>
              <a:buNone/>
              <a:defRPr sz="800"/>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ct team detail white">
  <p:cSld name="Project team detail white">
    <p:spTree>
      <p:nvGrpSpPr>
        <p:cNvPr id="518" name="Shape 518"/>
        <p:cNvGrpSpPr/>
        <p:nvPr/>
      </p:nvGrpSpPr>
      <p:grpSpPr>
        <a:xfrm>
          <a:off x="0" y="0"/>
          <a:ext cx="0" cy="0"/>
          <a:chOff x="0" y="0"/>
          <a:chExt cx="0" cy="0"/>
        </a:xfrm>
      </p:grpSpPr>
      <p:sp>
        <p:nvSpPr>
          <p:cNvPr id="519" name="Google Shape;519;p88"/>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dk2"/>
              </a:buClr>
              <a:buSzPts val="1600"/>
              <a:buFont typeface="Poppin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0" name="Google Shape;520;p88"/>
          <p:cNvSpPr txBox="1"/>
          <p:nvPr>
            <p:ph idx="11" type="ftr"/>
          </p:nvPr>
        </p:nvSpPr>
        <p:spPr>
          <a:xfrm>
            <a:off x="2108201" y="5335429"/>
            <a:ext cx="2263774" cy="246221"/>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1" name="Google Shape;521;p88"/>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dk2"/>
                </a:solidFill>
                <a:latin typeface="Noto Sans"/>
                <a:ea typeface="Noto Sans"/>
                <a:cs typeface="Noto Sans"/>
                <a:sym typeface="Noto Sans"/>
              </a:defRPr>
            </a:lvl1pPr>
            <a:lvl2pPr indent="0" lvl="1" marL="0" algn="r">
              <a:spcBef>
                <a:spcPts val="0"/>
              </a:spcBef>
              <a:buNone/>
              <a:defRPr sz="800">
                <a:solidFill>
                  <a:schemeClr val="dk2"/>
                </a:solidFill>
                <a:latin typeface="Noto Sans"/>
                <a:ea typeface="Noto Sans"/>
                <a:cs typeface="Noto Sans"/>
                <a:sym typeface="Noto Sans"/>
              </a:defRPr>
            </a:lvl2pPr>
            <a:lvl3pPr indent="0" lvl="2" marL="0" algn="r">
              <a:spcBef>
                <a:spcPts val="0"/>
              </a:spcBef>
              <a:buNone/>
              <a:defRPr sz="800">
                <a:solidFill>
                  <a:schemeClr val="dk2"/>
                </a:solidFill>
                <a:latin typeface="Noto Sans"/>
                <a:ea typeface="Noto Sans"/>
                <a:cs typeface="Noto Sans"/>
                <a:sym typeface="Noto Sans"/>
              </a:defRPr>
            </a:lvl3pPr>
            <a:lvl4pPr indent="0" lvl="3" marL="0" algn="r">
              <a:spcBef>
                <a:spcPts val="0"/>
              </a:spcBef>
              <a:buNone/>
              <a:defRPr sz="800">
                <a:solidFill>
                  <a:schemeClr val="dk2"/>
                </a:solidFill>
                <a:latin typeface="Noto Sans"/>
                <a:ea typeface="Noto Sans"/>
                <a:cs typeface="Noto Sans"/>
                <a:sym typeface="Noto Sans"/>
              </a:defRPr>
            </a:lvl4pPr>
            <a:lvl5pPr indent="0" lvl="4" marL="0" algn="r">
              <a:spcBef>
                <a:spcPts val="0"/>
              </a:spcBef>
              <a:buNone/>
              <a:defRPr sz="800">
                <a:solidFill>
                  <a:schemeClr val="dk2"/>
                </a:solidFill>
                <a:latin typeface="Noto Sans"/>
                <a:ea typeface="Noto Sans"/>
                <a:cs typeface="Noto Sans"/>
                <a:sym typeface="Noto Sans"/>
              </a:defRPr>
            </a:lvl5pPr>
            <a:lvl6pPr indent="0" lvl="5" marL="0" algn="r">
              <a:spcBef>
                <a:spcPts val="0"/>
              </a:spcBef>
              <a:buNone/>
              <a:defRPr sz="800">
                <a:solidFill>
                  <a:schemeClr val="dk2"/>
                </a:solidFill>
                <a:latin typeface="Noto Sans"/>
                <a:ea typeface="Noto Sans"/>
                <a:cs typeface="Noto Sans"/>
                <a:sym typeface="Noto Sans"/>
              </a:defRPr>
            </a:lvl6pPr>
            <a:lvl7pPr indent="0" lvl="6" marL="0" algn="r">
              <a:spcBef>
                <a:spcPts val="0"/>
              </a:spcBef>
              <a:buNone/>
              <a:defRPr sz="800">
                <a:solidFill>
                  <a:schemeClr val="dk2"/>
                </a:solidFill>
                <a:latin typeface="Noto Sans"/>
                <a:ea typeface="Noto Sans"/>
                <a:cs typeface="Noto Sans"/>
                <a:sym typeface="Noto Sans"/>
              </a:defRPr>
            </a:lvl7pPr>
            <a:lvl8pPr indent="0" lvl="7" marL="0" algn="r">
              <a:spcBef>
                <a:spcPts val="0"/>
              </a:spcBef>
              <a:buNone/>
              <a:defRPr sz="800">
                <a:solidFill>
                  <a:schemeClr val="dk2"/>
                </a:solidFill>
                <a:latin typeface="Noto Sans"/>
                <a:ea typeface="Noto Sans"/>
                <a:cs typeface="Noto Sans"/>
                <a:sym typeface="Noto Sans"/>
              </a:defRPr>
            </a:lvl8pPr>
            <a:lvl9pPr indent="0" lvl="8" marL="0" algn="r">
              <a:spcBef>
                <a:spcPts val="0"/>
              </a:spcBef>
              <a:buNone/>
              <a:defRPr sz="800">
                <a:solidFill>
                  <a:schemeClr val="dk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522" name="Google Shape;522;p88"/>
          <p:cNvSpPr/>
          <p:nvPr>
            <p:ph idx="2" type="pic"/>
          </p:nvPr>
        </p:nvSpPr>
        <p:spPr>
          <a:xfrm>
            <a:off x="431800" y="1455738"/>
            <a:ext cx="1980000" cy="1980000"/>
          </a:xfrm>
          <a:prstGeom prst="rect">
            <a:avLst/>
          </a:prstGeom>
          <a:solidFill>
            <a:schemeClr val="lt1"/>
          </a:solidFill>
          <a:ln>
            <a:noFill/>
          </a:ln>
        </p:spPr>
      </p:sp>
      <p:sp>
        <p:nvSpPr>
          <p:cNvPr id="523" name="Google Shape;523;p88"/>
          <p:cNvSpPr/>
          <p:nvPr>
            <p:ph idx="3" type="pic"/>
          </p:nvPr>
        </p:nvSpPr>
        <p:spPr>
          <a:xfrm>
            <a:off x="2945650" y="1455738"/>
            <a:ext cx="1980000" cy="1980000"/>
          </a:xfrm>
          <a:prstGeom prst="rect">
            <a:avLst/>
          </a:prstGeom>
          <a:solidFill>
            <a:schemeClr val="lt1"/>
          </a:solidFill>
          <a:ln>
            <a:noFill/>
          </a:ln>
        </p:spPr>
      </p:sp>
      <p:sp>
        <p:nvSpPr>
          <p:cNvPr id="524" name="Google Shape;524;p88"/>
          <p:cNvSpPr/>
          <p:nvPr>
            <p:ph idx="4" type="pic"/>
          </p:nvPr>
        </p:nvSpPr>
        <p:spPr>
          <a:xfrm>
            <a:off x="5480050" y="1455738"/>
            <a:ext cx="1980000" cy="1980000"/>
          </a:xfrm>
          <a:prstGeom prst="rect">
            <a:avLst/>
          </a:prstGeom>
          <a:solidFill>
            <a:schemeClr val="lt1"/>
          </a:solidFill>
          <a:ln>
            <a:noFill/>
          </a:ln>
        </p:spPr>
      </p:sp>
      <p:sp>
        <p:nvSpPr>
          <p:cNvPr id="525" name="Google Shape;525;p88"/>
          <p:cNvSpPr/>
          <p:nvPr>
            <p:ph idx="5" type="pic"/>
          </p:nvPr>
        </p:nvSpPr>
        <p:spPr>
          <a:xfrm>
            <a:off x="7984736" y="1455738"/>
            <a:ext cx="1980000" cy="1980000"/>
          </a:xfrm>
          <a:prstGeom prst="rect">
            <a:avLst/>
          </a:prstGeom>
          <a:solidFill>
            <a:schemeClr val="lt1"/>
          </a:solidFill>
          <a:ln>
            <a:noFill/>
          </a:ln>
        </p:spPr>
      </p:sp>
      <p:sp>
        <p:nvSpPr>
          <p:cNvPr id="526" name="Google Shape;526;p88"/>
          <p:cNvSpPr txBox="1"/>
          <p:nvPr>
            <p:ph idx="1" type="body"/>
          </p:nvPr>
        </p:nvSpPr>
        <p:spPr>
          <a:xfrm>
            <a:off x="431799" y="3804490"/>
            <a:ext cx="2264525" cy="1251698"/>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0"/>
              </a:spcBef>
              <a:spcAft>
                <a:spcPts val="0"/>
              </a:spcAft>
              <a:buClr>
                <a:schemeClr val="dk2"/>
              </a:buClr>
              <a:buSzPts val="1100"/>
              <a:buNone/>
              <a:defRPr b="1" sz="1100"/>
            </a:lvl1pPr>
            <a:lvl2pPr indent="-228600" lvl="1" marL="914400" algn="l">
              <a:lnSpc>
                <a:spcPct val="130000"/>
              </a:lnSpc>
              <a:spcBef>
                <a:spcPts val="0"/>
              </a:spcBef>
              <a:spcAft>
                <a:spcPts val="0"/>
              </a:spcAft>
              <a:buSzPts val="1100"/>
              <a:buFont typeface="Arial"/>
              <a:buNone/>
              <a:defRPr sz="1100"/>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527" name="Google Shape;527;p88"/>
          <p:cNvSpPr txBox="1"/>
          <p:nvPr>
            <p:ph idx="6" type="body"/>
          </p:nvPr>
        </p:nvSpPr>
        <p:spPr>
          <a:xfrm>
            <a:off x="2945649" y="3804490"/>
            <a:ext cx="2264525" cy="1251698"/>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0"/>
              </a:spcBef>
              <a:spcAft>
                <a:spcPts val="0"/>
              </a:spcAft>
              <a:buClr>
                <a:schemeClr val="dk2"/>
              </a:buClr>
              <a:buSzPts val="1100"/>
              <a:buNone/>
              <a:defRPr b="1" sz="1100"/>
            </a:lvl1pPr>
            <a:lvl2pPr indent="-228600" lvl="1" marL="914400" algn="l">
              <a:lnSpc>
                <a:spcPct val="130000"/>
              </a:lnSpc>
              <a:spcBef>
                <a:spcPts val="0"/>
              </a:spcBef>
              <a:spcAft>
                <a:spcPts val="0"/>
              </a:spcAft>
              <a:buSzPts val="1100"/>
              <a:buFont typeface="Arial"/>
              <a:buNone/>
              <a:defRPr sz="1100"/>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528" name="Google Shape;528;p88"/>
          <p:cNvSpPr txBox="1"/>
          <p:nvPr>
            <p:ph idx="7" type="body"/>
          </p:nvPr>
        </p:nvSpPr>
        <p:spPr>
          <a:xfrm>
            <a:off x="5480049" y="3804490"/>
            <a:ext cx="2264525" cy="1251698"/>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0"/>
              </a:spcBef>
              <a:spcAft>
                <a:spcPts val="0"/>
              </a:spcAft>
              <a:buClr>
                <a:schemeClr val="dk2"/>
              </a:buClr>
              <a:buSzPts val="1100"/>
              <a:buNone/>
              <a:defRPr b="1" sz="1100"/>
            </a:lvl1pPr>
            <a:lvl2pPr indent="-228600" lvl="1" marL="914400" algn="l">
              <a:lnSpc>
                <a:spcPct val="130000"/>
              </a:lnSpc>
              <a:spcBef>
                <a:spcPts val="0"/>
              </a:spcBef>
              <a:spcAft>
                <a:spcPts val="0"/>
              </a:spcAft>
              <a:buSzPts val="1100"/>
              <a:buFont typeface="Arial"/>
              <a:buNone/>
              <a:defRPr sz="1100"/>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529" name="Google Shape;529;p88"/>
          <p:cNvSpPr txBox="1"/>
          <p:nvPr>
            <p:ph idx="8" type="body"/>
          </p:nvPr>
        </p:nvSpPr>
        <p:spPr>
          <a:xfrm>
            <a:off x="7984735" y="3804490"/>
            <a:ext cx="2264525" cy="1251698"/>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0"/>
              </a:spcBef>
              <a:spcAft>
                <a:spcPts val="0"/>
              </a:spcAft>
              <a:buClr>
                <a:schemeClr val="dk2"/>
              </a:buClr>
              <a:buSzPts val="1100"/>
              <a:buNone/>
              <a:defRPr b="1" sz="1100"/>
            </a:lvl1pPr>
            <a:lvl2pPr indent="-228600" lvl="1" marL="914400" algn="l">
              <a:lnSpc>
                <a:spcPct val="130000"/>
              </a:lnSpc>
              <a:spcBef>
                <a:spcPts val="0"/>
              </a:spcBef>
              <a:spcAft>
                <a:spcPts val="0"/>
              </a:spcAft>
              <a:buSzPts val="1100"/>
              <a:buFont typeface="Arial"/>
              <a:buNone/>
              <a:defRPr sz="1100"/>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ct team detail midnight blue">
  <p:cSld name="Project team detail midnight blue">
    <p:spTree>
      <p:nvGrpSpPr>
        <p:cNvPr id="530" name="Shape 530"/>
        <p:cNvGrpSpPr/>
        <p:nvPr/>
      </p:nvGrpSpPr>
      <p:grpSpPr>
        <a:xfrm>
          <a:off x="0" y="0"/>
          <a:ext cx="0" cy="0"/>
          <a:chOff x="0" y="0"/>
          <a:chExt cx="0" cy="0"/>
        </a:xfrm>
      </p:grpSpPr>
      <p:sp>
        <p:nvSpPr>
          <p:cNvPr id="531" name="Google Shape;531;p89"/>
          <p:cNvSpPr/>
          <p:nvPr/>
        </p:nvSpPr>
        <p:spPr>
          <a:xfrm>
            <a:off x="-1" y="-1"/>
            <a:ext cx="10691814" cy="599122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Noto Sans"/>
              <a:ea typeface="Noto Sans"/>
              <a:cs typeface="Noto Sans"/>
              <a:sym typeface="Noto Sans"/>
            </a:endParaRPr>
          </a:p>
        </p:txBody>
      </p:sp>
      <p:sp>
        <p:nvSpPr>
          <p:cNvPr id="532" name="Google Shape;532;p89"/>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lt2"/>
              </a:buClr>
              <a:buSzPts val="1600"/>
              <a:buFont typeface="Poppins Medium"/>
              <a:buNone/>
              <a:defRPr>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3" name="Google Shape;533;p89"/>
          <p:cNvSpPr txBox="1"/>
          <p:nvPr>
            <p:ph idx="11" type="ftr"/>
          </p:nvPr>
        </p:nvSpPr>
        <p:spPr>
          <a:xfrm>
            <a:off x="2108201" y="5335429"/>
            <a:ext cx="2263774" cy="246221"/>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4" name="Google Shape;534;p89"/>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2"/>
                </a:solidFill>
                <a:latin typeface="Noto Sans"/>
                <a:ea typeface="Noto Sans"/>
                <a:cs typeface="Noto Sans"/>
                <a:sym typeface="Noto Sans"/>
              </a:defRPr>
            </a:lvl1pPr>
            <a:lvl2pPr indent="0" lvl="1" marL="0" algn="r">
              <a:spcBef>
                <a:spcPts val="0"/>
              </a:spcBef>
              <a:buNone/>
              <a:defRPr sz="800">
                <a:solidFill>
                  <a:schemeClr val="lt2"/>
                </a:solidFill>
                <a:latin typeface="Noto Sans"/>
                <a:ea typeface="Noto Sans"/>
                <a:cs typeface="Noto Sans"/>
                <a:sym typeface="Noto Sans"/>
              </a:defRPr>
            </a:lvl2pPr>
            <a:lvl3pPr indent="0" lvl="2" marL="0" algn="r">
              <a:spcBef>
                <a:spcPts val="0"/>
              </a:spcBef>
              <a:buNone/>
              <a:defRPr sz="800">
                <a:solidFill>
                  <a:schemeClr val="lt2"/>
                </a:solidFill>
                <a:latin typeface="Noto Sans"/>
                <a:ea typeface="Noto Sans"/>
                <a:cs typeface="Noto Sans"/>
                <a:sym typeface="Noto Sans"/>
              </a:defRPr>
            </a:lvl3pPr>
            <a:lvl4pPr indent="0" lvl="3" marL="0" algn="r">
              <a:spcBef>
                <a:spcPts val="0"/>
              </a:spcBef>
              <a:buNone/>
              <a:defRPr sz="800">
                <a:solidFill>
                  <a:schemeClr val="lt2"/>
                </a:solidFill>
                <a:latin typeface="Noto Sans"/>
                <a:ea typeface="Noto Sans"/>
                <a:cs typeface="Noto Sans"/>
                <a:sym typeface="Noto Sans"/>
              </a:defRPr>
            </a:lvl4pPr>
            <a:lvl5pPr indent="0" lvl="4" marL="0" algn="r">
              <a:spcBef>
                <a:spcPts val="0"/>
              </a:spcBef>
              <a:buNone/>
              <a:defRPr sz="800">
                <a:solidFill>
                  <a:schemeClr val="lt2"/>
                </a:solidFill>
                <a:latin typeface="Noto Sans"/>
                <a:ea typeface="Noto Sans"/>
                <a:cs typeface="Noto Sans"/>
                <a:sym typeface="Noto Sans"/>
              </a:defRPr>
            </a:lvl5pPr>
            <a:lvl6pPr indent="0" lvl="5" marL="0" algn="r">
              <a:spcBef>
                <a:spcPts val="0"/>
              </a:spcBef>
              <a:buNone/>
              <a:defRPr sz="800">
                <a:solidFill>
                  <a:schemeClr val="lt2"/>
                </a:solidFill>
                <a:latin typeface="Noto Sans"/>
                <a:ea typeface="Noto Sans"/>
                <a:cs typeface="Noto Sans"/>
                <a:sym typeface="Noto Sans"/>
              </a:defRPr>
            </a:lvl6pPr>
            <a:lvl7pPr indent="0" lvl="6" marL="0" algn="r">
              <a:spcBef>
                <a:spcPts val="0"/>
              </a:spcBef>
              <a:buNone/>
              <a:defRPr sz="800">
                <a:solidFill>
                  <a:schemeClr val="lt2"/>
                </a:solidFill>
                <a:latin typeface="Noto Sans"/>
                <a:ea typeface="Noto Sans"/>
                <a:cs typeface="Noto Sans"/>
                <a:sym typeface="Noto Sans"/>
              </a:defRPr>
            </a:lvl7pPr>
            <a:lvl8pPr indent="0" lvl="7" marL="0" algn="r">
              <a:spcBef>
                <a:spcPts val="0"/>
              </a:spcBef>
              <a:buNone/>
              <a:defRPr sz="800">
                <a:solidFill>
                  <a:schemeClr val="lt2"/>
                </a:solidFill>
                <a:latin typeface="Noto Sans"/>
                <a:ea typeface="Noto Sans"/>
                <a:cs typeface="Noto Sans"/>
                <a:sym typeface="Noto Sans"/>
              </a:defRPr>
            </a:lvl8pPr>
            <a:lvl9pPr indent="0" lvl="8" marL="0" algn="r">
              <a:spcBef>
                <a:spcPts val="0"/>
              </a:spcBef>
              <a:buNone/>
              <a:defRPr sz="800">
                <a:solidFill>
                  <a:schemeClr val="lt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535" name="Google Shape;535;p89"/>
          <p:cNvSpPr/>
          <p:nvPr>
            <p:ph idx="2" type="pic"/>
          </p:nvPr>
        </p:nvSpPr>
        <p:spPr>
          <a:xfrm>
            <a:off x="431800" y="1455738"/>
            <a:ext cx="1980000" cy="1980000"/>
          </a:xfrm>
          <a:prstGeom prst="rect">
            <a:avLst/>
          </a:prstGeom>
          <a:solidFill>
            <a:schemeClr val="lt1"/>
          </a:solidFill>
          <a:ln>
            <a:noFill/>
          </a:ln>
        </p:spPr>
      </p:sp>
      <p:sp>
        <p:nvSpPr>
          <p:cNvPr id="536" name="Google Shape;536;p89"/>
          <p:cNvSpPr/>
          <p:nvPr>
            <p:ph idx="3" type="pic"/>
          </p:nvPr>
        </p:nvSpPr>
        <p:spPr>
          <a:xfrm>
            <a:off x="2945650" y="1455738"/>
            <a:ext cx="1980000" cy="1980000"/>
          </a:xfrm>
          <a:prstGeom prst="rect">
            <a:avLst/>
          </a:prstGeom>
          <a:solidFill>
            <a:schemeClr val="lt1"/>
          </a:solidFill>
          <a:ln>
            <a:noFill/>
          </a:ln>
        </p:spPr>
      </p:sp>
      <p:sp>
        <p:nvSpPr>
          <p:cNvPr id="537" name="Google Shape;537;p89"/>
          <p:cNvSpPr/>
          <p:nvPr>
            <p:ph idx="4" type="pic"/>
          </p:nvPr>
        </p:nvSpPr>
        <p:spPr>
          <a:xfrm>
            <a:off x="5480050" y="1455738"/>
            <a:ext cx="1980000" cy="1980000"/>
          </a:xfrm>
          <a:prstGeom prst="rect">
            <a:avLst/>
          </a:prstGeom>
          <a:solidFill>
            <a:schemeClr val="lt1"/>
          </a:solidFill>
          <a:ln>
            <a:noFill/>
          </a:ln>
        </p:spPr>
      </p:sp>
      <p:sp>
        <p:nvSpPr>
          <p:cNvPr id="538" name="Google Shape;538;p89"/>
          <p:cNvSpPr/>
          <p:nvPr>
            <p:ph idx="5" type="pic"/>
          </p:nvPr>
        </p:nvSpPr>
        <p:spPr>
          <a:xfrm>
            <a:off x="7984736" y="1455738"/>
            <a:ext cx="1980000" cy="1980000"/>
          </a:xfrm>
          <a:prstGeom prst="rect">
            <a:avLst/>
          </a:prstGeom>
          <a:solidFill>
            <a:schemeClr val="lt1"/>
          </a:solidFill>
          <a:ln>
            <a:noFill/>
          </a:ln>
        </p:spPr>
      </p:sp>
      <p:sp>
        <p:nvSpPr>
          <p:cNvPr id="539" name="Google Shape;539;p89"/>
          <p:cNvSpPr txBox="1"/>
          <p:nvPr>
            <p:ph idx="1" type="body"/>
          </p:nvPr>
        </p:nvSpPr>
        <p:spPr>
          <a:xfrm>
            <a:off x="431799" y="3804490"/>
            <a:ext cx="2264525" cy="1251698"/>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0"/>
              </a:spcBef>
              <a:spcAft>
                <a:spcPts val="0"/>
              </a:spcAft>
              <a:buClr>
                <a:schemeClr val="lt2"/>
              </a:buClr>
              <a:buSzPts val="1100"/>
              <a:buNone/>
              <a:defRPr b="1" sz="1100">
                <a:solidFill>
                  <a:schemeClr val="lt2"/>
                </a:solidFill>
              </a:defRPr>
            </a:lvl1pPr>
            <a:lvl2pPr indent="-228600" lvl="1" marL="914400" algn="l">
              <a:lnSpc>
                <a:spcPct val="130000"/>
              </a:lnSpc>
              <a:spcBef>
                <a:spcPts val="0"/>
              </a:spcBef>
              <a:spcAft>
                <a:spcPts val="0"/>
              </a:spcAft>
              <a:buSzPts val="1100"/>
              <a:buFont typeface="Arial"/>
              <a:buNone/>
              <a:defRPr sz="1100">
                <a:solidFill>
                  <a:schemeClr val="lt2"/>
                </a:solidFill>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540" name="Google Shape;540;p89"/>
          <p:cNvSpPr txBox="1"/>
          <p:nvPr>
            <p:ph idx="6" type="body"/>
          </p:nvPr>
        </p:nvSpPr>
        <p:spPr>
          <a:xfrm>
            <a:off x="2945649" y="3804490"/>
            <a:ext cx="2264525" cy="1251698"/>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0"/>
              </a:spcBef>
              <a:spcAft>
                <a:spcPts val="0"/>
              </a:spcAft>
              <a:buClr>
                <a:schemeClr val="lt2"/>
              </a:buClr>
              <a:buSzPts val="1100"/>
              <a:buNone/>
              <a:defRPr b="1" sz="1100">
                <a:solidFill>
                  <a:schemeClr val="lt2"/>
                </a:solidFill>
              </a:defRPr>
            </a:lvl1pPr>
            <a:lvl2pPr indent="-228600" lvl="1" marL="914400" algn="l">
              <a:lnSpc>
                <a:spcPct val="130000"/>
              </a:lnSpc>
              <a:spcBef>
                <a:spcPts val="0"/>
              </a:spcBef>
              <a:spcAft>
                <a:spcPts val="0"/>
              </a:spcAft>
              <a:buSzPts val="1100"/>
              <a:buFont typeface="Arial"/>
              <a:buNone/>
              <a:defRPr sz="1100">
                <a:solidFill>
                  <a:schemeClr val="lt2"/>
                </a:solidFill>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541" name="Google Shape;541;p89"/>
          <p:cNvSpPr txBox="1"/>
          <p:nvPr>
            <p:ph idx="7" type="body"/>
          </p:nvPr>
        </p:nvSpPr>
        <p:spPr>
          <a:xfrm>
            <a:off x="5480049" y="3804490"/>
            <a:ext cx="2264525" cy="1251698"/>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0"/>
              </a:spcBef>
              <a:spcAft>
                <a:spcPts val="0"/>
              </a:spcAft>
              <a:buClr>
                <a:schemeClr val="lt2"/>
              </a:buClr>
              <a:buSzPts val="1100"/>
              <a:buNone/>
              <a:defRPr b="1" sz="1100">
                <a:solidFill>
                  <a:schemeClr val="lt2"/>
                </a:solidFill>
              </a:defRPr>
            </a:lvl1pPr>
            <a:lvl2pPr indent="-228600" lvl="1" marL="914400" algn="l">
              <a:lnSpc>
                <a:spcPct val="130000"/>
              </a:lnSpc>
              <a:spcBef>
                <a:spcPts val="0"/>
              </a:spcBef>
              <a:spcAft>
                <a:spcPts val="0"/>
              </a:spcAft>
              <a:buSzPts val="1100"/>
              <a:buFont typeface="Arial"/>
              <a:buNone/>
              <a:defRPr sz="1100">
                <a:solidFill>
                  <a:schemeClr val="lt2"/>
                </a:solidFill>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542" name="Google Shape;542;p89"/>
          <p:cNvSpPr txBox="1"/>
          <p:nvPr>
            <p:ph idx="8" type="body"/>
          </p:nvPr>
        </p:nvSpPr>
        <p:spPr>
          <a:xfrm>
            <a:off x="7984735" y="3804490"/>
            <a:ext cx="2264525" cy="1251698"/>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0"/>
              </a:spcBef>
              <a:spcAft>
                <a:spcPts val="0"/>
              </a:spcAft>
              <a:buClr>
                <a:schemeClr val="lt2"/>
              </a:buClr>
              <a:buSzPts val="1100"/>
              <a:buNone/>
              <a:defRPr b="1" sz="1100">
                <a:solidFill>
                  <a:schemeClr val="lt2"/>
                </a:solidFill>
              </a:defRPr>
            </a:lvl1pPr>
            <a:lvl2pPr indent="-228600" lvl="1" marL="914400" algn="l">
              <a:lnSpc>
                <a:spcPct val="130000"/>
              </a:lnSpc>
              <a:spcBef>
                <a:spcPts val="0"/>
              </a:spcBef>
              <a:spcAft>
                <a:spcPts val="0"/>
              </a:spcAft>
              <a:buSzPts val="1100"/>
              <a:buFont typeface="Arial"/>
              <a:buNone/>
              <a:defRPr sz="1100">
                <a:solidFill>
                  <a:schemeClr val="lt2"/>
                </a:solidFill>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grpSp>
        <p:nvGrpSpPr>
          <p:cNvPr id="543" name="Google Shape;543;p89"/>
          <p:cNvGrpSpPr/>
          <p:nvPr/>
        </p:nvGrpSpPr>
        <p:grpSpPr>
          <a:xfrm>
            <a:off x="438942" y="5320889"/>
            <a:ext cx="1075533" cy="260761"/>
            <a:chOff x="438942" y="5320889"/>
            <a:chExt cx="1075533" cy="260761"/>
          </a:xfrm>
        </p:grpSpPr>
        <p:sp>
          <p:nvSpPr>
            <p:cNvPr id="544" name="Google Shape;544;p89"/>
            <p:cNvSpPr/>
            <p:nvPr/>
          </p:nvSpPr>
          <p:spPr>
            <a:xfrm>
              <a:off x="438942" y="5338137"/>
              <a:ext cx="700433" cy="225731"/>
            </a:xfrm>
            <a:custGeom>
              <a:rect b="b" l="l" r="r" t="t"/>
              <a:pathLst>
                <a:path extrusionOk="0" h="170762" w="529867">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Noto Sans"/>
                <a:ea typeface="Noto Sans"/>
                <a:cs typeface="Noto Sans"/>
                <a:sym typeface="Noto Sans"/>
              </a:endParaRPr>
            </a:p>
          </p:txBody>
        </p:sp>
        <p:sp>
          <p:nvSpPr>
            <p:cNvPr id="545" name="Google Shape;545;p89"/>
            <p:cNvSpPr/>
            <p:nvPr/>
          </p:nvSpPr>
          <p:spPr>
            <a:xfrm>
              <a:off x="1253714" y="5320889"/>
              <a:ext cx="260761" cy="260761"/>
            </a:xfrm>
            <a:custGeom>
              <a:rect b="b" l="l" r="r" t="t"/>
              <a:pathLst>
                <a:path extrusionOk="0" h="197262" w="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Noto Sans"/>
                <a:ea typeface="Noto Sans"/>
                <a:cs typeface="Noto Sans"/>
                <a:sym typeface="Noto Sans"/>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w/ image 5">
  <p:cSld name="Statement w/ image 5">
    <p:spTree>
      <p:nvGrpSpPr>
        <p:cNvPr id="44" name="Shape 44"/>
        <p:cNvGrpSpPr/>
        <p:nvPr/>
      </p:nvGrpSpPr>
      <p:grpSpPr>
        <a:xfrm>
          <a:off x="0" y="0"/>
          <a:ext cx="0" cy="0"/>
          <a:chOff x="0" y="0"/>
          <a:chExt cx="0" cy="0"/>
        </a:xfrm>
      </p:grpSpPr>
      <p:sp>
        <p:nvSpPr>
          <p:cNvPr id="45" name="Google Shape;45;p36"/>
          <p:cNvSpPr/>
          <p:nvPr>
            <p:ph idx="2" type="pic"/>
          </p:nvPr>
        </p:nvSpPr>
        <p:spPr>
          <a:xfrm>
            <a:off x="5345906" y="-1"/>
            <a:ext cx="5345904" cy="5991225"/>
          </a:xfrm>
          <a:prstGeom prst="rect">
            <a:avLst/>
          </a:prstGeom>
          <a:solidFill>
            <a:schemeClr val="lt1"/>
          </a:solidFill>
          <a:ln>
            <a:noFill/>
          </a:ln>
        </p:spPr>
      </p:sp>
      <p:sp>
        <p:nvSpPr>
          <p:cNvPr id="46" name="Google Shape;46;p36"/>
          <p:cNvSpPr txBox="1"/>
          <p:nvPr>
            <p:ph type="title"/>
          </p:nvPr>
        </p:nvSpPr>
        <p:spPr>
          <a:xfrm>
            <a:off x="431801" y="433388"/>
            <a:ext cx="4186238"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dk2"/>
              </a:buClr>
              <a:buSzPts val="1600"/>
              <a:buFont typeface="Poppins Medium"/>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36"/>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2"/>
                </a:solidFill>
                <a:latin typeface="Noto Sans"/>
                <a:ea typeface="Noto Sans"/>
                <a:cs typeface="Noto Sans"/>
                <a:sym typeface="Noto Sans"/>
              </a:defRPr>
            </a:lvl1pPr>
            <a:lvl2pPr indent="0" lvl="1" marL="0" algn="r">
              <a:spcBef>
                <a:spcPts val="0"/>
              </a:spcBef>
              <a:buNone/>
              <a:defRPr sz="800">
                <a:solidFill>
                  <a:schemeClr val="lt2"/>
                </a:solidFill>
                <a:latin typeface="Noto Sans"/>
                <a:ea typeface="Noto Sans"/>
                <a:cs typeface="Noto Sans"/>
                <a:sym typeface="Noto Sans"/>
              </a:defRPr>
            </a:lvl2pPr>
            <a:lvl3pPr indent="0" lvl="2" marL="0" algn="r">
              <a:spcBef>
                <a:spcPts val="0"/>
              </a:spcBef>
              <a:buNone/>
              <a:defRPr sz="800">
                <a:solidFill>
                  <a:schemeClr val="lt2"/>
                </a:solidFill>
                <a:latin typeface="Noto Sans"/>
                <a:ea typeface="Noto Sans"/>
                <a:cs typeface="Noto Sans"/>
                <a:sym typeface="Noto Sans"/>
              </a:defRPr>
            </a:lvl3pPr>
            <a:lvl4pPr indent="0" lvl="3" marL="0" algn="r">
              <a:spcBef>
                <a:spcPts val="0"/>
              </a:spcBef>
              <a:buNone/>
              <a:defRPr sz="800">
                <a:solidFill>
                  <a:schemeClr val="lt2"/>
                </a:solidFill>
                <a:latin typeface="Noto Sans"/>
                <a:ea typeface="Noto Sans"/>
                <a:cs typeface="Noto Sans"/>
                <a:sym typeface="Noto Sans"/>
              </a:defRPr>
            </a:lvl4pPr>
            <a:lvl5pPr indent="0" lvl="4" marL="0" algn="r">
              <a:spcBef>
                <a:spcPts val="0"/>
              </a:spcBef>
              <a:buNone/>
              <a:defRPr sz="800">
                <a:solidFill>
                  <a:schemeClr val="lt2"/>
                </a:solidFill>
                <a:latin typeface="Noto Sans"/>
                <a:ea typeface="Noto Sans"/>
                <a:cs typeface="Noto Sans"/>
                <a:sym typeface="Noto Sans"/>
              </a:defRPr>
            </a:lvl5pPr>
            <a:lvl6pPr indent="0" lvl="5" marL="0" algn="r">
              <a:spcBef>
                <a:spcPts val="0"/>
              </a:spcBef>
              <a:buNone/>
              <a:defRPr sz="800">
                <a:solidFill>
                  <a:schemeClr val="lt2"/>
                </a:solidFill>
                <a:latin typeface="Noto Sans"/>
                <a:ea typeface="Noto Sans"/>
                <a:cs typeface="Noto Sans"/>
                <a:sym typeface="Noto Sans"/>
              </a:defRPr>
            </a:lvl6pPr>
            <a:lvl7pPr indent="0" lvl="6" marL="0" algn="r">
              <a:spcBef>
                <a:spcPts val="0"/>
              </a:spcBef>
              <a:buNone/>
              <a:defRPr sz="800">
                <a:solidFill>
                  <a:schemeClr val="lt2"/>
                </a:solidFill>
                <a:latin typeface="Noto Sans"/>
                <a:ea typeface="Noto Sans"/>
                <a:cs typeface="Noto Sans"/>
                <a:sym typeface="Noto Sans"/>
              </a:defRPr>
            </a:lvl7pPr>
            <a:lvl8pPr indent="0" lvl="7" marL="0" algn="r">
              <a:spcBef>
                <a:spcPts val="0"/>
              </a:spcBef>
              <a:buNone/>
              <a:defRPr sz="800">
                <a:solidFill>
                  <a:schemeClr val="lt2"/>
                </a:solidFill>
                <a:latin typeface="Noto Sans"/>
                <a:ea typeface="Noto Sans"/>
                <a:cs typeface="Noto Sans"/>
                <a:sym typeface="Noto Sans"/>
              </a:defRPr>
            </a:lvl8pPr>
            <a:lvl9pPr indent="0" lvl="8" marL="0" algn="r">
              <a:spcBef>
                <a:spcPts val="0"/>
              </a:spcBef>
              <a:buNone/>
              <a:defRPr sz="800">
                <a:solidFill>
                  <a:schemeClr val="lt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48" name="Google Shape;48;p36"/>
          <p:cNvSpPr txBox="1"/>
          <p:nvPr>
            <p:ph idx="1" type="body"/>
          </p:nvPr>
        </p:nvSpPr>
        <p:spPr>
          <a:xfrm>
            <a:off x="438150" y="1455738"/>
            <a:ext cx="4186238" cy="2252343"/>
          </a:xfrm>
          <a:prstGeom prst="rect">
            <a:avLst/>
          </a:prstGeom>
          <a:noFill/>
          <a:ln>
            <a:noFill/>
          </a:ln>
        </p:spPr>
        <p:txBody>
          <a:bodyPr anchorCtr="0" anchor="t" bIns="0" lIns="0" spcFirstLastPara="1" rIns="0" wrap="square" tIns="36000">
            <a:noAutofit/>
          </a:bodyPr>
          <a:lstStyle>
            <a:lvl1pPr indent="-228600" lvl="0" marL="457200" algn="l">
              <a:lnSpc>
                <a:spcPct val="100000"/>
              </a:lnSpc>
              <a:spcBef>
                <a:spcPts val="1700"/>
              </a:spcBef>
              <a:spcAft>
                <a:spcPts val="0"/>
              </a:spcAft>
              <a:buClr>
                <a:schemeClr val="dk2"/>
              </a:buClr>
              <a:buSzPts val="2400"/>
              <a:buNone/>
              <a:defRPr sz="2400">
                <a:solidFill>
                  <a:schemeClr val="dk2"/>
                </a:solidFill>
                <a:latin typeface="Poppins Medium"/>
                <a:ea typeface="Poppins Medium"/>
                <a:cs typeface="Poppins Medium"/>
                <a:sym typeface="Poppins Medium"/>
              </a:defRPr>
            </a:lvl1pPr>
            <a:lvl2pPr indent="-228600" lvl="1" marL="914400" algn="l">
              <a:lnSpc>
                <a:spcPct val="100000"/>
              </a:lnSpc>
              <a:spcBef>
                <a:spcPts val="0"/>
              </a:spcBef>
              <a:spcAft>
                <a:spcPts val="0"/>
              </a:spcAft>
              <a:buSzPts val="2400"/>
              <a:buFont typeface="Arial"/>
              <a:buNone/>
              <a:defRPr sz="2400">
                <a:solidFill>
                  <a:schemeClr val="dk2"/>
                </a:solidFill>
                <a:latin typeface="Poppins Light"/>
                <a:ea typeface="Poppins Light"/>
                <a:cs typeface="Poppins Light"/>
                <a:sym typeface="Poppins Light"/>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1">
  <p:cSld name="Contact 1">
    <p:spTree>
      <p:nvGrpSpPr>
        <p:cNvPr id="546" name="Shape 546"/>
        <p:cNvGrpSpPr/>
        <p:nvPr/>
      </p:nvGrpSpPr>
      <p:grpSpPr>
        <a:xfrm>
          <a:off x="0" y="0"/>
          <a:ext cx="0" cy="0"/>
          <a:chOff x="0" y="0"/>
          <a:chExt cx="0" cy="0"/>
        </a:xfrm>
      </p:grpSpPr>
      <p:sp>
        <p:nvSpPr>
          <p:cNvPr id="547" name="Google Shape;547;p90"/>
          <p:cNvSpPr/>
          <p:nvPr>
            <p:ph idx="2" type="pic"/>
          </p:nvPr>
        </p:nvSpPr>
        <p:spPr>
          <a:xfrm>
            <a:off x="5345113" y="0"/>
            <a:ext cx="5351462" cy="5991225"/>
          </a:xfrm>
          <a:prstGeom prst="rect">
            <a:avLst/>
          </a:prstGeom>
          <a:solidFill>
            <a:schemeClr val="lt1"/>
          </a:solidFill>
          <a:ln>
            <a:noFill/>
          </a:ln>
        </p:spPr>
      </p:sp>
      <p:sp>
        <p:nvSpPr>
          <p:cNvPr id="548" name="Google Shape;548;p90"/>
          <p:cNvSpPr/>
          <p:nvPr/>
        </p:nvSpPr>
        <p:spPr>
          <a:xfrm>
            <a:off x="0" y="-1"/>
            <a:ext cx="5345906" cy="599122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Noto Sans"/>
              <a:ea typeface="Noto Sans"/>
              <a:cs typeface="Noto Sans"/>
              <a:sym typeface="Noto Sans"/>
            </a:endParaRPr>
          </a:p>
        </p:txBody>
      </p:sp>
      <p:sp>
        <p:nvSpPr>
          <p:cNvPr id="549" name="Google Shape;549;p90"/>
          <p:cNvSpPr txBox="1"/>
          <p:nvPr>
            <p:ph type="title"/>
          </p:nvPr>
        </p:nvSpPr>
        <p:spPr>
          <a:xfrm>
            <a:off x="431800" y="433388"/>
            <a:ext cx="3940175"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lt2"/>
              </a:buClr>
              <a:buSzPts val="1600"/>
              <a:buFont typeface="Poppins Medium"/>
              <a:buNone/>
              <a:defRPr>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0" name="Google Shape;550;p90"/>
          <p:cNvSpPr txBox="1"/>
          <p:nvPr>
            <p:ph idx="11" type="ftr"/>
          </p:nvPr>
        </p:nvSpPr>
        <p:spPr>
          <a:xfrm>
            <a:off x="2108201" y="5335429"/>
            <a:ext cx="2263774" cy="246221"/>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1" name="Google Shape;551;p90"/>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2"/>
                </a:solidFill>
                <a:latin typeface="Noto Sans"/>
                <a:ea typeface="Noto Sans"/>
                <a:cs typeface="Noto Sans"/>
                <a:sym typeface="Noto Sans"/>
              </a:defRPr>
            </a:lvl1pPr>
            <a:lvl2pPr indent="0" lvl="1" marL="0" algn="r">
              <a:spcBef>
                <a:spcPts val="0"/>
              </a:spcBef>
              <a:buNone/>
              <a:defRPr sz="800">
                <a:solidFill>
                  <a:schemeClr val="lt2"/>
                </a:solidFill>
                <a:latin typeface="Noto Sans"/>
                <a:ea typeface="Noto Sans"/>
                <a:cs typeface="Noto Sans"/>
                <a:sym typeface="Noto Sans"/>
              </a:defRPr>
            </a:lvl2pPr>
            <a:lvl3pPr indent="0" lvl="2" marL="0" algn="r">
              <a:spcBef>
                <a:spcPts val="0"/>
              </a:spcBef>
              <a:buNone/>
              <a:defRPr sz="800">
                <a:solidFill>
                  <a:schemeClr val="lt2"/>
                </a:solidFill>
                <a:latin typeface="Noto Sans"/>
                <a:ea typeface="Noto Sans"/>
                <a:cs typeface="Noto Sans"/>
                <a:sym typeface="Noto Sans"/>
              </a:defRPr>
            </a:lvl3pPr>
            <a:lvl4pPr indent="0" lvl="3" marL="0" algn="r">
              <a:spcBef>
                <a:spcPts val="0"/>
              </a:spcBef>
              <a:buNone/>
              <a:defRPr sz="800">
                <a:solidFill>
                  <a:schemeClr val="lt2"/>
                </a:solidFill>
                <a:latin typeface="Noto Sans"/>
                <a:ea typeface="Noto Sans"/>
                <a:cs typeface="Noto Sans"/>
                <a:sym typeface="Noto Sans"/>
              </a:defRPr>
            </a:lvl4pPr>
            <a:lvl5pPr indent="0" lvl="4" marL="0" algn="r">
              <a:spcBef>
                <a:spcPts val="0"/>
              </a:spcBef>
              <a:buNone/>
              <a:defRPr sz="800">
                <a:solidFill>
                  <a:schemeClr val="lt2"/>
                </a:solidFill>
                <a:latin typeface="Noto Sans"/>
                <a:ea typeface="Noto Sans"/>
                <a:cs typeface="Noto Sans"/>
                <a:sym typeface="Noto Sans"/>
              </a:defRPr>
            </a:lvl5pPr>
            <a:lvl6pPr indent="0" lvl="5" marL="0" algn="r">
              <a:spcBef>
                <a:spcPts val="0"/>
              </a:spcBef>
              <a:buNone/>
              <a:defRPr sz="800">
                <a:solidFill>
                  <a:schemeClr val="lt2"/>
                </a:solidFill>
                <a:latin typeface="Noto Sans"/>
                <a:ea typeface="Noto Sans"/>
                <a:cs typeface="Noto Sans"/>
                <a:sym typeface="Noto Sans"/>
              </a:defRPr>
            </a:lvl6pPr>
            <a:lvl7pPr indent="0" lvl="6" marL="0" algn="r">
              <a:spcBef>
                <a:spcPts val="0"/>
              </a:spcBef>
              <a:buNone/>
              <a:defRPr sz="800">
                <a:solidFill>
                  <a:schemeClr val="lt2"/>
                </a:solidFill>
                <a:latin typeface="Noto Sans"/>
                <a:ea typeface="Noto Sans"/>
                <a:cs typeface="Noto Sans"/>
                <a:sym typeface="Noto Sans"/>
              </a:defRPr>
            </a:lvl7pPr>
            <a:lvl8pPr indent="0" lvl="7" marL="0" algn="r">
              <a:spcBef>
                <a:spcPts val="0"/>
              </a:spcBef>
              <a:buNone/>
              <a:defRPr sz="800">
                <a:solidFill>
                  <a:schemeClr val="lt2"/>
                </a:solidFill>
                <a:latin typeface="Noto Sans"/>
                <a:ea typeface="Noto Sans"/>
                <a:cs typeface="Noto Sans"/>
                <a:sym typeface="Noto Sans"/>
              </a:defRPr>
            </a:lvl8pPr>
            <a:lvl9pPr indent="0" lvl="8" marL="0" algn="r">
              <a:spcBef>
                <a:spcPts val="0"/>
              </a:spcBef>
              <a:buNone/>
              <a:defRPr sz="800">
                <a:solidFill>
                  <a:schemeClr val="lt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552" name="Google Shape;552;p90"/>
          <p:cNvSpPr txBox="1"/>
          <p:nvPr>
            <p:ph idx="1" type="body"/>
          </p:nvPr>
        </p:nvSpPr>
        <p:spPr>
          <a:xfrm>
            <a:off x="431800" y="1455738"/>
            <a:ext cx="3940175" cy="1211262"/>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0"/>
              </a:spcBef>
              <a:spcAft>
                <a:spcPts val="0"/>
              </a:spcAft>
              <a:buClr>
                <a:schemeClr val="lt2"/>
              </a:buClr>
              <a:buSzPts val="3600"/>
              <a:buNone/>
              <a:defRPr sz="3600">
                <a:solidFill>
                  <a:schemeClr val="lt2"/>
                </a:solidFill>
                <a:latin typeface="Poppins Light"/>
                <a:ea typeface="Poppins Light"/>
                <a:cs typeface="Poppins Light"/>
                <a:sym typeface="Poppins Light"/>
              </a:defRPr>
            </a:lvl1pPr>
            <a:lvl2pPr indent="-342900" lvl="1" marL="914400" algn="l">
              <a:lnSpc>
                <a:spcPct val="130000"/>
              </a:lnSpc>
              <a:spcBef>
                <a:spcPts val="1700"/>
              </a:spcBef>
              <a:spcAft>
                <a:spcPts val="0"/>
              </a:spcAft>
              <a:buSzPts val="1800"/>
              <a:buChar char="&gt;"/>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553" name="Google Shape;553;p90"/>
          <p:cNvSpPr txBox="1"/>
          <p:nvPr>
            <p:ph idx="3" type="body"/>
          </p:nvPr>
        </p:nvSpPr>
        <p:spPr>
          <a:xfrm>
            <a:off x="431800" y="2705099"/>
            <a:ext cx="3940175" cy="861646"/>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lt2"/>
              </a:buClr>
              <a:buSzPts val="1100"/>
              <a:buNone/>
              <a:defRPr>
                <a:solidFill>
                  <a:schemeClr val="lt2"/>
                </a:solidFill>
              </a:defRPr>
            </a:lvl1pPr>
            <a:lvl2pPr indent="-342900" lvl="1" marL="914400" algn="l">
              <a:lnSpc>
                <a:spcPct val="130000"/>
              </a:lnSpc>
              <a:spcBef>
                <a:spcPts val="1700"/>
              </a:spcBef>
              <a:spcAft>
                <a:spcPts val="0"/>
              </a:spcAft>
              <a:buSzPts val="1800"/>
              <a:buChar char="&gt;"/>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554" name="Google Shape;554;p90"/>
          <p:cNvSpPr txBox="1"/>
          <p:nvPr>
            <p:ph idx="4" type="body"/>
          </p:nvPr>
        </p:nvSpPr>
        <p:spPr>
          <a:xfrm>
            <a:off x="431799" y="3804490"/>
            <a:ext cx="3940175" cy="1251698"/>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0"/>
              </a:spcBef>
              <a:spcAft>
                <a:spcPts val="0"/>
              </a:spcAft>
              <a:buClr>
                <a:schemeClr val="lt2"/>
              </a:buClr>
              <a:buSzPts val="1100"/>
              <a:buNone/>
              <a:defRPr b="1">
                <a:solidFill>
                  <a:schemeClr val="lt2"/>
                </a:solidFill>
              </a:defRPr>
            </a:lvl1pPr>
            <a:lvl2pPr indent="-228600" lvl="1" marL="914400" algn="l">
              <a:lnSpc>
                <a:spcPct val="130000"/>
              </a:lnSpc>
              <a:spcBef>
                <a:spcPts val="0"/>
              </a:spcBef>
              <a:spcAft>
                <a:spcPts val="0"/>
              </a:spcAft>
              <a:buSzPts val="1100"/>
              <a:buFont typeface="Arial"/>
              <a:buNone/>
              <a:defRPr>
                <a:solidFill>
                  <a:schemeClr val="lt2"/>
                </a:solidFill>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grpSp>
        <p:nvGrpSpPr>
          <p:cNvPr id="555" name="Google Shape;555;p90"/>
          <p:cNvGrpSpPr/>
          <p:nvPr/>
        </p:nvGrpSpPr>
        <p:grpSpPr>
          <a:xfrm>
            <a:off x="438942" y="5320889"/>
            <a:ext cx="1075533" cy="260761"/>
            <a:chOff x="438942" y="5320889"/>
            <a:chExt cx="1075533" cy="260761"/>
          </a:xfrm>
        </p:grpSpPr>
        <p:sp>
          <p:nvSpPr>
            <p:cNvPr id="556" name="Google Shape;556;p90"/>
            <p:cNvSpPr/>
            <p:nvPr/>
          </p:nvSpPr>
          <p:spPr>
            <a:xfrm>
              <a:off x="438942" y="5338137"/>
              <a:ext cx="700433" cy="225731"/>
            </a:xfrm>
            <a:custGeom>
              <a:rect b="b" l="l" r="r" t="t"/>
              <a:pathLst>
                <a:path extrusionOk="0" h="170762" w="529867">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Noto Sans"/>
                <a:ea typeface="Noto Sans"/>
                <a:cs typeface="Noto Sans"/>
                <a:sym typeface="Noto Sans"/>
              </a:endParaRPr>
            </a:p>
          </p:txBody>
        </p:sp>
        <p:sp>
          <p:nvSpPr>
            <p:cNvPr id="557" name="Google Shape;557;p90"/>
            <p:cNvSpPr/>
            <p:nvPr/>
          </p:nvSpPr>
          <p:spPr>
            <a:xfrm>
              <a:off x="1253714" y="5320889"/>
              <a:ext cx="260761" cy="260761"/>
            </a:xfrm>
            <a:custGeom>
              <a:rect b="b" l="l" r="r" t="t"/>
              <a:pathLst>
                <a:path extrusionOk="0" h="197262" w="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Noto Sans"/>
                <a:ea typeface="Noto Sans"/>
                <a:cs typeface="Noto Sans"/>
                <a:sym typeface="Noto Sans"/>
              </a:endParaRPr>
            </a:p>
          </p:txBody>
        </p:sp>
      </p:gr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2">
  <p:cSld name="Contact 2">
    <p:spTree>
      <p:nvGrpSpPr>
        <p:cNvPr id="558" name="Shape 558"/>
        <p:cNvGrpSpPr/>
        <p:nvPr/>
      </p:nvGrpSpPr>
      <p:grpSpPr>
        <a:xfrm>
          <a:off x="0" y="0"/>
          <a:ext cx="0" cy="0"/>
          <a:chOff x="0" y="0"/>
          <a:chExt cx="0" cy="0"/>
        </a:xfrm>
      </p:grpSpPr>
      <p:sp>
        <p:nvSpPr>
          <p:cNvPr id="559" name="Google Shape;559;p91"/>
          <p:cNvSpPr/>
          <p:nvPr>
            <p:ph idx="2" type="pic"/>
          </p:nvPr>
        </p:nvSpPr>
        <p:spPr>
          <a:xfrm>
            <a:off x="5136326" y="433388"/>
            <a:ext cx="5121345" cy="5123945"/>
          </a:xfrm>
          <a:prstGeom prst="rect">
            <a:avLst/>
          </a:prstGeom>
          <a:solidFill>
            <a:schemeClr val="lt1"/>
          </a:solidFill>
          <a:ln>
            <a:noFill/>
          </a:ln>
        </p:spPr>
      </p:sp>
      <p:sp>
        <p:nvSpPr>
          <p:cNvPr id="560" name="Google Shape;560;p91"/>
          <p:cNvSpPr txBox="1"/>
          <p:nvPr>
            <p:ph type="title"/>
          </p:nvPr>
        </p:nvSpPr>
        <p:spPr>
          <a:xfrm>
            <a:off x="431800" y="433388"/>
            <a:ext cx="3940175"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dk2"/>
              </a:buClr>
              <a:buSzPts val="1600"/>
              <a:buFont typeface="Poppins Medium"/>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1" name="Google Shape;561;p91"/>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dk2"/>
                </a:solidFill>
                <a:latin typeface="Noto Sans"/>
                <a:ea typeface="Noto Sans"/>
                <a:cs typeface="Noto Sans"/>
                <a:sym typeface="Noto Sans"/>
              </a:defRPr>
            </a:lvl1pPr>
            <a:lvl2pPr indent="0" lvl="1" marL="0" algn="r">
              <a:spcBef>
                <a:spcPts val="0"/>
              </a:spcBef>
              <a:buNone/>
              <a:defRPr sz="800">
                <a:solidFill>
                  <a:schemeClr val="dk2"/>
                </a:solidFill>
                <a:latin typeface="Noto Sans"/>
                <a:ea typeface="Noto Sans"/>
                <a:cs typeface="Noto Sans"/>
                <a:sym typeface="Noto Sans"/>
              </a:defRPr>
            </a:lvl2pPr>
            <a:lvl3pPr indent="0" lvl="2" marL="0" algn="r">
              <a:spcBef>
                <a:spcPts val="0"/>
              </a:spcBef>
              <a:buNone/>
              <a:defRPr sz="800">
                <a:solidFill>
                  <a:schemeClr val="dk2"/>
                </a:solidFill>
                <a:latin typeface="Noto Sans"/>
                <a:ea typeface="Noto Sans"/>
                <a:cs typeface="Noto Sans"/>
                <a:sym typeface="Noto Sans"/>
              </a:defRPr>
            </a:lvl3pPr>
            <a:lvl4pPr indent="0" lvl="3" marL="0" algn="r">
              <a:spcBef>
                <a:spcPts val="0"/>
              </a:spcBef>
              <a:buNone/>
              <a:defRPr sz="800">
                <a:solidFill>
                  <a:schemeClr val="dk2"/>
                </a:solidFill>
                <a:latin typeface="Noto Sans"/>
                <a:ea typeface="Noto Sans"/>
                <a:cs typeface="Noto Sans"/>
                <a:sym typeface="Noto Sans"/>
              </a:defRPr>
            </a:lvl4pPr>
            <a:lvl5pPr indent="0" lvl="4" marL="0" algn="r">
              <a:spcBef>
                <a:spcPts val="0"/>
              </a:spcBef>
              <a:buNone/>
              <a:defRPr sz="800">
                <a:solidFill>
                  <a:schemeClr val="dk2"/>
                </a:solidFill>
                <a:latin typeface="Noto Sans"/>
                <a:ea typeface="Noto Sans"/>
                <a:cs typeface="Noto Sans"/>
                <a:sym typeface="Noto Sans"/>
              </a:defRPr>
            </a:lvl5pPr>
            <a:lvl6pPr indent="0" lvl="5" marL="0" algn="r">
              <a:spcBef>
                <a:spcPts val="0"/>
              </a:spcBef>
              <a:buNone/>
              <a:defRPr sz="800">
                <a:solidFill>
                  <a:schemeClr val="dk2"/>
                </a:solidFill>
                <a:latin typeface="Noto Sans"/>
                <a:ea typeface="Noto Sans"/>
                <a:cs typeface="Noto Sans"/>
                <a:sym typeface="Noto Sans"/>
              </a:defRPr>
            </a:lvl6pPr>
            <a:lvl7pPr indent="0" lvl="6" marL="0" algn="r">
              <a:spcBef>
                <a:spcPts val="0"/>
              </a:spcBef>
              <a:buNone/>
              <a:defRPr sz="800">
                <a:solidFill>
                  <a:schemeClr val="dk2"/>
                </a:solidFill>
                <a:latin typeface="Noto Sans"/>
                <a:ea typeface="Noto Sans"/>
                <a:cs typeface="Noto Sans"/>
                <a:sym typeface="Noto Sans"/>
              </a:defRPr>
            </a:lvl7pPr>
            <a:lvl8pPr indent="0" lvl="7" marL="0" algn="r">
              <a:spcBef>
                <a:spcPts val="0"/>
              </a:spcBef>
              <a:buNone/>
              <a:defRPr sz="800">
                <a:solidFill>
                  <a:schemeClr val="dk2"/>
                </a:solidFill>
                <a:latin typeface="Noto Sans"/>
                <a:ea typeface="Noto Sans"/>
                <a:cs typeface="Noto Sans"/>
                <a:sym typeface="Noto Sans"/>
              </a:defRPr>
            </a:lvl8pPr>
            <a:lvl9pPr indent="0" lvl="8" marL="0" algn="r">
              <a:spcBef>
                <a:spcPts val="0"/>
              </a:spcBef>
              <a:buNone/>
              <a:defRPr sz="800">
                <a:solidFill>
                  <a:schemeClr val="dk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562" name="Google Shape;562;p91"/>
          <p:cNvSpPr txBox="1"/>
          <p:nvPr>
            <p:ph idx="1" type="body"/>
          </p:nvPr>
        </p:nvSpPr>
        <p:spPr>
          <a:xfrm>
            <a:off x="431800" y="1455738"/>
            <a:ext cx="3940175" cy="3600450"/>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dk2"/>
              </a:buClr>
              <a:buSzPts val="1100"/>
              <a:buNone/>
              <a:defRPr b="1"/>
            </a:lvl1pPr>
            <a:lvl2pPr indent="-228600" lvl="1" marL="914400" algn="l">
              <a:lnSpc>
                <a:spcPct val="130000"/>
              </a:lnSpc>
              <a:spcBef>
                <a:spcPts val="1700"/>
              </a:spcBef>
              <a:spcAft>
                <a:spcPts val="0"/>
              </a:spcAft>
              <a:buSzPts val="1100"/>
              <a:buFont typeface="Arial"/>
              <a:buNone/>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3">
  <p:cSld name="Contact 3">
    <p:spTree>
      <p:nvGrpSpPr>
        <p:cNvPr id="563" name="Shape 563"/>
        <p:cNvGrpSpPr/>
        <p:nvPr/>
      </p:nvGrpSpPr>
      <p:grpSpPr>
        <a:xfrm>
          <a:off x="0" y="0"/>
          <a:ext cx="0" cy="0"/>
          <a:chOff x="0" y="0"/>
          <a:chExt cx="0" cy="0"/>
        </a:xfrm>
      </p:grpSpPr>
      <p:sp>
        <p:nvSpPr>
          <p:cNvPr id="564" name="Google Shape;564;p92"/>
          <p:cNvSpPr/>
          <p:nvPr/>
        </p:nvSpPr>
        <p:spPr>
          <a:xfrm>
            <a:off x="-1" y="-1"/>
            <a:ext cx="10691814" cy="599122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Noto Sans"/>
              <a:ea typeface="Noto Sans"/>
              <a:cs typeface="Noto Sans"/>
              <a:sym typeface="Noto Sans"/>
            </a:endParaRPr>
          </a:p>
        </p:txBody>
      </p:sp>
      <p:sp>
        <p:nvSpPr>
          <p:cNvPr id="565" name="Google Shape;565;p92"/>
          <p:cNvSpPr txBox="1"/>
          <p:nvPr>
            <p:ph type="title"/>
          </p:nvPr>
        </p:nvSpPr>
        <p:spPr>
          <a:xfrm>
            <a:off x="431801" y="433388"/>
            <a:ext cx="3940174"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lt2"/>
              </a:buClr>
              <a:buSzPts val="1600"/>
              <a:buFont typeface="Poppins Medium"/>
              <a:buNone/>
              <a:defRPr>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6" name="Google Shape;566;p92"/>
          <p:cNvSpPr txBox="1"/>
          <p:nvPr>
            <p:ph idx="1" type="body"/>
          </p:nvPr>
        </p:nvSpPr>
        <p:spPr>
          <a:xfrm>
            <a:off x="431800" y="1455738"/>
            <a:ext cx="3940175" cy="1211262"/>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0"/>
              </a:spcBef>
              <a:spcAft>
                <a:spcPts val="0"/>
              </a:spcAft>
              <a:buClr>
                <a:schemeClr val="lt2"/>
              </a:buClr>
              <a:buSzPts val="3600"/>
              <a:buNone/>
              <a:defRPr sz="3600">
                <a:solidFill>
                  <a:schemeClr val="lt2"/>
                </a:solidFill>
                <a:latin typeface="Poppins Light"/>
                <a:ea typeface="Poppins Light"/>
                <a:cs typeface="Poppins Light"/>
                <a:sym typeface="Poppins Light"/>
              </a:defRPr>
            </a:lvl1pPr>
            <a:lvl2pPr indent="-342900" lvl="1" marL="914400" algn="l">
              <a:lnSpc>
                <a:spcPct val="130000"/>
              </a:lnSpc>
              <a:spcBef>
                <a:spcPts val="1700"/>
              </a:spcBef>
              <a:spcAft>
                <a:spcPts val="0"/>
              </a:spcAft>
              <a:buSzPts val="1800"/>
              <a:buChar char="&gt;"/>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567" name="Google Shape;567;p92"/>
          <p:cNvSpPr txBox="1"/>
          <p:nvPr>
            <p:ph idx="2" type="body"/>
          </p:nvPr>
        </p:nvSpPr>
        <p:spPr>
          <a:xfrm>
            <a:off x="431800" y="2705099"/>
            <a:ext cx="3940175" cy="861646"/>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lt2"/>
              </a:buClr>
              <a:buSzPts val="1100"/>
              <a:buNone/>
              <a:defRPr>
                <a:solidFill>
                  <a:schemeClr val="lt2"/>
                </a:solidFill>
              </a:defRPr>
            </a:lvl1pPr>
            <a:lvl2pPr indent="-342900" lvl="1" marL="914400" algn="l">
              <a:lnSpc>
                <a:spcPct val="130000"/>
              </a:lnSpc>
              <a:spcBef>
                <a:spcPts val="1700"/>
              </a:spcBef>
              <a:spcAft>
                <a:spcPts val="0"/>
              </a:spcAft>
              <a:buSzPts val="1800"/>
              <a:buChar char="&gt;"/>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568" name="Google Shape;568;p92"/>
          <p:cNvSpPr txBox="1"/>
          <p:nvPr>
            <p:ph idx="3" type="body"/>
          </p:nvPr>
        </p:nvSpPr>
        <p:spPr>
          <a:xfrm>
            <a:off x="431799" y="3804490"/>
            <a:ext cx="3940175" cy="1251698"/>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0"/>
              </a:spcBef>
              <a:spcAft>
                <a:spcPts val="0"/>
              </a:spcAft>
              <a:buClr>
                <a:schemeClr val="lt2"/>
              </a:buClr>
              <a:buSzPts val="1100"/>
              <a:buNone/>
              <a:defRPr b="1">
                <a:solidFill>
                  <a:schemeClr val="lt2"/>
                </a:solidFill>
              </a:defRPr>
            </a:lvl1pPr>
            <a:lvl2pPr indent="-228600" lvl="1" marL="914400" algn="l">
              <a:lnSpc>
                <a:spcPct val="130000"/>
              </a:lnSpc>
              <a:spcBef>
                <a:spcPts val="0"/>
              </a:spcBef>
              <a:spcAft>
                <a:spcPts val="0"/>
              </a:spcAft>
              <a:buSzPts val="1100"/>
              <a:buFont typeface="Arial"/>
              <a:buNone/>
              <a:defRPr>
                <a:solidFill>
                  <a:schemeClr val="lt2"/>
                </a:solidFill>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569" name="Google Shape;569;p92"/>
          <p:cNvSpPr/>
          <p:nvPr>
            <p:ph idx="4" type="pic"/>
          </p:nvPr>
        </p:nvSpPr>
        <p:spPr>
          <a:xfrm>
            <a:off x="5136326" y="433389"/>
            <a:ext cx="5121345" cy="5123945"/>
          </a:xfrm>
          <a:prstGeom prst="rect">
            <a:avLst/>
          </a:prstGeom>
          <a:solidFill>
            <a:schemeClr val="lt1"/>
          </a:solidFill>
          <a:ln>
            <a:noFill/>
          </a:ln>
        </p:spPr>
      </p:sp>
      <p:sp>
        <p:nvSpPr>
          <p:cNvPr id="570" name="Google Shape;570;p92"/>
          <p:cNvSpPr txBox="1"/>
          <p:nvPr>
            <p:ph idx="11" type="ftr"/>
          </p:nvPr>
        </p:nvSpPr>
        <p:spPr>
          <a:xfrm>
            <a:off x="2108201" y="5335429"/>
            <a:ext cx="2263774" cy="246221"/>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1" name="Google Shape;571;p92"/>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2"/>
                </a:solidFill>
                <a:latin typeface="Noto Sans"/>
                <a:ea typeface="Noto Sans"/>
                <a:cs typeface="Noto Sans"/>
                <a:sym typeface="Noto Sans"/>
              </a:defRPr>
            </a:lvl1pPr>
            <a:lvl2pPr indent="0" lvl="1" marL="0" algn="r">
              <a:spcBef>
                <a:spcPts val="0"/>
              </a:spcBef>
              <a:buNone/>
              <a:defRPr sz="800">
                <a:solidFill>
                  <a:schemeClr val="lt2"/>
                </a:solidFill>
                <a:latin typeface="Noto Sans"/>
                <a:ea typeface="Noto Sans"/>
                <a:cs typeface="Noto Sans"/>
                <a:sym typeface="Noto Sans"/>
              </a:defRPr>
            </a:lvl2pPr>
            <a:lvl3pPr indent="0" lvl="2" marL="0" algn="r">
              <a:spcBef>
                <a:spcPts val="0"/>
              </a:spcBef>
              <a:buNone/>
              <a:defRPr sz="800">
                <a:solidFill>
                  <a:schemeClr val="lt2"/>
                </a:solidFill>
                <a:latin typeface="Noto Sans"/>
                <a:ea typeface="Noto Sans"/>
                <a:cs typeface="Noto Sans"/>
                <a:sym typeface="Noto Sans"/>
              </a:defRPr>
            </a:lvl3pPr>
            <a:lvl4pPr indent="0" lvl="3" marL="0" algn="r">
              <a:spcBef>
                <a:spcPts val="0"/>
              </a:spcBef>
              <a:buNone/>
              <a:defRPr sz="800">
                <a:solidFill>
                  <a:schemeClr val="lt2"/>
                </a:solidFill>
                <a:latin typeface="Noto Sans"/>
                <a:ea typeface="Noto Sans"/>
                <a:cs typeface="Noto Sans"/>
                <a:sym typeface="Noto Sans"/>
              </a:defRPr>
            </a:lvl4pPr>
            <a:lvl5pPr indent="0" lvl="4" marL="0" algn="r">
              <a:spcBef>
                <a:spcPts val="0"/>
              </a:spcBef>
              <a:buNone/>
              <a:defRPr sz="800">
                <a:solidFill>
                  <a:schemeClr val="lt2"/>
                </a:solidFill>
                <a:latin typeface="Noto Sans"/>
                <a:ea typeface="Noto Sans"/>
                <a:cs typeface="Noto Sans"/>
                <a:sym typeface="Noto Sans"/>
              </a:defRPr>
            </a:lvl5pPr>
            <a:lvl6pPr indent="0" lvl="5" marL="0" algn="r">
              <a:spcBef>
                <a:spcPts val="0"/>
              </a:spcBef>
              <a:buNone/>
              <a:defRPr sz="800">
                <a:solidFill>
                  <a:schemeClr val="lt2"/>
                </a:solidFill>
                <a:latin typeface="Noto Sans"/>
                <a:ea typeface="Noto Sans"/>
                <a:cs typeface="Noto Sans"/>
                <a:sym typeface="Noto Sans"/>
              </a:defRPr>
            </a:lvl6pPr>
            <a:lvl7pPr indent="0" lvl="6" marL="0" algn="r">
              <a:spcBef>
                <a:spcPts val="0"/>
              </a:spcBef>
              <a:buNone/>
              <a:defRPr sz="800">
                <a:solidFill>
                  <a:schemeClr val="lt2"/>
                </a:solidFill>
                <a:latin typeface="Noto Sans"/>
                <a:ea typeface="Noto Sans"/>
                <a:cs typeface="Noto Sans"/>
                <a:sym typeface="Noto Sans"/>
              </a:defRPr>
            </a:lvl7pPr>
            <a:lvl8pPr indent="0" lvl="7" marL="0" algn="r">
              <a:spcBef>
                <a:spcPts val="0"/>
              </a:spcBef>
              <a:buNone/>
              <a:defRPr sz="800">
                <a:solidFill>
                  <a:schemeClr val="lt2"/>
                </a:solidFill>
                <a:latin typeface="Noto Sans"/>
                <a:ea typeface="Noto Sans"/>
                <a:cs typeface="Noto Sans"/>
                <a:sym typeface="Noto Sans"/>
              </a:defRPr>
            </a:lvl8pPr>
            <a:lvl9pPr indent="0" lvl="8" marL="0" algn="r">
              <a:spcBef>
                <a:spcPts val="0"/>
              </a:spcBef>
              <a:buNone/>
              <a:defRPr sz="800">
                <a:solidFill>
                  <a:schemeClr val="lt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grpSp>
        <p:nvGrpSpPr>
          <p:cNvPr id="572" name="Google Shape;572;p92"/>
          <p:cNvGrpSpPr/>
          <p:nvPr/>
        </p:nvGrpSpPr>
        <p:grpSpPr>
          <a:xfrm>
            <a:off x="438942" y="5320889"/>
            <a:ext cx="1075533" cy="260761"/>
            <a:chOff x="438942" y="5320889"/>
            <a:chExt cx="1075533" cy="260761"/>
          </a:xfrm>
        </p:grpSpPr>
        <p:sp>
          <p:nvSpPr>
            <p:cNvPr id="573" name="Google Shape;573;p92"/>
            <p:cNvSpPr/>
            <p:nvPr/>
          </p:nvSpPr>
          <p:spPr>
            <a:xfrm>
              <a:off x="438942" y="5338137"/>
              <a:ext cx="700433" cy="225731"/>
            </a:xfrm>
            <a:custGeom>
              <a:rect b="b" l="l" r="r" t="t"/>
              <a:pathLst>
                <a:path extrusionOk="0" h="170762" w="529867">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Noto Sans"/>
                <a:ea typeface="Noto Sans"/>
                <a:cs typeface="Noto Sans"/>
                <a:sym typeface="Noto Sans"/>
              </a:endParaRPr>
            </a:p>
          </p:txBody>
        </p:sp>
        <p:sp>
          <p:nvSpPr>
            <p:cNvPr id="574" name="Google Shape;574;p92"/>
            <p:cNvSpPr/>
            <p:nvPr/>
          </p:nvSpPr>
          <p:spPr>
            <a:xfrm>
              <a:off x="1253714" y="5320889"/>
              <a:ext cx="260761" cy="260761"/>
            </a:xfrm>
            <a:custGeom>
              <a:rect b="b" l="l" r="r" t="t"/>
              <a:pathLst>
                <a:path extrusionOk="0" h="197262" w="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Noto Sans"/>
                <a:ea typeface="Noto Sans"/>
                <a:cs typeface="Noto Sans"/>
                <a:sym typeface="Noto Sans"/>
              </a:endParaRPr>
            </a:p>
          </p:txBody>
        </p:sp>
      </p:gr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st slide white" showMasterSp="0">
  <p:cSld name="Last slide white">
    <p:spTree>
      <p:nvGrpSpPr>
        <p:cNvPr id="575" name="Shape 575"/>
        <p:cNvGrpSpPr/>
        <p:nvPr/>
      </p:nvGrpSpPr>
      <p:grpSpPr>
        <a:xfrm>
          <a:off x="0" y="0"/>
          <a:ext cx="0" cy="0"/>
          <a:chOff x="0" y="0"/>
          <a:chExt cx="0" cy="0"/>
        </a:xfrm>
      </p:grpSpPr>
      <p:sp>
        <p:nvSpPr>
          <p:cNvPr id="576" name="Google Shape;576;p93"/>
          <p:cNvSpPr txBox="1"/>
          <p:nvPr>
            <p:ph idx="1" type="body"/>
          </p:nvPr>
        </p:nvSpPr>
        <p:spPr>
          <a:xfrm>
            <a:off x="5480050" y="2854325"/>
            <a:ext cx="1425575" cy="58048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1700"/>
              </a:spcBef>
              <a:spcAft>
                <a:spcPts val="0"/>
              </a:spcAft>
              <a:buClr>
                <a:schemeClr val="dk2"/>
              </a:buClr>
              <a:buSzPts val="800"/>
              <a:buNone/>
              <a:defRPr b="1" sz="800">
                <a:solidFill>
                  <a:schemeClr val="dk2"/>
                </a:solidFill>
              </a:defRPr>
            </a:lvl1pPr>
            <a:lvl2pPr indent="-228600" lvl="1" marL="914400" algn="l">
              <a:lnSpc>
                <a:spcPct val="120000"/>
              </a:lnSpc>
              <a:spcBef>
                <a:spcPts val="0"/>
              </a:spcBef>
              <a:spcAft>
                <a:spcPts val="0"/>
              </a:spcAft>
              <a:buSzPts val="800"/>
              <a:buFont typeface="Arial"/>
              <a:buNone/>
              <a:defRPr sz="800">
                <a:solidFill>
                  <a:schemeClr val="dk2"/>
                </a:solidFill>
              </a:defRPr>
            </a:lvl2pPr>
            <a:lvl3pPr indent="-279400" lvl="2" marL="1371600" algn="l">
              <a:lnSpc>
                <a:spcPct val="130000"/>
              </a:lnSpc>
              <a:spcBef>
                <a:spcPts val="0"/>
              </a:spcBef>
              <a:spcAft>
                <a:spcPts val="0"/>
              </a:spcAft>
              <a:buSzPts val="800"/>
              <a:buChar char="&gt;"/>
              <a:defRPr sz="800"/>
            </a:lvl3pPr>
            <a:lvl4pPr indent="-279400" lvl="3" marL="1828800" algn="l">
              <a:lnSpc>
                <a:spcPct val="130000"/>
              </a:lnSpc>
              <a:spcBef>
                <a:spcPts val="0"/>
              </a:spcBef>
              <a:spcAft>
                <a:spcPts val="0"/>
              </a:spcAft>
              <a:buSzPts val="800"/>
              <a:buChar char="&gt;"/>
              <a:defRPr sz="800"/>
            </a:lvl4pPr>
            <a:lvl5pPr indent="-279400" lvl="4" marL="2286000" algn="l">
              <a:lnSpc>
                <a:spcPct val="130000"/>
              </a:lnSpc>
              <a:spcBef>
                <a:spcPts val="0"/>
              </a:spcBef>
              <a:spcAft>
                <a:spcPts val="0"/>
              </a:spcAft>
              <a:buSzPts val="800"/>
              <a:buChar char="&gt;"/>
              <a:defRPr sz="800"/>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577" name="Google Shape;577;p93"/>
          <p:cNvSpPr txBox="1"/>
          <p:nvPr>
            <p:ph idx="2" type="body"/>
          </p:nvPr>
        </p:nvSpPr>
        <p:spPr>
          <a:xfrm>
            <a:off x="5480050" y="3609974"/>
            <a:ext cx="1425575" cy="58048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1700"/>
              </a:spcBef>
              <a:spcAft>
                <a:spcPts val="0"/>
              </a:spcAft>
              <a:buClr>
                <a:schemeClr val="dk2"/>
              </a:buClr>
              <a:buSzPts val="800"/>
              <a:buNone/>
              <a:defRPr b="1" sz="800">
                <a:solidFill>
                  <a:schemeClr val="dk2"/>
                </a:solidFill>
              </a:defRPr>
            </a:lvl1pPr>
            <a:lvl2pPr indent="-228600" lvl="1" marL="914400" algn="l">
              <a:lnSpc>
                <a:spcPct val="120000"/>
              </a:lnSpc>
              <a:spcBef>
                <a:spcPts val="0"/>
              </a:spcBef>
              <a:spcAft>
                <a:spcPts val="0"/>
              </a:spcAft>
              <a:buSzPts val="800"/>
              <a:buFont typeface="Arial"/>
              <a:buNone/>
              <a:defRPr sz="800">
                <a:solidFill>
                  <a:schemeClr val="dk2"/>
                </a:solidFill>
              </a:defRPr>
            </a:lvl2pPr>
            <a:lvl3pPr indent="-279400" lvl="2" marL="1371600" algn="l">
              <a:lnSpc>
                <a:spcPct val="130000"/>
              </a:lnSpc>
              <a:spcBef>
                <a:spcPts val="0"/>
              </a:spcBef>
              <a:spcAft>
                <a:spcPts val="0"/>
              </a:spcAft>
              <a:buSzPts val="800"/>
              <a:buChar char="&gt;"/>
              <a:defRPr sz="800"/>
            </a:lvl3pPr>
            <a:lvl4pPr indent="-279400" lvl="3" marL="1828800" algn="l">
              <a:lnSpc>
                <a:spcPct val="130000"/>
              </a:lnSpc>
              <a:spcBef>
                <a:spcPts val="0"/>
              </a:spcBef>
              <a:spcAft>
                <a:spcPts val="0"/>
              </a:spcAft>
              <a:buSzPts val="800"/>
              <a:buChar char="&gt;"/>
              <a:defRPr sz="800"/>
            </a:lvl4pPr>
            <a:lvl5pPr indent="-279400" lvl="4" marL="2286000" algn="l">
              <a:lnSpc>
                <a:spcPct val="130000"/>
              </a:lnSpc>
              <a:spcBef>
                <a:spcPts val="0"/>
              </a:spcBef>
              <a:spcAft>
                <a:spcPts val="0"/>
              </a:spcAft>
              <a:buSzPts val="800"/>
              <a:buChar char="&gt;"/>
              <a:defRPr sz="800"/>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578" name="Google Shape;578;p93"/>
          <p:cNvSpPr txBox="1"/>
          <p:nvPr>
            <p:ph idx="3" type="body"/>
          </p:nvPr>
        </p:nvSpPr>
        <p:spPr>
          <a:xfrm>
            <a:off x="5480050" y="5438775"/>
            <a:ext cx="1676400" cy="119063"/>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dk2"/>
              </a:buClr>
              <a:buSzPts val="800"/>
              <a:buNone/>
              <a:defRPr sz="800">
                <a:solidFill>
                  <a:schemeClr val="dk2"/>
                </a:solidFill>
              </a:defRPr>
            </a:lvl1pPr>
            <a:lvl2pPr indent="-279400" lvl="1" marL="914400" algn="l">
              <a:lnSpc>
                <a:spcPct val="130000"/>
              </a:lnSpc>
              <a:spcBef>
                <a:spcPts val="1700"/>
              </a:spcBef>
              <a:spcAft>
                <a:spcPts val="0"/>
              </a:spcAft>
              <a:buSzPts val="800"/>
              <a:buChar char="&gt;"/>
              <a:defRPr sz="800"/>
            </a:lvl2pPr>
            <a:lvl3pPr indent="-279400" lvl="2" marL="1371600" algn="l">
              <a:lnSpc>
                <a:spcPct val="130000"/>
              </a:lnSpc>
              <a:spcBef>
                <a:spcPts val="0"/>
              </a:spcBef>
              <a:spcAft>
                <a:spcPts val="0"/>
              </a:spcAft>
              <a:buSzPts val="800"/>
              <a:buChar char="&gt;"/>
              <a:defRPr sz="800"/>
            </a:lvl3pPr>
            <a:lvl4pPr indent="-279400" lvl="3" marL="1828800" algn="l">
              <a:lnSpc>
                <a:spcPct val="130000"/>
              </a:lnSpc>
              <a:spcBef>
                <a:spcPts val="0"/>
              </a:spcBef>
              <a:spcAft>
                <a:spcPts val="0"/>
              </a:spcAft>
              <a:buSzPts val="800"/>
              <a:buChar char="&gt;"/>
              <a:defRPr sz="800"/>
            </a:lvl4pPr>
            <a:lvl5pPr indent="-279400" lvl="4" marL="2286000" algn="l">
              <a:lnSpc>
                <a:spcPct val="130000"/>
              </a:lnSpc>
              <a:spcBef>
                <a:spcPts val="0"/>
              </a:spcBef>
              <a:spcAft>
                <a:spcPts val="0"/>
              </a:spcAft>
              <a:buSzPts val="800"/>
              <a:buChar char="&gt;"/>
              <a:defRPr sz="800"/>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579" name="Google Shape;579;p93"/>
          <p:cNvSpPr txBox="1"/>
          <p:nvPr>
            <p:ph idx="4" type="body"/>
          </p:nvPr>
        </p:nvSpPr>
        <p:spPr>
          <a:xfrm>
            <a:off x="7994650" y="2849562"/>
            <a:ext cx="2263775" cy="2720975"/>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1700"/>
              </a:spcBef>
              <a:spcAft>
                <a:spcPts val="0"/>
              </a:spcAft>
              <a:buClr>
                <a:schemeClr val="dk2"/>
              </a:buClr>
              <a:buSzPts val="800"/>
              <a:buNone/>
              <a:defRPr b="1" sz="800">
                <a:solidFill>
                  <a:schemeClr val="dk2"/>
                </a:solidFill>
              </a:defRPr>
            </a:lvl1pPr>
            <a:lvl2pPr indent="-228600" lvl="1" marL="914400" algn="l">
              <a:lnSpc>
                <a:spcPct val="120000"/>
              </a:lnSpc>
              <a:spcBef>
                <a:spcPts val="1200"/>
              </a:spcBef>
              <a:spcAft>
                <a:spcPts val="0"/>
              </a:spcAft>
              <a:buSzPts val="800"/>
              <a:buFont typeface="Arial"/>
              <a:buNone/>
              <a:defRPr sz="800">
                <a:solidFill>
                  <a:schemeClr val="dk2"/>
                </a:solidFill>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grpSp>
        <p:nvGrpSpPr>
          <p:cNvPr id="580" name="Google Shape;580;p93"/>
          <p:cNvGrpSpPr/>
          <p:nvPr/>
        </p:nvGrpSpPr>
        <p:grpSpPr>
          <a:xfrm>
            <a:off x="431800" y="2861205"/>
            <a:ext cx="2263775" cy="548848"/>
            <a:chOff x="431800" y="2861205"/>
            <a:chExt cx="2263775" cy="548848"/>
          </a:xfrm>
        </p:grpSpPr>
        <p:sp>
          <p:nvSpPr>
            <p:cNvPr id="581" name="Google Shape;581;p93"/>
            <p:cNvSpPr/>
            <p:nvPr/>
          </p:nvSpPr>
          <p:spPr>
            <a:xfrm>
              <a:off x="431800" y="2897508"/>
              <a:ext cx="1474267" cy="475117"/>
            </a:xfrm>
            <a:custGeom>
              <a:rect b="b" l="l" r="r" t="t"/>
              <a:pathLst>
                <a:path extrusionOk="0" h="170762" w="529867">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Noto Sans"/>
                <a:ea typeface="Noto Sans"/>
                <a:cs typeface="Noto Sans"/>
                <a:sym typeface="Noto Sans"/>
              </a:endParaRPr>
            </a:p>
          </p:txBody>
        </p:sp>
        <p:sp>
          <p:nvSpPr>
            <p:cNvPr id="582" name="Google Shape;582;p93"/>
            <p:cNvSpPr/>
            <p:nvPr/>
          </p:nvSpPr>
          <p:spPr>
            <a:xfrm>
              <a:off x="2146727" y="2861205"/>
              <a:ext cx="548848" cy="548848"/>
            </a:xfrm>
            <a:custGeom>
              <a:rect b="b" l="l" r="r" t="t"/>
              <a:pathLst>
                <a:path extrusionOk="0" h="197262" w="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gradFill>
              <a:gsLst>
                <a:gs pos="0">
                  <a:schemeClr val="dk1"/>
                </a:gs>
                <a:gs pos="20000">
                  <a:schemeClr val="dk1"/>
                </a:gs>
                <a:gs pos="80000">
                  <a:schemeClr val="accent2"/>
                </a:gs>
                <a:gs pos="100000">
                  <a:schemeClr val="accent2"/>
                </a:gs>
              </a:gsLst>
              <a:lin ang="186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Noto Sans"/>
                <a:ea typeface="Noto Sans"/>
                <a:cs typeface="Noto Sans"/>
                <a:sym typeface="Noto Sans"/>
              </a:endParaRPr>
            </a:p>
          </p:txBody>
        </p:sp>
      </p:gr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st slide gradient">
  <p:cSld name="Last slide gradient">
    <p:spTree>
      <p:nvGrpSpPr>
        <p:cNvPr id="583" name="Shape 583"/>
        <p:cNvGrpSpPr/>
        <p:nvPr/>
      </p:nvGrpSpPr>
      <p:grpSpPr>
        <a:xfrm>
          <a:off x="0" y="0"/>
          <a:ext cx="0" cy="0"/>
          <a:chOff x="0" y="0"/>
          <a:chExt cx="0" cy="0"/>
        </a:xfrm>
      </p:grpSpPr>
      <p:sp>
        <p:nvSpPr>
          <p:cNvPr id="584" name="Google Shape;584;p94"/>
          <p:cNvSpPr/>
          <p:nvPr/>
        </p:nvSpPr>
        <p:spPr>
          <a:xfrm>
            <a:off x="0" y="0"/>
            <a:ext cx="10691813" cy="5991225"/>
          </a:xfrm>
          <a:prstGeom prst="rect">
            <a:avLst/>
          </a:prstGeom>
          <a:gradFill>
            <a:gsLst>
              <a:gs pos="0">
                <a:schemeClr val="dk1"/>
              </a:gs>
              <a:gs pos="20000">
                <a:schemeClr val="dk1"/>
              </a:gs>
              <a:gs pos="80000">
                <a:schemeClr val="accent2"/>
              </a:gs>
              <a:gs pos="100000">
                <a:schemeClr val="accent2"/>
              </a:gs>
            </a:gsLst>
            <a:lin ang="186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Noto Sans"/>
              <a:ea typeface="Noto Sans"/>
              <a:cs typeface="Noto Sans"/>
              <a:sym typeface="Noto Sans"/>
            </a:endParaRPr>
          </a:p>
        </p:txBody>
      </p:sp>
      <p:grpSp>
        <p:nvGrpSpPr>
          <p:cNvPr id="585" name="Google Shape;585;p94"/>
          <p:cNvGrpSpPr/>
          <p:nvPr/>
        </p:nvGrpSpPr>
        <p:grpSpPr>
          <a:xfrm>
            <a:off x="431800" y="2861205"/>
            <a:ext cx="2263775" cy="548847"/>
            <a:chOff x="438942" y="5320889"/>
            <a:chExt cx="1075533" cy="260761"/>
          </a:xfrm>
        </p:grpSpPr>
        <p:sp>
          <p:nvSpPr>
            <p:cNvPr id="586" name="Google Shape;586;p94"/>
            <p:cNvSpPr/>
            <p:nvPr/>
          </p:nvSpPr>
          <p:spPr>
            <a:xfrm>
              <a:off x="438942" y="5338137"/>
              <a:ext cx="700433" cy="225731"/>
            </a:xfrm>
            <a:custGeom>
              <a:rect b="b" l="l" r="r" t="t"/>
              <a:pathLst>
                <a:path extrusionOk="0" h="170762" w="529867">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Noto Sans"/>
                <a:ea typeface="Noto Sans"/>
                <a:cs typeface="Noto Sans"/>
                <a:sym typeface="Noto Sans"/>
              </a:endParaRPr>
            </a:p>
          </p:txBody>
        </p:sp>
        <p:sp>
          <p:nvSpPr>
            <p:cNvPr id="587" name="Google Shape;587;p94"/>
            <p:cNvSpPr/>
            <p:nvPr/>
          </p:nvSpPr>
          <p:spPr>
            <a:xfrm>
              <a:off x="1253714" y="5320889"/>
              <a:ext cx="260761" cy="260761"/>
            </a:xfrm>
            <a:custGeom>
              <a:rect b="b" l="l" r="r" t="t"/>
              <a:pathLst>
                <a:path extrusionOk="0" h="197262" w="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Noto Sans"/>
                <a:ea typeface="Noto Sans"/>
                <a:cs typeface="Noto Sans"/>
                <a:sym typeface="Noto Sans"/>
              </a:endParaRPr>
            </a:p>
          </p:txBody>
        </p:sp>
      </p:grpSp>
      <p:sp>
        <p:nvSpPr>
          <p:cNvPr id="588" name="Google Shape;588;p94"/>
          <p:cNvSpPr txBox="1"/>
          <p:nvPr>
            <p:ph idx="1" type="body"/>
          </p:nvPr>
        </p:nvSpPr>
        <p:spPr>
          <a:xfrm>
            <a:off x="5480050" y="2854325"/>
            <a:ext cx="1425575" cy="58048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1700"/>
              </a:spcBef>
              <a:spcAft>
                <a:spcPts val="0"/>
              </a:spcAft>
              <a:buClr>
                <a:schemeClr val="lt2"/>
              </a:buClr>
              <a:buSzPts val="800"/>
              <a:buNone/>
              <a:defRPr b="1" sz="800">
                <a:solidFill>
                  <a:schemeClr val="lt2"/>
                </a:solidFill>
              </a:defRPr>
            </a:lvl1pPr>
            <a:lvl2pPr indent="-228600" lvl="1" marL="914400" algn="l">
              <a:lnSpc>
                <a:spcPct val="120000"/>
              </a:lnSpc>
              <a:spcBef>
                <a:spcPts val="0"/>
              </a:spcBef>
              <a:spcAft>
                <a:spcPts val="0"/>
              </a:spcAft>
              <a:buSzPts val="800"/>
              <a:buFont typeface="Arial"/>
              <a:buNone/>
              <a:defRPr sz="800">
                <a:solidFill>
                  <a:schemeClr val="lt2"/>
                </a:solidFill>
              </a:defRPr>
            </a:lvl2pPr>
            <a:lvl3pPr indent="-279400" lvl="2" marL="1371600" algn="l">
              <a:lnSpc>
                <a:spcPct val="130000"/>
              </a:lnSpc>
              <a:spcBef>
                <a:spcPts val="0"/>
              </a:spcBef>
              <a:spcAft>
                <a:spcPts val="0"/>
              </a:spcAft>
              <a:buSzPts val="800"/>
              <a:buChar char="&gt;"/>
              <a:defRPr sz="800"/>
            </a:lvl3pPr>
            <a:lvl4pPr indent="-279400" lvl="3" marL="1828800" algn="l">
              <a:lnSpc>
                <a:spcPct val="130000"/>
              </a:lnSpc>
              <a:spcBef>
                <a:spcPts val="0"/>
              </a:spcBef>
              <a:spcAft>
                <a:spcPts val="0"/>
              </a:spcAft>
              <a:buSzPts val="800"/>
              <a:buChar char="&gt;"/>
              <a:defRPr sz="800"/>
            </a:lvl4pPr>
            <a:lvl5pPr indent="-279400" lvl="4" marL="2286000" algn="l">
              <a:lnSpc>
                <a:spcPct val="130000"/>
              </a:lnSpc>
              <a:spcBef>
                <a:spcPts val="0"/>
              </a:spcBef>
              <a:spcAft>
                <a:spcPts val="0"/>
              </a:spcAft>
              <a:buSzPts val="800"/>
              <a:buChar char="&gt;"/>
              <a:defRPr sz="800"/>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589" name="Google Shape;589;p94"/>
          <p:cNvSpPr txBox="1"/>
          <p:nvPr>
            <p:ph idx="2" type="body"/>
          </p:nvPr>
        </p:nvSpPr>
        <p:spPr>
          <a:xfrm>
            <a:off x="5480050" y="3609974"/>
            <a:ext cx="1425575" cy="58048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1700"/>
              </a:spcBef>
              <a:spcAft>
                <a:spcPts val="0"/>
              </a:spcAft>
              <a:buClr>
                <a:schemeClr val="lt2"/>
              </a:buClr>
              <a:buSzPts val="800"/>
              <a:buNone/>
              <a:defRPr b="1" sz="800">
                <a:solidFill>
                  <a:schemeClr val="lt2"/>
                </a:solidFill>
              </a:defRPr>
            </a:lvl1pPr>
            <a:lvl2pPr indent="-228600" lvl="1" marL="914400" algn="l">
              <a:lnSpc>
                <a:spcPct val="120000"/>
              </a:lnSpc>
              <a:spcBef>
                <a:spcPts val="0"/>
              </a:spcBef>
              <a:spcAft>
                <a:spcPts val="0"/>
              </a:spcAft>
              <a:buSzPts val="800"/>
              <a:buFont typeface="Arial"/>
              <a:buNone/>
              <a:defRPr sz="800">
                <a:solidFill>
                  <a:schemeClr val="lt2"/>
                </a:solidFill>
              </a:defRPr>
            </a:lvl2pPr>
            <a:lvl3pPr indent="-279400" lvl="2" marL="1371600" algn="l">
              <a:lnSpc>
                <a:spcPct val="130000"/>
              </a:lnSpc>
              <a:spcBef>
                <a:spcPts val="0"/>
              </a:spcBef>
              <a:spcAft>
                <a:spcPts val="0"/>
              </a:spcAft>
              <a:buSzPts val="800"/>
              <a:buChar char="&gt;"/>
              <a:defRPr sz="800"/>
            </a:lvl3pPr>
            <a:lvl4pPr indent="-279400" lvl="3" marL="1828800" algn="l">
              <a:lnSpc>
                <a:spcPct val="130000"/>
              </a:lnSpc>
              <a:spcBef>
                <a:spcPts val="0"/>
              </a:spcBef>
              <a:spcAft>
                <a:spcPts val="0"/>
              </a:spcAft>
              <a:buSzPts val="800"/>
              <a:buChar char="&gt;"/>
              <a:defRPr sz="800"/>
            </a:lvl4pPr>
            <a:lvl5pPr indent="-279400" lvl="4" marL="2286000" algn="l">
              <a:lnSpc>
                <a:spcPct val="130000"/>
              </a:lnSpc>
              <a:spcBef>
                <a:spcPts val="0"/>
              </a:spcBef>
              <a:spcAft>
                <a:spcPts val="0"/>
              </a:spcAft>
              <a:buSzPts val="800"/>
              <a:buChar char="&gt;"/>
              <a:defRPr sz="800"/>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590" name="Google Shape;590;p94"/>
          <p:cNvSpPr txBox="1"/>
          <p:nvPr>
            <p:ph idx="3" type="body"/>
          </p:nvPr>
        </p:nvSpPr>
        <p:spPr>
          <a:xfrm>
            <a:off x="5480050" y="5438775"/>
            <a:ext cx="1676400" cy="119063"/>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lt2"/>
              </a:buClr>
              <a:buSzPts val="800"/>
              <a:buNone/>
              <a:defRPr sz="800">
                <a:solidFill>
                  <a:schemeClr val="lt2"/>
                </a:solidFill>
              </a:defRPr>
            </a:lvl1pPr>
            <a:lvl2pPr indent="-279400" lvl="1" marL="914400" algn="l">
              <a:lnSpc>
                <a:spcPct val="130000"/>
              </a:lnSpc>
              <a:spcBef>
                <a:spcPts val="1700"/>
              </a:spcBef>
              <a:spcAft>
                <a:spcPts val="0"/>
              </a:spcAft>
              <a:buSzPts val="800"/>
              <a:buChar char="&gt;"/>
              <a:defRPr sz="800"/>
            </a:lvl2pPr>
            <a:lvl3pPr indent="-279400" lvl="2" marL="1371600" algn="l">
              <a:lnSpc>
                <a:spcPct val="130000"/>
              </a:lnSpc>
              <a:spcBef>
                <a:spcPts val="0"/>
              </a:spcBef>
              <a:spcAft>
                <a:spcPts val="0"/>
              </a:spcAft>
              <a:buSzPts val="800"/>
              <a:buChar char="&gt;"/>
              <a:defRPr sz="800"/>
            </a:lvl3pPr>
            <a:lvl4pPr indent="-279400" lvl="3" marL="1828800" algn="l">
              <a:lnSpc>
                <a:spcPct val="130000"/>
              </a:lnSpc>
              <a:spcBef>
                <a:spcPts val="0"/>
              </a:spcBef>
              <a:spcAft>
                <a:spcPts val="0"/>
              </a:spcAft>
              <a:buSzPts val="800"/>
              <a:buChar char="&gt;"/>
              <a:defRPr sz="800"/>
            </a:lvl4pPr>
            <a:lvl5pPr indent="-279400" lvl="4" marL="2286000" algn="l">
              <a:lnSpc>
                <a:spcPct val="130000"/>
              </a:lnSpc>
              <a:spcBef>
                <a:spcPts val="0"/>
              </a:spcBef>
              <a:spcAft>
                <a:spcPts val="0"/>
              </a:spcAft>
              <a:buSzPts val="800"/>
              <a:buChar char="&gt;"/>
              <a:defRPr sz="800"/>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591" name="Google Shape;591;p94"/>
          <p:cNvSpPr txBox="1"/>
          <p:nvPr>
            <p:ph idx="4" type="body"/>
          </p:nvPr>
        </p:nvSpPr>
        <p:spPr>
          <a:xfrm>
            <a:off x="7994650" y="2849562"/>
            <a:ext cx="2263775" cy="2720975"/>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1700"/>
              </a:spcBef>
              <a:spcAft>
                <a:spcPts val="0"/>
              </a:spcAft>
              <a:buClr>
                <a:schemeClr val="lt2"/>
              </a:buClr>
              <a:buSzPts val="800"/>
              <a:buNone/>
              <a:defRPr b="1" sz="800">
                <a:solidFill>
                  <a:schemeClr val="lt2"/>
                </a:solidFill>
              </a:defRPr>
            </a:lvl1pPr>
            <a:lvl2pPr indent="-228600" lvl="1" marL="914400" algn="l">
              <a:lnSpc>
                <a:spcPct val="120000"/>
              </a:lnSpc>
              <a:spcBef>
                <a:spcPts val="1200"/>
              </a:spcBef>
              <a:spcAft>
                <a:spcPts val="0"/>
              </a:spcAft>
              <a:buSzPts val="800"/>
              <a:buFont typeface="Arial"/>
              <a:buNone/>
              <a:defRPr sz="800">
                <a:solidFill>
                  <a:schemeClr val="lt2"/>
                </a:solidFill>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copy 2 columns w/ image white">
  <p:cSld name="Body copy 2 columns w/ image white">
    <p:spTree>
      <p:nvGrpSpPr>
        <p:cNvPr id="49" name="Shape 49"/>
        <p:cNvGrpSpPr/>
        <p:nvPr/>
      </p:nvGrpSpPr>
      <p:grpSpPr>
        <a:xfrm>
          <a:off x="0" y="0"/>
          <a:ext cx="0" cy="0"/>
          <a:chOff x="0" y="0"/>
          <a:chExt cx="0" cy="0"/>
        </a:xfrm>
      </p:grpSpPr>
      <p:sp>
        <p:nvSpPr>
          <p:cNvPr id="50" name="Google Shape;50;p37"/>
          <p:cNvSpPr/>
          <p:nvPr>
            <p:ph idx="2" type="pic"/>
          </p:nvPr>
        </p:nvSpPr>
        <p:spPr>
          <a:xfrm>
            <a:off x="6318250" y="0"/>
            <a:ext cx="4373563" cy="5991225"/>
          </a:xfrm>
          <a:prstGeom prst="rect">
            <a:avLst/>
          </a:prstGeom>
          <a:solidFill>
            <a:schemeClr val="lt1"/>
          </a:solidFill>
          <a:ln>
            <a:noFill/>
          </a:ln>
        </p:spPr>
      </p:sp>
      <p:sp>
        <p:nvSpPr>
          <p:cNvPr id="51" name="Google Shape;51;p37"/>
          <p:cNvSpPr txBox="1"/>
          <p:nvPr>
            <p:ph type="title"/>
          </p:nvPr>
        </p:nvSpPr>
        <p:spPr>
          <a:xfrm>
            <a:off x="431800" y="433388"/>
            <a:ext cx="4778375"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dk2"/>
              </a:buClr>
              <a:buSzPts val="1600"/>
              <a:buFont typeface="Poppin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37"/>
          <p:cNvSpPr txBox="1"/>
          <p:nvPr>
            <p:ph idx="11" type="ftr"/>
          </p:nvPr>
        </p:nvSpPr>
        <p:spPr>
          <a:xfrm>
            <a:off x="2108201" y="5335429"/>
            <a:ext cx="2263774" cy="246221"/>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7"/>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lt2"/>
                </a:solidFill>
                <a:latin typeface="Noto Sans"/>
                <a:ea typeface="Noto Sans"/>
                <a:cs typeface="Noto Sans"/>
                <a:sym typeface="Noto Sans"/>
              </a:defRPr>
            </a:lvl1pPr>
            <a:lvl2pPr indent="0" lvl="1" marL="0" algn="r">
              <a:spcBef>
                <a:spcPts val="0"/>
              </a:spcBef>
              <a:buNone/>
              <a:defRPr sz="800">
                <a:solidFill>
                  <a:schemeClr val="lt2"/>
                </a:solidFill>
                <a:latin typeface="Noto Sans"/>
                <a:ea typeface="Noto Sans"/>
                <a:cs typeface="Noto Sans"/>
                <a:sym typeface="Noto Sans"/>
              </a:defRPr>
            </a:lvl2pPr>
            <a:lvl3pPr indent="0" lvl="2" marL="0" algn="r">
              <a:spcBef>
                <a:spcPts val="0"/>
              </a:spcBef>
              <a:buNone/>
              <a:defRPr sz="800">
                <a:solidFill>
                  <a:schemeClr val="lt2"/>
                </a:solidFill>
                <a:latin typeface="Noto Sans"/>
                <a:ea typeface="Noto Sans"/>
                <a:cs typeface="Noto Sans"/>
                <a:sym typeface="Noto Sans"/>
              </a:defRPr>
            </a:lvl3pPr>
            <a:lvl4pPr indent="0" lvl="3" marL="0" algn="r">
              <a:spcBef>
                <a:spcPts val="0"/>
              </a:spcBef>
              <a:buNone/>
              <a:defRPr sz="800">
                <a:solidFill>
                  <a:schemeClr val="lt2"/>
                </a:solidFill>
                <a:latin typeface="Noto Sans"/>
                <a:ea typeface="Noto Sans"/>
                <a:cs typeface="Noto Sans"/>
                <a:sym typeface="Noto Sans"/>
              </a:defRPr>
            </a:lvl4pPr>
            <a:lvl5pPr indent="0" lvl="4" marL="0" algn="r">
              <a:spcBef>
                <a:spcPts val="0"/>
              </a:spcBef>
              <a:buNone/>
              <a:defRPr sz="800">
                <a:solidFill>
                  <a:schemeClr val="lt2"/>
                </a:solidFill>
                <a:latin typeface="Noto Sans"/>
                <a:ea typeface="Noto Sans"/>
                <a:cs typeface="Noto Sans"/>
                <a:sym typeface="Noto Sans"/>
              </a:defRPr>
            </a:lvl5pPr>
            <a:lvl6pPr indent="0" lvl="5" marL="0" algn="r">
              <a:spcBef>
                <a:spcPts val="0"/>
              </a:spcBef>
              <a:buNone/>
              <a:defRPr sz="800">
                <a:solidFill>
                  <a:schemeClr val="lt2"/>
                </a:solidFill>
                <a:latin typeface="Noto Sans"/>
                <a:ea typeface="Noto Sans"/>
                <a:cs typeface="Noto Sans"/>
                <a:sym typeface="Noto Sans"/>
              </a:defRPr>
            </a:lvl6pPr>
            <a:lvl7pPr indent="0" lvl="6" marL="0" algn="r">
              <a:spcBef>
                <a:spcPts val="0"/>
              </a:spcBef>
              <a:buNone/>
              <a:defRPr sz="800">
                <a:solidFill>
                  <a:schemeClr val="lt2"/>
                </a:solidFill>
                <a:latin typeface="Noto Sans"/>
                <a:ea typeface="Noto Sans"/>
                <a:cs typeface="Noto Sans"/>
                <a:sym typeface="Noto Sans"/>
              </a:defRPr>
            </a:lvl7pPr>
            <a:lvl8pPr indent="0" lvl="7" marL="0" algn="r">
              <a:spcBef>
                <a:spcPts val="0"/>
              </a:spcBef>
              <a:buNone/>
              <a:defRPr sz="800">
                <a:solidFill>
                  <a:schemeClr val="lt2"/>
                </a:solidFill>
                <a:latin typeface="Noto Sans"/>
                <a:ea typeface="Noto Sans"/>
                <a:cs typeface="Noto Sans"/>
                <a:sym typeface="Noto Sans"/>
              </a:defRPr>
            </a:lvl8pPr>
            <a:lvl9pPr indent="0" lvl="8" marL="0" algn="r">
              <a:spcBef>
                <a:spcPts val="0"/>
              </a:spcBef>
              <a:buNone/>
              <a:defRPr sz="800">
                <a:solidFill>
                  <a:schemeClr val="lt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54" name="Google Shape;54;p37"/>
          <p:cNvSpPr txBox="1"/>
          <p:nvPr>
            <p:ph idx="1" type="body"/>
          </p:nvPr>
        </p:nvSpPr>
        <p:spPr>
          <a:xfrm>
            <a:off x="431801" y="1455738"/>
            <a:ext cx="2263774" cy="3600450"/>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dk2"/>
              </a:buClr>
              <a:buSzPts val="1100"/>
              <a:buNone/>
              <a:defRPr b="1">
                <a:latin typeface="Noto Sans"/>
                <a:ea typeface="Noto Sans"/>
                <a:cs typeface="Noto Sans"/>
                <a:sym typeface="Noto Sans"/>
              </a:defRPr>
            </a:lvl1pPr>
            <a:lvl2pPr indent="-228600" lvl="1" marL="914400" algn="l">
              <a:lnSpc>
                <a:spcPct val="130000"/>
              </a:lnSpc>
              <a:spcBef>
                <a:spcPts val="1700"/>
              </a:spcBef>
              <a:spcAft>
                <a:spcPts val="0"/>
              </a:spcAft>
              <a:buSzPts val="1100"/>
              <a:buFont typeface="Arial"/>
              <a:buNone/>
              <a:defRPr/>
            </a:lvl2pPr>
            <a:lvl3pPr indent="-298450" lvl="2" marL="1371600" algn="l">
              <a:lnSpc>
                <a:spcPct val="130000"/>
              </a:lnSpc>
              <a:spcBef>
                <a:spcPts val="600"/>
              </a:spcBef>
              <a:spcAft>
                <a:spcPts val="0"/>
              </a:spcAft>
              <a:buSzPts val="1100"/>
              <a:buChar char="&gt;"/>
              <a:defRPr/>
            </a:lvl3pPr>
            <a:lvl4pPr indent="-298450" lvl="3" marL="1828800" algn="l">
              <a:lnSpc>
                <a:spcPct val="130000"/>
              </a:lnSpc>
              <a:spcBef>
                <a:spcPts val="600"/>
              </a:spcBef>
              <a:spcAft>
                <a:spcPts val="0"/>
              </a:spcAft>
              <a:buSzPts val="1100"/>
              <a:buChar char="&gt;"/>
              <a:defRPr/>
            </a:lvl4pPr>
            <a:lvl5pPr indent="-298450" lvl="4" marL="2286000" algn="l">
              <a:lnSpc>
                <a:spcPct val="130000"/>
              </a:lnSpc>
              <a:spcBef>
                <a:spcPts val="600"/>
              </a:spcBef>
              <a:spcAft>
                <a:spcPts val="0"/>
              </a:spcAft>
              <a:buSzPts val="11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55" name="Google Shape;55;p37"/>
          <p:cNvSpPr txBox="1"/>
          <p:nvPr>
            <p:ph idx="3" type="body"/>
          </p:nvPr>
        </p:nvSpPr>
        <p:spPr>
          <a:xfrm>
            <a:off x="2946400" y="1455738"/>
            <a:ext cx="2263775" cy="3600450"/>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dk2"/>
              </a:buClr>
              <a:buSzPts val="1100"/>
              <a:buNone/>
              <a:defRPr b="1"/>
            </a:lvl1pPr>
            <a:lvl2pPr indent="-228600" lvl="1" marL="914400" algn="l">
              <a:lnSpc>
                <a:spcPct val="130000"/>
              </a:lnSpc>
              <a:spcBef>
                <a:spcPts val="1700"/>
              </a:spcBef>
              <a:spcAft>
                <a:spcPts val="0"/>
              </a:spcAft>
              <a:buSzPts val="1100"/>
              <a:buFont typeface="Arial"/>
              <a:buNone/>
              <a:defRPr/>
            </a:lvl2pPr>
            <a:lvl3pPr indent="-298450" lvl="2" marL="1371600" algn="l">
              <a:lnSpc>
                <a:spcPct val="130000"/>
              </a:lnSpc>
              <a:spcBef>
                <a:spcPts val="600"/>
              </a:spcBef>
              <a:spcAft>
                <a:spcPts val="0"/>
              </a:spcAft>
              <a:buSzPts val="1100"/>
              <a:buChar char="&gt;"/>
              <a:defRPr/>
            </a:lvl3pPr>
            <a:lvl4pPr indent="-298450" lvl="3" marL="1828800" algn="l">
              <a:lnSpc>
                <a:spcPct val="130000"/>
              </a:lnSpc>
              <a:spcBef>
                <a:spcPts val="600"/>
              </a:spcBef>
              <a:spcAft>
                <a:spcPts val="0"/>
              </a:spcAft>
              <a:buSzPts val="1100"/>
              <a:buChar char="&gt;"/>
              <a:defRPr/>
            </a:lvl4pPr>
            <a:lvl5pPr indent="-298450" lvl="4" marL="2286000" algn="l">
              <a:lnSpc>
                <a:spcPct val="130000"/>
              </a:lnSpc>
              <a:spcBef>
                <a:spcPts val="600"/>
              </a:spcBef>
              <a:spcAft>
                <a:spcPts val="0"/>
              </a:spcAft>
              <a:buSzPts val="11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lumns text and Icons">
  <p:cSld name="4 columns text and Icons">
    <p:spTree>
      <p:nvGrpSpPr>
        <p:cNvPr id="56" name="Shape 56"/>
        <p:cNvGrpSpPr/>
        <p:nvPr/>
      </p:nvGrpSpPr>
      <p:grpSpPr>
        <a:xfrm>
          <a:off x="0" y="0"/>
          <a:ext cx="0" cy="0"/>
          <a:chOff x="0" y="0"/>
          <a:chExt cx="0" cy="0"/>
        </a:xfrm>
      </p:grpSpPr>
      <p:sp>
        <p:nvSpPr>
          <p:cNvPr id="57" name="Google Shape;57;p38"/>
          <p:cNvSpPr/>
          <p:nvPr>
            <p:ph idx="2" type="pic"/>
          </p:nvPr>
        </p:nvSpPr>
        <p:spPr>
          <a:xfrm>
            <a:off x="431857" y="1455737"/>
            <a:ext cx="2263664" cy="1354137"/>
          </a:xfrm>
          <a:prstGeom prst="rect">
            <a:avLst/>
          </a:prstGeom>
          <a:solidFill>
            <a:schemeClr val="lt1"/>
          </a:solidFill>
          <a:ln>
            <a:noFill/>
          </a:ln>
        </p:spPr>
      </p:sp>
      <p:sp>
        <p:nvSpPr>
          <p:cNvPr id="58" name="Google Shape;58;p38"/>
          <p:cNvSpPr/>
          <p:nvPr>
            <p:ph idx="3" type="pic"/>
          </p:nvPr>
        </p:nvSpPr>
        <p:spPr>
          <a:xfrm>
            <a:off x="2946400" y="1455737"/>
            <a:ext cx="2263775" cy="1354137"/>
          </a:xfrm>
          <a:prstGeom prst="rect">
            <a:avLst/>
          </a:prstGeom>
          <a:solidFill>
            <a:schemeClr val="lt1"/>
          </a:solidFill>
          <a:ln>
            <a:noFill/>
          </a:ln>
        </p:spPr>
      </p:sp>
      <p:sp>
        <p:nvSpPr>
          <p:cNvPr id="59" name="Google Shape;59;p38"/>
          <p:cNvSpPr/>
          <p:nvPr>
            <p:ph idx="4" type="pic"/>
          </p:nvPr>
        </p:nvSpPr>
        <p:spPr>
          <a:xfrm>
            <a:off x="5480050" y="1455737"/>
            <a:ext cx="2263775" cy="1354137"/>
          </a:xfrm>
          <a:prstGeom prst="rect">
            <a:avLst/>
          </a:prstGeom>
          <a:solidFill>
            <a:schemeClr val="lt1"/>
          </a:solidFill>
          <a:ln>
            <a:noFill/>
          </a:ln>
        </p:spPr>
      </p:sp>
      <p:sp>
        <p:nvSpPr>
          <p:cNvPr id="60" name="Google Shape;60;p38"/>
          <p:cNvSpPr/>
          <p:nvPr>
            <p:ph idx="5" type="pic"/>
          </p:nvPr>
        </p:nvSpPr>
        <p:spPr>
          <a:xfrm>
            <a:off x="7994649" y="1455737"/>
            <a:ext cx="2263775" cy="1354137"/>
          </a:xfrm>
          <a:prstGeom prst="rect">
            <a:avLst/>
          </a:prstGeom>
          <a:solidFill>
            <a:schemeClr val="lt1"/>
          </a:solidFill>
          <a:ln>
            <a:noFill/>
          </a:ln>
        </p:spPr>
      </p:sp>
      <p:sp>
        <p:nvSpPr>
          <p:cNvPr id="61" name="Google Shape;61;p38"/>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dk2"/>
              </a:buClr>
              <a:buSzPts val="1600"/>
              <a:buFont typeface="Poppin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38"/>
          <p:cNvSpPr txBox="1"/>
          <p:nvPr>
            <p:ph idx="11" type="ftr"/>
          </p:nvPr>
        </p:nvSpPr>
        <p:spPr>
          <a:xfrm>
            <a:off x="2108201" y="5335429"/>
            <a:ext cx="2263774" cy="246221"/>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8"/>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dk2"/>
                </a:solidFill>
                <a:latin typeface="Noto Sans"/>
                <a:ea typeface="Noto Sans"/>
                <a:cs typeface="Noto Sans"/>
                <a:sym typeface="Noto Sans"/>
              </a:defRPr>
            </a:lvl1pPr>
            <a:lvl2pPr indent="0" lvl="1" marL="0" algn="r">
              <a:spcBef>
                <a:spcPts val="0"/>
              </a:spcBef>
              <a:buNone/>
              <a:defRPr sz="800">
                <a:solidFill>
                  <a:schemeClr val="dk2"/>
                </a:solidFill>
                <a:latin typeface="Noto Sans"/>
                <a:ea typeface="Noto Sans"/>
                <a:cs typeface="Noto Sans"/>
                <a:sym typeface="Noto Sans"/>
              </a:defRPr>
            </a:lvl2pPr>
            <a:lvl3pPr indent="0" lvl="2" marL="0" algn="r">
              <a:spcBef>
                <a:spcPts val="0"/>
              </a:spcBef>
              <a:buNone/>
              <a:defRPr sz="800">
                <a:solidFill>
                  <a:schemeClr val="dk2"/>
                </a:solidFill>
                <a:latin typeface="Noto Sans"/>
                <a:ea typeface="Noto Sans"/>
                <a:cs typeface="Noto Sans"/>
                <a:sym typeface="Noto Sans"/>
              </a:defRPr>
            </a:lvl3pPr>
            <a:lvl4pPr indent="0" lvl="3" marL="0" algn="r">
              <a:spcBef>
                <a:spcPts val="0"/>
              </a:spcBef>
              <a:buNone/>
              <a:defRPr sz="800">
                <a:solidFill>
                  <a:schemeClr val="dk2"/>
                </a:solidFill>
                <a:latin typeface="Noto Sans"/>
                <a:ea typeface="Noto Sans"/>
                <a:cs typeface="Noto Sans"/>
                <a:sym typeface="Noto Sans"/>
              </a:defRPr>
            </a:lvl4pPr>
            <a:lvl5pPr indent="0" lvl="4" marL="0" algn="r">
              <a:spcBef>
                <a:spcPts val="0"/>
              </a:spcBef>
              <a:buNone/>
              <a:defRPr sz="800">
                <a:solidFill>
                  <a:schemeClr val="dk2"/>
                </a:solidFill>
                <a:latin typeface="Noto Sans"/>
                <a:ea typeface="Noto Sans"/>
                <a:cs typeface="Noto Sans"/>
                <a:sym typeface="Noto Sans"/>
              </a:defRPr>
            </a:lvl5pPr>
            <a:lvl6pPr indent="0" lvl="5" marL="0" algn="r">
              <a:spcBef>
                <a:spcPts val="0"/>
              </a:spcBef>
              <a:buNone/>
              <a:defRPr sz="800">
                <a:solidFill>
                  <a:schemeClr val="dk2"/>
                </a:solidFill>
                <a:latin typeface="Noto Sans"/>
                <a:ea typeface="Noto Sans"/>
                <a:cs typeface="Noto Sans"/>
                <a:sym typeface="Noto Sans"/>
              </a:defRPr>
            </a:lvl6pPr>
            <a:lvl7pPr indent="0" lvl="6" marL="0" algn="r">
              <a:spcBef>
                <a:spcPts val="0"/>
              </a:spcBef>
              <a:buNone/>
              <a:defRPr sz="800">
                <a:solidFill>
                  <a:schemeClr val="dk2"/>
                </a:solidFill>
                <a:latin typeface="Noto Sans"/>
                <a:ea typeface="Noto Sans"/>
                <a:cs typeface="Noto Sans"/>
                <a:sym typeface="Noto Sans"/>
              </a:defRPr>
            </a:lvl7pPr>
            <a:lvl8pPr indent="0" lvl="7" marL="0" algn="r">
              <a:spcBef>
                <a:spcPts val="0"/>
              </a:spcBef>
              <a:buNone/>
              <a:defRPr sz="800">
                <a:solidFill>
                  <a:schemeClr val="dk2"/>
                </a:solidFill>
                <a:latin typeface="Noto Sans"/>
                <a:ea typeface="Noto Sans"/>
                <a:cs typeface="Noto Sans"/>
                <a:sym typeface="Noto Sans"/>
              </a:defRPr>
            </a:lvl8pPr>
            <a:lvl9pPr indent="0" lvl="8" marL="0" algn="r">
              <a:spcBef>
                <a:spcPts val="0"/>
              </a:spcBef>
              <a:buNone/>
              <a:defRPr sz="800">
                <a:solidFill>
                  <a:schemeClr val="dk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64" name="Google Shape;64;p38"/>
          <p:cNvSpPr txBox="1"/>
          <p:nvPr>
            <p:ph idx="1" type="body"/>
          </p:nvPr>
        </p:nvSpPr>
        <p:spPr>
          <a:xfrm>
            <a:off x="431800" y="3028950"/>
            <a:ext cx="2263775" cy="2027238"/>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dk2"/>
              </a:buClr>
              <a:buSzPts val="1100"/>
              <a:buNone/>
              <a:defRPr b="1">
                <a:latin typeface="Noto Sans"/>
                <a:ea typeface="Noto Sans"/>
                <a:cs typeface="Noto Sans"/>
                <a:sym typeface="Noto Sans"/>
              </a:defRPr>
            </a:lvl1pPr>
            <a:lvl2pPr indent="-228600" lvl="1" marL="914400" algn="l">
              <a:lnSpc>
                <a:spcPct val="130000"/>
              </a:lnSpc>
              <a:spcBef>
                <a:spcPts val="1700"/>
              </a:spcBef>
              <a:spcAft>
                <a:spcPts val="0"/>
              </a:spcAft>
              <a:buSzPts val="1100"/>
              <a:buFont typeface="Arial"/>
              <a:buNone/>
              <a:defRPr/>
            </a:lvl2pPr>
            <a:lvl3pPr indent="-298450" lvl="2" marL="1371600" algn="l">
              <a:lnSpc>
                <a:spcPct val="130000"/>
              </a:lnSpc>
              <a:spcBef>
                <a:spcPts val="0"/>
              </a:spcBef>
              <a:spcAft>
                <a:spcPts val="0"/>
              </a:spcAft>
              <a:buSzPts val="1100"/>
              <a:buChar char="&gt;"/>
              <a:defRPr/>
            </a:lvl3pPr>
            <a:lvl4pPr indent="-298450" lvl="3" marL="1828800" algn="l">
              <a:lnSpc>
                <a:spcPct val="130000"/>
              </a:lnSpc>
              <a:spcBef>
                <a:spcPts val="0"/>
              </a:spcBef>
              <a:spcAft>
                <a:spcPts val="0"/>
              </a:spcAft>
              <a:buSzPts val="1100"/>
              <a:buChar char="&gt;"/>
              <a:defRPr/>
            </a:lvl4pPr>
            <a:lvl5pPr indent="-298450" lvl="4" marL="2286000" algn="l">
              <a:lnSpc>
                <a:spcPct val="130000"/>
              </a:lnSpc>
              <a:spcBef>
                <a:spcPts val="0"/>
              </a:spcBef>
              <a:spcAft>
                <a:spcPts val="0"/>
              </a:spcAft>
              <a:buSzPts val="11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65" name="Google Shape;65;p38"/>
          <p:cNvSpPr txBox="1"/>
          <p:nvPr>
            <p:ph idx="6" type="body"/>
          </p:nvPr>
        </p:nvSpPr>
        <p:spPr>
          <a:xfrm>
            <a:off x="2946400" y="3028950"/>
            <a:ext cx="2263775" cy="2027238"/>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dk2"/>
              </a:buClr>
              <a:buSzPts val="1100"/>
              <a:buNone/>
              <a:defRPr b="1"/>
            </a:lvl1pPr>
            <a:lvl2pPr indent="-228600" lvl="1" marL="914400" algn="l">
              <a:lnSpc>
                <a:spcPct val="130000"/>
              </a:lnSpc>
              <a:spcBef>
                <a:spcPts val="1700"/>
              </a:spcBef>
              <a:spcAft>
                <a:spcPts val="0"/>
              </a:spcAft>
              <a:buSzPts val="1100"/>
              <a:buFont typeface="Arial"/>
              <a:buNone/>
              <a:defRPr/>
            </a:lvl2pPr>
            <a:lvl3pPr indent="-298450" lvl="2" marL="1371600" algn="l">
              <a:lnSpc>
                <a:spcPct val="130000"/>
              </a:lnSpc>
              <a:spcBef>
                <a:spcPts val="0"/>
              </a:spcBef>
              <a:spcAft>
                <a:spcPts val="0"/>
              </a:spcAft>
              <a:buSzPts val="1100"/>
              <a:buChar char="&gt;"/>
              <a:defRPr/>
            </a:lvl3pPr>
            <a:lvl4pPr indent="-298450" lvl="3" marL="1828800" algn="l">
              <a:lnSpc>
                <a:spcPct val="130000"/>
              </a:lnSpc>
              <a:spcBef>
                <a:spcPts val="0"/>
              </a:spcBef>
              <a:spcAft>
                <a:spcPts val="0"/>
              </a:spcAft>
              <a:buSzPts val="1100"/>
              <a:buChar char="&gt;"/>
              <a:defRPr/>
            </a:lvl4pPr>
            <a:lvl5pPr indent="-298450" lvl="4" marL="2286000" algn="l">
              <a:lnSpc>
                <a:spcPct val="130000"/>
              </a:lnSpc>
              <a:spcBef>
                <a:spcPts val="0"/>
              </a:spcBef>
              <a:spcAft>
                <a:spcPts val="0"/>
              </a:spcAft>
              <a:buSzPts val="11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66" name="Google Shape;66;p38"/>
          <p:cNvSpPr txBox="1"/>
          <p:nvPr>
            <p:ph idx="7" type="body"/>
          </p:nvPr>
        </p:nvSpPr>
        <p:spPr>
          <a:xfrm>
            <a:off x="5480050" y="3028950"/>
            <a:ext cx="2263775" cy="2027238"/>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dk2"/>
              </a:buClr>
              <a:buSzPts val="1100"/>
              <a:buNone/>
              <a:defRPr b="1"/>
            </a:lvl1pPr>
            <a:lvl2pPr indent="-228600" lvl="1" marL="914400" algn="l">
              <a:lnSpc>
                <a:spcPct val="130000"/>
              </a:lnSpc>
              <a:spcBef>
                <a:spcPts val="1700"/>
              </a:spcBef>
              <a:spcAft>
                <a:spcPts val="0"/>
              </a:spcAft>
              <a:buSzPts val="1100"/>
              <a:buFont typeface="Arial"/>
              <a:buNone/>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67" name="Google Shape;67;p38"/>
          <p:cNvSpPr txBox="1"/>
          <p:nvPr>
            <p:ph idx="8" type="body"/>
          </p:nvPr>
        </p:nvSpPr>
        <p:spPr>
          <a:xfrm>
            <a:off x="7994649" y="3028950"/>
            <a:ext cx="2263775" cy="2027238"/>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dk2"/>
              </a:buClr>
              <a:buSzPts val="1100"/>
              <a:buNone/>
              <a:defRPr b="1"/>
            </a:lvl1pPr>
            <a:lvl2pPr indent="-228600" lvl="1" marL="914400" algn="l">
              <a:lnSpc>
                <a:spcPct val="130000"/>
              </a:lnSpc>
              <a:spcBef>
                <a:spcPts val="1700"/>
              </a:spcBef>
              <a:spcAft>
                <a:spcPts val="0"/>
              </a:spcAft>
              <a:buSzPts val="1100"/>
              <a:buFont typeface="Arial"/>
              <a:buNone/>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icons and text">
  <p:cSld name="4 icons and text">
    <p:spTree>
      <p:nvGrpSpPr>
        <p:cNvPr id="68" name="Shape 68"/>
        <p:cNvGrpSpPr/>
        <p:nvPr/>
      </p:nvGrpSpPr>
      <p:grpSpPr>
        <a:xfrm>
          <a:off x="0" y="0"/>
          <a:ext cx="0" cy="0"/>
          <a:chOff x="0" y="0"/>
          <a:chExt cx="0" cy="0"/>
        </a:xfrm>
      </p:grpSpPr>
      <p:sp>
        <p:nvSpPr>
          <p:cNvPr id="69" name="Google Shape;69;p39"/>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dk2"/>
              </a:buClr>
              <a:buSzPts val="1600"/>
              <a:buFont typeface="Poppin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39"/>
          <p:cNvSpPr txBox="1"/>
          <p:nvPr>
            <p:ph idx="11" type="ftr"/>
          </p:nvPr>
        </p:nvSpPr>
        <p:spPr>
          <a:xfrm>
            <a:off x="2108201" y="5335429"/>
            <a:ext cx="2263774" cy="246221"/>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9"/>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algn="r">
              <a:spcBef>
                <a:spcPts val="0"/>
              </a:spcBef>
              <a:buNone/>
              <a:defRPr sz="800">
                <a:solidFill>
                  <a:schemeClr val="dk2"/>
                </a:solidFill>
                <a:latin typeface="Noto Sans"/>
                <a:ea typeface="Noto Sans"/>
                <a:cs typeface="Noto Sans"/>
                <a:sym typeface="Noto Sans"/>
              </a:defRPr>
            </a:lvl1pPr>
            <a:lvl2pPr indent="0" lvl="1" marL="0" algn="r">
              <a:spcBef>
                <a:spcPts val="0"/>
              </a:spcBef>
              <a:buNone/>
              <a:defRPr sz="800">
                <a:solidFill>
                  <a:schemeClr val="dk2"/>
                </a:solidFill>
                <a:latin typeface="Noto Sans"/>
                <a:ea typeface="Noto Sans"/>
                <a:cs typeface="Noto Sans"/>
                <a:sym typeface="Noto Sans"/>
              </a:defRPr>
            </a:lvl2pPr>
            <a:lvl3pPr indent="0" lvl="2" marL="0" algn="r">
              <a:spcBef>
                <a:spcPts val="0"/>
              </a:spcBef>
              <a:buNone/>
              <a:defRPr sz="800">
                <a:solidFill>
                  <a:schemeClr val="dk2"/>
                </a:solidFill>
                <a:latin typeface="Noto Sans"/>
                <a:ea typeface="Noto Sans"/>
                <a:cs typeface="Noto Sans"/>
                <a:sym typeface="Noto Sans"/>
              </a:defRPr>
            </a:lvl3pPr>
            <a:lvl4pPr indent="0" lvl="3" marL="0" algn="r">
              <a:spcBef>
                <a:spcPts val="0"/>
              </a:spcBef>
              <a:buNone/>
              <a:defRPr sz="800">
                <a:solidFill>
                  <a:schemeClr val="dk2"/>
                </a:solidFill>
                <a:latin typeface="Noto Sans"/>
                <a:ea typeface="Noto Sans"/>
                <a:cs typeface="Noto Sans"/>
                <a:sym typeface="Noto Sans"/>
              </a:defRPr>
            </a:lvl4pPr>
            <a:lvl5pPr indent="0" lvl="4" marL="0" algn="r">
              <a:spcBef>
                <a:spcPts val="0"/>
              </a:spcBef>
              <a:buNone/>
              <a:defRPr sz="800">
                <a:solidFill>
                  <a:schemeClr val="dk2"/>
                </a:solidFill>
                <a:latin typeface="Noto Sans"/>
                <a:ea typeface="Noto Sans"/>
                <a:cs typeface="Noto Sans"/>
                <a:sym typeface="Noto Sans"/>
              </a:defRPr>
            </a:lvl5pPr>
            <a:lvl6pPr indent="0" lvl="5" marL="0" algn="r">
              <a:spcBef>
                <a:spcPts val="0"/>
              </a:spcBef>
              <a:buNone/>
              <a:defRPr sz="800">
                <a:solidFill>
                  <a:schemeClr val="dk2"/>
                </a:solidFill>
                <a:latin typeface="Noto Sans"/>
                <a:ea typeface="Noto Sans"/>
                <a:cs typeface="Noto Sans"/>
                <a:sym typeface="Noto Sans"/>
              </a:defRPr>
            </a:lvl6pPr>
            <a:lvl7pPr indent="0" lvl="6" marL="0" algn="r">
              <a:spcBef>
                <a:spcPts val="0"/>
              </a:spcBef>
              <a:buNone/>
              <a:defRPr sz="800">
                <a:solidFill>
                  <a:schemeClr val="dk2"/>
                </a:solidFill>
                <a:latin typeface="Noto Sans"/>
                <a:ea typeface="Noto Sans"/>
                <a:cs typeface="Noto Sans"/>
                <a:sym typeface="Noto Sans"/>
              </a:defRPr>
            </a:lvl7pPr>
            <a:lvl8pPr indent="0" lvl="7" marL="0" algn="r">
              <a:spcBef>
                <a:spcPts val="0"/>
              </a:spcBef>
              <a:buNone/>
              <a:defRPr sz="800">
                <a:solidFill>
                  <a:schemeClr val="dk2"/>
                </a:solidFill>
                <a:latin typeface="Noto Sans"/>
                <a:ea typeface="Noto Sans"/>
                <a:cs typeface="Noto Sans"/>
                <a:sym typeface="Noto Sans"/>
              </a:defRPr>
            </a:lvl8pPr>
            <a:lvl9pPr indent="0" lvl="8" marL="0" algn="r">
              <a:spcBef>
                <a:spcPts val="0"/>
              </a:spcBef>
              <a:buNone/>
              <a:defRPr sz="800">
                <a:solidFill>
                  <a:schemeClr val="dk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sp>
        <p:nvSpPr>
          <p:cNvPr id="72" name="Google Shape;72;p39"/>
          <p:cNvSpPr txBox="1"/>
          <p:nvPr>
            <p:ph idx="1" type="body"/>
          </p:nvPr>
        </p:nvSpPr>
        <p:spPr>
          <a:xfrm>
            <a:off x="1862229" y="1455738"/>
            <a:ext cx="3347948" cy="1692000"/>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dk2"/>
              </a:buClr>
              <a:buSzPts val="1100"/>
              <a:buNone/>
              <a:defRPr b="1">
                <a:latin typeface="Noto Sans"/>
                <a:ea typeface="Noto Sans"/>
                <a:cs typeface="Noto Sans"/>
                <a:sym typeface="Noto Sans"/>
              </a:defRPr>
            </a:lvl1pPr>
            <a:lvl2pPr indent="-228600" lvl="1" marL="914400" algn="l">
              <a:lnSpc>
                <a:spcPct val="130000"/>
              </a:lnSpc>
              <a:spcBef>
                <a:spcPts val="1700"/>
              </a:spcBef>
              <a:spcAft>
                <a:spcPts val="0"/>
              </a:spcAft>
              <a:buSzPts val="1100"/>
              <a:buFont typeface="Arial"/>
              <a:buNone/>
              <a:defRPr/>
            </a:lvl2pPr>
            <a:lvl3pPr indent="-298450" lvl="2" marL="1371600" algn="l">
              <a:lnSpc>
                <a:spcPct val="130000"/>
              </a:lnSpc>
              <a:spcBef>
                <a:spcPts val="0"/>
              </a:spcBef>
              <a:spcAft>
                <a:spcPts val="0"/>
              </a:spcAft>
              <a:buSzPts val="1100"/>
              <a:buChar char="&gt;"/>
              <a:defRPr/>
            </a:lvl3pPr>
            <a:lvl4pPr indent="-298450" lvl="3" marL="1828800" algn="l">
              <a:lnSpc>
                <a:spcPct val="130000"/>
              </a:lnSpc>
              <a:spcBef>
                <a:spcPts val="0"/>
              </a:spcBef>
              <a:spcAft>
                <a:spcPts val="0"/>
              </a:spcAft>
              <a:buSzPts val="1100"/>
              <a:buChar char="&gt;"/>
              <a:defRPr/>
            </a:lvl4pPr>
            <a:lvl5pPr indent="-298450" lvl="4" marL="2286000" algn="l">
              <a:lnSpc>
                <a:spcPct val="130000"/>
              </a:lnSpc>
              <a:spcBef>
                <a:spcPts val="0"/>
              </a:spcBef>
              <a:spcAft>
                <a:spcPts val="0"/>
              </a:spcAft>
              <a:buSzPts val="11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73" name="Google Shape;73;p39"/>
          <p:cNvSpPr txBox="1"/>
          <p:nvPr>
            <p:ph idx="2" type="body"/>
          </p:nvPr>
        </p:nvSpPr>
        <p:spPr>
          <a:xfrm>
            <a:off x="6910479" y="1455738"/>
            <a:ext cx="3347948" cy="1692000"/>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dk2"/>
              </a:buClr>
              <a:buSzPts val="1100"/>
              <a:buNone/>
              <a:defRPr b="1"/>
            </a:lvl1pPr>
            <a:lvl2pPr indent="-228600" lvl="1" marL="914400" algn="l">
              <a:lnSpc>
                <a:spcPct val="130000"/>
              </a:lnSpc>
              <a:spcBef>
                <a:spcPts val="1700"/>
              </a:spcBef>
              <a:spcAft>
                <a:spcPts val="0"/>
              </a:spcAft>
              <a:buSzPts val="1100"/>
              <a:buFont typeface="Arial"/>
              <a:buNone/>
              <a:defRPr/>
            </a:lvl2pPr>
            <a:lvl3pPr indent="-298450" lvl="2" marL="1371600" algn="l">
              <a:lnSpc>
                <a:spcPct val="130000"/>
              </a:lnSpc>
              <a:spcBef>
                <a:spcPts val="0"/>
              </a:spcBef>
              <a:spcAft>
                <a:spcPts val="0"/>
              </a:spcAft>
              <a:buSzPts val="1100"/>
              <a:buChar char="&gt;"/>
              <a:defRPr/>
            </a:lvl3pPr>
            <a:lvl4pPr indent="-298450" lvl="3" marL="1828800" algn="l">
              <a:lnSpc>
                <a:spcPct val="130000"/>
              </a:lnSpc>
              <a:spcBef>
                <a:spcPts val="0"/>
              </a:spcBef>
              <a:spcAft>
                <a:spcPts val="0"/>
              </a:spcAft>
              <a:buSzPts val="1100"/>
              <a:buChar char="&gt;"/>
              <a:defRPr/>
            </a:lvl4pPr>
            <a:lvl5pPr indent="-298450" lvl="4" marL="2286000" algn="l">
              <a:lnSpc>
                <a:spcPct val="130000"/>
              </a:lnSpc>
              <a:spcBef>
                <a:spcPts val="0"/>
              </a:spcBef>
              <a:spcAft>
                <a:spcPts val="0"/>
              </a:spcAft>
              <a:buSzPts val="11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74" name="Google Shape;74;p39"/>
          <p:cNvSpPr txBox="1"/>
          <p:nvPr>
            <p:ph idx="3" type="body"/>
          </p:nvPr>
        </p:nvSpPr>
        <p:spPr>
          <a:xfrm>
            <a:off x="1862229" y="3364188"/>
            <a:ext cx="3347946" cy="1692000"/>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dk2"/>
              </a:buClr>
              <a:buSzPts val="1100"/>
              <a:buNone/>
              <a:defRPr b="1"/>
            </a:lvl1pPr>
            <a:lvl2pPr indent="-228600" lvl="1" marL="914400" algn="l">
              <a:lnSpc>
                <a:spcPct val="130000"/>
              </a:lnSpc>
              <a:spcBef>
                <a:spcPts val="1700"/>
              </a:spcBef>
              <a:spcAft>
                <a:spcPts val="0"/>
              </a:spcAft>
              <a:buSzPts val="1100"/>
              <a:buFont typeface="Arial"/>
              <a:buNone/>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75" name="Google Shape;75;p39"/>
          <p:cNvSpPr txBox="1"/>
          <p:nvPr>
            <p:ph idx="4" type="body"/>
          </p:nvPr>
        </p:nvSpPr>
        <p:spPr>
          <a:xfrm>
            <a:off x="6910481" y="3364188"/>
            <a:ext cx="3347944" cy="1692000"/>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1700"/>
              </a:spcBef>
              <a:spcAft>
                <a:spcPts val="0"/>
              </a:spcAft>
              <a:buClr>
                <a:schemeClr val="dk2"/>
              </a:buClr>
              <a:buSzPts val="1100"/>
              <a:buNone/>
              <a:defRPr b="1"/>
            </a:lvl1pPr>
            <a:lvl2pPr indent="-228600" lvl="1" marL="914400" algn="l">
              <a:lnSpc>
                <a:spcPct val="130000"/>
              </a:lnSpc>
              <a:spcBef>
                <a:spcPts val="1700"/>
              </a:spcBef>
              <a:spcAft>
                <a:spcPts val="0"/>
              </a:spcAft>
              <a:buSzPts val="1100"/>
              <a:buFont typeface="Arial"/>
              <a:buNone/>
              <a:defRPr/>
            </a:lvl2pPr>
            <a:lvl3pPr indent="-342900" lvl="2" marL="1371600" algn="l">
              <a:lnSpc>
                <a:spcPct val="130000"/>
              </a:lnSpc>
              <a:spcBef>
                <a:spcPts val="0"/>
              </a:spcBef>
              <a:spcAft>
                <a:spcPts val="0"/>
              </a:spcAft>
              <a:buSzPts val="1800"/>
              <a:buChar char="&gt;"/>
              <a:defRPr/>
            </a:lvl3pPr>
            <a:lvl4pPr indent="-342900" lvl="3" marL="1828800" algn="l">
              <a:lnSpc>
                <a:spcPct val="130000"/>
              </a:lnSpc>
              <a:spcBef>
                <a:spcPts val="0"/>
              </a:spcBef>
              <a:spcAft>
                <a:spcPts val="0"/>
              </a:spcAft>
              <a:buSzPts val="1800"/>
              <a:buChar char="&gt;"/>
              <a:defRPr/>
            </a:lvl4pPr>
            <a:lvl5pPr indent="-342900" lvl="4" marL="2286000" algn="l">
              <a:lnSpc>
                <a:spcPct val="130000"/>
              </a:lnSpc>
              <a:spcBef>
                <a:spcPts val="0"/>
              </a:spcBef>
              <a:spcAft>
                <a:spcPts val="0"/>
              </a:spcAft>
              <a:buSzPts val="1800"/>
              <a:buChar char="&gt;"/>
              <a:defRPr/>
            </a:lvl5pPr>
            <a:lvl6pPr indent="-342900" lvl="5" marL="2743200" algn="l">
              <a:lnSpc>
                <a:spcPct val="130000"/>
              </a:lnSpc>
              <a:spcBef>
                <a:spcPts val="0"/>
              </a:spcBef>
              <a:spcAft>
                <a:spcPts val="0"/>
              </a:spcAft>
              <a:buSzPts val="1800"/>
              <a:buChar char="&gt;"/>
              <a:defRPr/>
            </a:lvl6pPr>
            <a:lvl7pPr indent="-342900" lvl="6" marL="3200400" algn="l">
              <a:lnSpc>
                <a:spcPct val="130000"/>
              </a:lnSpc>
              <a:spcBef>
                <a:spcPts val="0"/>
              </a:spcBef>
              <a:spcAft>
                <a:spcPts val="0"/>
              </a:spcAft>
              <a:buSzPts val="1800"/>
              <a:buChar char="&gt;"/>
              <a:defRPr/>
            </a:lvl7pPr>
            <a:lvl8pPr indent="-342900" lvl="7" marL="3657600" algn="l">
              <a:lnSpc>
                <a:spcPct val="130000"/>
              </a:lnSpc>
              <a:spcBef>
                <a:spcPts val="0"/>
              </a:spcBef>
              <a:spcAft>
                <a:spcPts val="0"/>
              </a:spcAft>
              <a:buSzPts val="1800"/>
              <a:buChar char="&gt;"/>
              <a:defRPr/>
            </a:lvl8pPr>
            <a:lvl9pPr indent="-342900" lvl="8" marL="4114800" algn="l">
              <a:lnSpc>
                <a:spcPct val="130000"/>
              </a:lnSpc>
              <a:spcBef>
                <a:spcPts val="0"/>
              </a:spcBef>
              <a:spcAft>
                <a:spcPts val="0"/>
              </a:spcAft>
              <a:buSzPts val="1800"/>
              <a:buChar char="&gt;"/>
              <a:defRPr/>
            </a:lvl9pPr>
          </a:lstStyle>
          <a:p/>
        </p:txBody>
      </p:sp>
      <p:sp>
        <p:nvSpPr>
          <p:cNvPr id="76" name="Google Shape;76;p39"/>
          <p:cNvSpPr/>
          <p:nvPr>
            <p:ph idx="5" type="pic"/>
          </p:nvPr>
        </p:nvSpPr>
        <p:spPr>
          <a:xfrm>
            <a:off x="431800" y="1455738"/>
            <a:ext cx="1122445" cy="1692000"/>
          </a:xfrm>
          <a:prstGeom prst="rect">
            <a:avLst/>
          </a:prstGeom>
          <a:solidFill>
            <a:schemeClr val="lt1"/>
          </a:solidFill>
          <a:ln>
            <a:noFill/>
          </a:ln>
        </p:spPr>
      </p:sp>
      <p:sp>
        <p:nvSpPr>
          <p:cNvPr id="77" name="Google Shape;77;p39"/>
          <p:cNvSpPr/>
          <p:nvPr>
            <p:ph idx="6" type="pic"/>
          </p:nvPr>
        </p:nvSpPr>
        <p:spPr>
          <a:xfrm>
            <a:off x="5478325" y="1455738"/>
            <a:ext cx="1122500" cy="1692000"/>
          </a:xfrm>
          <a:prstGeom prst="rect">
            <a:avLst/>
          </a:prstGeom>
          <a:solidFill>
            <a:schemeClr val="lt1"/>
          </a:solidFill>
          <a:ln>
            <a:noFill/>
          </a:ln>
        </p:spPr>
      </p:sp>
      <p:sp>
        <p:nvSpPr>
          <p:cNvPr id="78" name="Google Shape;78;p39"/>
          <p:cNvSpPr/>
          <p:nvPr>
            <p:ph idx="7" type="pic"/>
          </p:nvPr>
        </p:nvSpPr>
        <p:spPr>
          <a:xfrm>
            <a:off x="431800" y="3364188"/>
            <a:ext cx="1122500" cy="1692000"/>
          </a:xfrm>
          <a:prstGeom prst="rect">
            <a:avLst/>
          </a:prstGeom>
          <a:solidFill>
            <a:schemeClr val="lt1"/>
          </a:solidFill>
          <a:ln>
            <a:noFill/>
          </a:ln>
        </p:spPr>
      </p:sp>
      <p:sp>
        <p:nvSpPr>
          <p:cNvPr id="79" name="Google Shape;79;p39"/>
          <p:cNvSpPr/>
          <p:nvPr>
            <p:ph idx="8" type="pic"/>
          </p:nvPr>
        </p:nvSpPr>
        <p:spPr>
          <a:xfrm>
            <a:off x="5478325" y="3364188"/>
            <a:ext cx="1122500" cy="1692000"/>
          </a:xfrm>
          <a:prstGeom prst="rect">
            <a:avLst/>
          </a:prstGeom>
          <a:solidFill>
            <a:schemeClr val="lt1"/>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65" Type="http://schemas.openxmlformats.org/officeDocument/2006/relationships/theme" Target="../theme/theme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 name="Shape 9"/>
        <p:cNvGrpSpPr/>
        <p:nvPr/>
      </p:nvGrpSpPr>
      <p:grpSpPr>
        <a:xfrm>
          <a:off x="0" y="0"/>
          <a:ext cx="0" cy="0"/>
          <a:chOff x="0" y="0"/>
          <a:chExt cx="0" cy="0"/>
        </a:xfrm>
      </p:grpSpPr>
      <p:sp>
        <p:nvSpPr>
          <p:cNvPr id="10" name="Google Shape;10;p30"/>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lvl1pPr lvl="0" marR="0" rtl="0" algn="l">
              <a:lnSpc>
                <a:spcPct val="114000"/>
              </a:lnSpc>
              <a:spcBef>
                <a:spcPts val="0"/>
              </a:spcBef>
              <a:spcAft>
                <a:spcPts val="0"/>
              </a:spcAft>
              <a:buClr>
                <a:schemeClr val="dk2"/>
              </a:buClr>
              <a:buSzPts val="1600"/>
              <a:buFont typeface="Poppins Medium"/>
              <a:buNone/>
              <a:defRPr b="0" i="0" sz="1600" u="none" cap="none" strike="noStrike">
                <a:solidFill>
                  <a:schemeClr val="dk2"/>
                </a:solidFill>
                <a:latin typeface="Poppins Medium"/>
                <a:ea typeface="Poppins Medium"/>
                <a:cs typeface="Poppins Medium"/>
                <a:sym typeface="Poppins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0"/>
          <p:cNvSpPr txBox="1"/>
          <p:nvPr>
            <p:ph idx="1" type="body"/>
          </p:nvPr>
        </p:nvSpPr>
        <p:spPr>
          <a:xfrm>
            <a:off x="431800" y="1455738"/>
            <a:ext cx="9826625" cy="3600450"/>
          </a:xfrm>
          <a:prstGeom prst="rect">
            <a:avLst/>
          </a:prstGeom>
          <a:noFill/>
          <a:ln>
            <a:noFill/>
          </a:ln>
        </p:spPr>
        <p:txBody>
          <a:bodyPr anchorCtr="0" anchor="t" bIns="0" lIns="0" spcFirstLastPara="1" rIns="0" wrap="square" tIns="0">
            <a:noAutofit/>
          </a:bodyPr>
          <a:lstStyle>
            <a:lvl1pPr indent="-228600" lvl="0" marL="457200" marR="0" rtl="0" algn="l">
              <a:lnSpc>
                <a:spcPct val="130000"/>
              </a:lnSpc>
              <a:spcBef>
                <a:spcPts val="1700"/>
              </a:spcBef>
              <a:spcAft>
                <a:spcPts val="0"/>
              </a:spcAft>
              <a:buClr>
                <a:schemeClr val="dk2"/>
              </a:buClr>
              <a:buSzPts val="1100"/>
              <a:buFont typeface="Arial"/>
              <a:buNone/>
              <a:defRPr b="0" i="0" sz="1100" u="none" cap="none" strike="noStrike">
                <a:solidFill>
                  <a:schemeClr val="dk2"/>
                </a:solidFill>
                <a:latin typeface="Noto Sans"/>
                <a:ea typeface="Noto Sans"/>
                <a:cs typeface="Noto Sans"/>
                <a:sym typeface="Noto Sans"/>
              </a:defRPr>
            </a:lvl1pPr>
            <a:lvl2pPr indent="-298450" lvl="1" marL="914400" marR="0" rtl="0" algn="l">
              <a:lnSpc>
                <a:spcPct val="130000"/>
              </a:lnSpc>
              <a:spcBef>
                <a:spcPts val="1700"/>
              </a:spcBef>
              <a:spcAft>
                <a:spcPts val="0"/>
              </a:spcAft>
              <a:buClr>
                <a:schemeClr val="dk1"/>
              </a:buClr>
              <a:buSzPts val="1100"/>
              <a:buFont typeface="Arial"/>
              <a:buChar char="&gt;"/>
              <a:defRPr b="0" i="0" sz="1100" u="none" cap="none" strike="noStrike">
                <a:solidFill>
                  <a:schemeClr val="dk2"/>
                </a:solidFill>
                <a:latin typeface="Noto Sans"/>
                <a:ea typeface="Noto Sans"/>
                <a:cs typeface="Noto Sans"/>
                <a:sym typeface="Noto Sans"/>
              </a:defRPr>
            </a:lvl2pPr>
            <a:lvl3pPr indent="-298450" lvl="2" marL="1371600" marR="0" rtl="0" algn="l">
              <a:lnSpc>
                <a:spcPct val="130000"/>
              </a:lnSpc>
              <a:spcBef>
                <a:spcPts val="0"/>
              </a:spcBef>
              <a:spcAft>
                <a:spcPts val="0"/>
              </a:spcAft>
              <a:buClr>
                <a:schemeClr val="accent1"/>
              </a:buClr>
              <a:buSzPts val="1100"/>
              <a:buFont typeface="Arial"/>
              <a:buChar char="&gt;"/>
              <a:defRPr b="0" i="0" sz="1100" u="none" cap="none" strike="noStrike">
                <a:solidFill>
                  <a:schemeClr val="dk2"/>
                </a:solidFill>
                <a:latin typeface="Noto Sans"/>
                <a:ea typeface="Noto Sans"/>
                <a:cs typeface="Noto Sans"/>
                <a:sym typeface="Noto Sans"/>
              </a:defRPr>
            </a:lvl3pPr>
            <a:lvl4pPr indent="-298450" lvl="3" marL="1828800" marR="0" rtl="0" algn="l">
              <a:lnSpc>
                <a:spcPct val="130000"/>
              </a:lnSpc>
              <a:spcBef>
                <a:spcPts val="0"/>
              </a:spcBef>
              <a:spcAft>
                <a:spcPts val="0"/>
              </a:spcAft>
              <a:buClr>
                <a:schemeClr val="accent1"/>
              </a:buClr>
              <a:buSzPts val="1100"/>
              <a:buFont typeface="Arial"/>
              <a:buChar char="&gt;"/>
              <a:defRPr b="0" i="0" sz="1100" u="none" cap="none" strike="noStrike">
                <a:solidFill>
                  <a:schemeClr val="dk2"/>
                </a:solidFill>
                <a:latin typeface="Noto Sans"/>
                <a:ea typeface="Noto Sans"/>
                <a:cs typeface="Noto Sans"/>
                <a:sym typeface="Noto Sans"/>
              </a:defRPr>
            </a:lvl4pPr>
            <a:lvl5pPr indent="-298450" lvl="4" marL="2286000" marR="0" rtl="0" algn="l">
              <a:lnSpc>
                <a:spcPct val="130000"/>
              </a:lnSpc>
              <a:spcBef>
                <a:spcPts val="0"/>
              </a:spcBef>
              <a:spcAft>
                <a:spcPts val="0"/>
              </a:spcAft>
              <a:buClr>
                <a:schemeClr val="accent1"/>
              </a:buClr>
              <a:buSzPts val="1100"/>
              <a:buFont typeface="Arial"/>
              <a:buChar char="&gt;"/>
              <a:defRPr b="0" i="0" sz="1100" u="none" cap="none" strike="noStrike">
                <a:solidFill>
                  <a:schemeClr val="dk2"/>
                </a:solidFill>
                <a:latin typeface="Noto Sans"/>
                <a:ea typeface="Noto Sans"/>
                <a:cs typeface="Noto Sans"/>
                <a:sym typeface="Noto Sans"/>
              </a:defRPr>
            </a:lvl5pPr>
            <a:lvl6pPr indent="-298450" lvl="5" marL="2743200" marR="0" rtl="0" algn="l">
              <a:lnSpc>
                <a:spcPct val="130000"/>
              </a:lnSpc>
              <a:spcBef>
                <a:spcPts val="0"/>
              </a:spcBef>
              <a:spcAft>
                <a:spcPts val="0"/>
              </a:spcAft>
              <a:buClr>
                <a:schemeClr val="accent1"/>
              </a:buClr>
              <a:buSzPts val="1100"/>
              <a:buFont typeface="Arial"/>
              <a:buChar char="&gt;"/>
              <a:defRPr b="0" i="0" sz="1100" u="none" cap="none" strike="noStrike">
                <a:solidFill>
                  <a:schemeClr val="dk2"/>
                </a:solidFill>
                <a:latin typeface="Noto Sans"/>
                <a:ea typeface="Noto Sans"/>
                <a:cs typeface="Noto Sans"/>
                <a:sym typeface="Noto Sans"/>
              </a:defRPr>
            </a:lvl6pPr>
            <a:lvl7pPr indent="-298450" lvl="6" marL="3200400" marR="0" rtl="0" algn="l">
              <a:lnSpc>
                <a:spcPct val="130000"/>
              </a:lnSpc>
              <a:spcBef>
                <a:spcPts val="0"/>
              </a:spcBef>
              <a:spcAft>
                <a:spcPts val="0"/>
              </a:spcAft>
              <a:buClr>
                <a:schemeClr val="accent1"/>
              </a:buClr>
              <a:buSzPts val="1100"/>
              <a:buFont typeface="Arial"/>
              <a:buChar char="&gt;"/>
              <a:defRPr b="0" i="0" sz="1100" u="none" cap="none" strike="noStrike">
                <a:solidFill>
                  <a:schemeClr val="dk2"/>
                </a:solidFill>
                <a:latin typeface="Noto Sans"/>
                <a:ea typeface="Noto Sans"/>
                <a:cs typeface="Noto Sans"/>
                <a:sym typeface="Noto Sans"/>
              </a:defRPr>
            </a:lvl7pPr>
            <a:lvl8pPr indent="-298450" lvl="7" marL="3657600" marR="0" rtl="0" algn="l">
              <a:lnSpc>
                <a:spcPct val="130000"/>
              </a:lnSpc>
              <a:spcBef>
                <a:spcPts val="0"/>
              </a:spcBef>
              <a:spcAft>
                <a:spcPts val="0"/>
              </a:spcAft>
              <a:buClr>
                <a:schemeClr val="accent1"/>
              </a:buClr>
              <a:buSzPts val="1100"/>
              <a:buFont typeface="Arial"/>
              <a:buChar char="&gt;"/>
              <a:defRPr b="0" i="0" sz="1100" u="none" cap="none" strike="noStrike">
                <a:solidFill>
                  <a:schemeClr val="dk2"/>
                </a:solidFill>
                <a:latin typeface="Noto Sans"/>
                <a:ea typeface="Noto Sans"/>
                <a:cs typeface="Noto Sans"/>
                <a:sym typeface="Noto Sans"/>
              </a:defRPr>
            </a:lvl8pPr>
            <a:lvl9pPr indent="-298450" lvl="8" marL="4114800" marR="0" rtl="0" algn="l">
              <a:lnSpc>
                <a:spcPct val="130000"/>
              </a:lnSpc>
              <a:spcBef>
                <a:spcPts val="0"/>
              </a:spcBef>
              <a:spcAft>
                <a:spcPts val="0"/>
              </a:spcAft>
              <a:buClr>
                <a:schemeClr val="accent1"/>
              </a:buClr>
              <a:buSzPts val="1100"/>
              <a:buFont typeface="Arial"/>
              <a:buChar char="&gt;"/>
              <a:defRPr b="0" i="0" sz="1100" u="none" cap="none" strike="noStrike">
                <a:solidFill>
                  <a:schemeClr val="dk2"/>
                </a:solidFill>
                <a:latin typeface="Noto Sans"/>
                <a:ea typeface="Noto Sans"/>
                <a:cs typeface="Noto Sans"/>
                <a:sym typeface="Noto Sans"/>
              </a:defRPr>
            </a:lvl9pPr>
          </a:lstStyle>
          <a:p/>
        </p:txBody>
      </p:sp>
      <p:sp>
        <p:nvSpPr>
          <p:cNvPr id="12" name="Google Shape;12;p30"/>
          <p:cNvSpPr txBox="1"/>
          <p:nvPr>
            <p:ph idx="11" type="ftr"/>
          </p:nvPr>
        </p:nvSpPr>
        <p:spPr>
          <a:xfrm>
            <a:off x="2108201" y="5335429"/>
            <a:ext cx="2263774" cy="246221"/>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SzPts val="1400"/>
              <a:buNone/>
              <a:defRPr b="0" i="0" sz="800" u="none" cap="none" strike="noStrike">
                <a:solidFill>
                  <a:schemeClr val="dk2"/>
                </a:solidFill>
                <a:latin typeface="Noto Sans"/>
                <a:ea typeface="Noto Sans"/>
                <a:cs typeface="Noto Sans"/>
                <a:sym typeface="Noto Sans"/>
              </a:defRPr>
            </a:lvl1pPr>
            <a:lvl2pPr lvl="1" marR="0" rtl="0" algn="l">
              <a:spcBef>
                <a:spcPts val="0"/>
              </a:spcBef>
              <a:spcAft>
                <a:spcPts val="0"/>
              </a:spcAft>
              <a:buSzPts val="1400"/>
              <a:buNone/>
              <a:defRPr b="0" i="0" sz="1800" u="none" cap="none" strike="noStrike">
                <a:solidFill>
                  <a:schemeClr val="dk1"/>
                </a:solidFill>
                <a:latin typeface="Noto Sans"/>
                <a:ea typeface="Noto Sans"/>
                <a:cs typeface="Noto Sans"/>
                <a:sym typeface="Noto Sans"/>
              </a:defRPr>
            </a:lvl2pPr>
            <a:lvl3pPr lvl="2" marR="0" rtl="0" algn="l">
              <a:spcBef>
                <a:spcPts val="0"/>
              </a:spcBef>
              <a:spcAft>
                <a:spcPts val="0"/>
              </a:spcAft>
              <a:buSzPts val="1400"/>
              <a:buNone/>
              <a:defRPr b="0" i="0" sz="1800" u="none" cap="none" strike="noStrike">
                <a:solidFill>
                  <a:schemeClr val="dk1"/>
                </a:solidFill>
                <a:latin typeface="Noto Sans"/>
                <a:ea typeface="Noto Sans"/>
                <a:cs typeface="Noto Sans"/>
                <a:sym typeface="Noto Sans"/>
              </a:defRPr>
            </a:lvl3pPr>
            <a:lvl4pPr lvl="3" marR="0" rtl="0" algn="l">
              <a:spcBef>
                <a:spcPts val="0"/>
              </a:spcBef>
              <a:spcAft>
                <a:spcPts val="0"/>
              </a:spcAft>
              <a:buSzPts val="1400"/>
              <a:buNone/>
              <a:defRPr b="0" i="0" sz="1800" u="none" cap="none" strike="noStrike">
                <a:solidFill>
                  <a:schemeClr val="dk1"/>
                </a:solidFill>
                <a:latin typeface="Noto Sans"/>
                <a:ea typeface="Noto Sans"/>
                <a:cs typeface="Noto Sans"/>
                <a:sym typeface="Noto Sans"/>
              </a:defRPr>
            </a:lvl4pPr>
            <a:lvl5pPr lvl="4" marR="0" rtl="0" algn="l">
              <a:spcBef>
                <a:spcPts val="0"/>
              </a:spcBef>
              <a:spcAft>
                <a:spcPts val="0"/>
              </a:spcAft>
              <a:buSzPts val="1400"/>
              <a:buNone/>
              <a:defRPr b="0" i="0" sz="1800" u="none" cap="none" strike="noStrike">
                <a:solidFill>
                  <a:schemeClr val="dk1"/>
                </a:solidFill>
                <a:latin typeface="Noto Sans"/>
                <a:ea typeface="Noto Sans"/>
                <a:cs typeface="Noto Sans"/>
                <a:sym typeface="Noto Sans"/>
              </a:defRPr>
            </a:lvl5pPr>
            <a:lvl6pPr lvl="5" marR="0" rtl="0" algn="l">
              <a:spcBef>
                <a:spcPts val="0"/>
              </a:spcBef>
              <a:spcAft>
                <a:spcPts val="0"/>
              </a:spcAft>
              <a:buSzPts val="1400"/>
              <a:buNone/>
              <a:defRPr b="0" i="0" sz="1800" u="none" cap="none" strike="noStrike">
                <a:solidFill>
                  <a:schemeClr val="dk1"/>
                </a:solidFill>
                <a:latin typeface="Noto Sans"/>
                <a:ea typeface="Noto Sans"/>
                <a:cs typeface="Noto Sans"/>
                <a:sym typeface="Noto Sans"/>
              </a:defRPr>
            </a:lvl6pPr>
            <a:lvl7pPr lvl="6" marR="0" rtl="0" algn="l">
              <a:spcBef>
                <a:spcPts val="0"/>
              </a:spcBef>
              <a:spcAft>
                <a:spcPts val="0"/>
              </a:spcAft>
              <a:buSzPts val="1400"/>
              <a:buNone/>
              <a:defRPr b="0" i="0" sz="1800" u="none" cap="none" strike="noStrike">
                <a:solidFill>
                  <a:schemeClr val="dk1"/>
                </a:solidFill>
                <a:latin typeface="Noto Sans"/>
                <a:ea typeface="Noto Sans"/>
                <a:cs typeface="Noto Sans"/>
                <a:sym typeface="Noto Sans"/>
              </a:defRPr>
            </a:lvl7pPr>
            <a:lvl8pPr lvl="7" marR="0" rtl="0" algn="l">
              <a:spcBef>
                <a:spcPts val="0"/>
              </a:spcBef>
              <a:spcAft>
                <a:spcPts val="0"/>
              </a:spcAft>
              <a:buSzPts val="1400"/>
              <a:buNone/>
              <a:defRPr b="0" i="0" sz="1800" u="none" cap="none" strike="noStrike">
                <a:solidFill>
                  <a:schemeClr val="dk1"/>
                </a:solidFill>
                <a:latin typeface="Noto Sans"/>
                <a:ea typeface="Noto Sans"/>
                <a:cs typeface="Noto Sans"/>
                <a:sym typeface="Noto Sans"/>
              </a:defRPr>
            </a:lvl8pPr>
            <a:lvl9pPr lvl="8" marR="0" rtl="0" algn="l">
              <a:spcBef>
                <a:spcPts val="0"/>
              </a:spcBef>
              <a:spcAft>
                <a:spcPts val="0"/>
              </a:spcAft>
              <a:buSzPts val="1400"/>
              <a:buNone/>
              <a:defRPr b="0" i="0" sz="1800" u="none" cap="none" strike="noStrike">
                <a:solidFill>
                  <a:schemeClr val="dk1"/>
                </a:solidFill>
                <a:latin typeface="Noto Sans"/>
                <a:ea typeface="Noto Sans"/>
                <a:cs typeface="Noto Sans"/>
                <a:sym typeface="Noto Sans"/>
              </a:defRPr>
            </a:lvl9pPr>
          </a:lstStyle>
          <a:p/>
        </p:txBody>
      </p:sp>
      <p:sp>
        <p:nvSpPr>
          <p:cNvPr id="13" name="Google Shape;13;p30"/>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b="0" i="0" sz="800" u="none" cap="none" strike="noStrike">
                <a:solidFill>
                  <a:schemeClr val="dk2"/>
                </a:solidFill>
                <a:latin typeface="Noto Sans"/>
                <a:ea typeface="Noto Sans"/>
                <a:cs typeface="Noto Sans"/>
                <a:sym typeface="Noto Sans"/>
              </a:defRPr>
            </a:lvl1pPr>
            <a:lvl2pPr indent="0" lvl="1" marL="0" marR="0" rtl="0" algn="r">
              <a:spcBef>
                <a:spcPts val="0"/>
              </a:spcBef>
              <a:buNone/>
              <a:defRPr b="0" i="0" sz="800" u="none" cap="none" strike="noStrike">
                <a:solidFill>
                  <a:schemeClr val="dk2"/>
                </a:solidFill>
                <a:latin typeface="Noto Sans"/>
                <a:ea typeface="Noto Sans"/>
                <a:cs typeface="Noto Sans"/>
                <a:sym typeface="Noto Sans"/>
              </a:defRPr>
            </a:lvl2pPr>
            <a:lvl3pPr indent="0" lvl="2" marL="0" marR="0" rtl="0" algn="r">
              <a:spcBef>
                <a:spcPts val="0"/>
              </a:spcBef>
              <a:buNone/>
              <a:defRPr b="0" i="0" sz="800" u="none" cap="none" strike="noStrike">
                <a:solidFill>
                  <a:schemeClr val="dk2"/>
                </a:solidFill>
                <a:latin typeface="Noto Sans"/>
                <a:ea typeface="Noto Sans"/>
                <a:cs typeface="Noto Sans"/>
                <a:sym typeface="Noto Sans"/>
              </a:defRPr>
            </a:lvl3pPr>
            <a:lvl4pPr indent="0" lvl="3" marL="0" marR="0" rtl="0" algn="r">
              <a:spcBef>
                <a:spcPts val="0"/>
              </a:spcBef>
              <a:buNone/>
              <a:defRPr b="0" i="0" sz="800" u="none" cap="none" strike="noStrike">
                <a:solidFill>
                  <a:schemeClr val="dk2"/>
                </a:solidFill>
                <a:latin typeface="Noto Sans"/>
                <a:ea typeface="Noto Sans"/>
                <a:cs typeface="Noto Sans"/>
                <a:sym typeface="Noto Sans"/>
              </a:defRPr>
            </a:lvl4pPr>
            <a:lvl5pPr indent="0" lvl="4" marL="0" marR="0" rtl="0" algn="r">
              <a:spcBef>
                <a:spcPts val="0"/>
              </a:spcBef>
              <a:buNone/>
              <a:defRPr b="0" i="0" sz="800" u="none" cap="none" strike="noStrike">
                <a:solidFill>
                  <a:schemeClr val="dk2"/>
                </a:solidFill>
                <a:latin typeface="Noto Sans"/>
                <a:ea typeface="Noto Sans"/>
                <a:cs typeface="Noto Sans"/>
                <a:sym typeface="Noto Sans"/>
              </a:defRPr>
            </a:lvl5pPr>
            <a:lvl6pPr indent="0" lvl="5" marL="0" marR="0" rtl="0" algn="r">
              <a:spcBef>
                <a:spcPts val="0"/>
              </a:spcBef>
              <a:buNone/>
              <a:defRPr b="0" i="0" sz="800" u="none" cap="none" strike="noStrike">
                <a:solidFill>
                  <a:schemeClr val="dk2"/>
                </a:solidFill>
                <a:latin typeface="Noto Sans"/>
                <a:ea typeface="Noto Sans"/>
                <a:cs typeface="Noto Sans"/>
                <a:sym typeface="Noto Sans"/>
              </a:defRPr>
            </a:lvl6pPr>
            <a:lvl7pPr indent="0" lvl="6" marL="0" marR="0" rtl="0" algn="r">
              <a:spcBef>
                <a:spcPts val="0"/>
              </a:spcBef>
              <a:buNone/>
              <a:defRPr b="0" i="0" sz="800" u="none" cap="none" strike="noStrike">
                <a:solidFill>
                  <a:schemeClr val="dk2"/>
                </a:solidFill>
                <a:latin typeface="Noto Sans"/>
                <a:ea typeface="Noto Sans"/>
                <a:cs typeface="Noto Sans"/>
                <a:sym typeface="Noto Sans"/>
              </a:defRPr>
            </a:lvl7pPr>
            <a:lvl8pPr indent="0" lvl="7" marL="0" marR="0" rtl="0" algn="r">
              <a:spcBef>
                <a:spcPts val="0"/>
              </a:spcBef>
              <a:buNone/>
              <a:defRPr b="0" i="0" sz="800" u="none" cap="none" strike="noStrike">
                <a:solidFill>
                  <a:schemeClr val="dk2"/>
                </a:solidFill>
                <a:latin typeface="Noto Sans"/>
                <a:ea typeface="Noto Sans"/>
                <a:cs typeface="Noto Sans"/>
                <a:sym typeface="Noto Sans"/>
              </a:defRPr>
            </a:lvl8pPr>
            <a:lvl9pPr indent="0" lvl="8" marL="0" marR="0" rtl="0" algn="r">
              <a:spcBef>
                <a:spcPts val="0"/>
              </a:spcBef>
              <a:buNone/>
              <a:defRPr b="0" i="0" sz="800" u="none" cap="none" strike="noStrike">
                <a:solidFill>
                  <a:schemeClr val="dk2"/>
                </a:solidFill>
                <a:latin typeface="Noto Sans"/>
                <a:ea typeface="Noto Sans"/>
                <a:cs typeface="Noto Sans"/>
                <a:sym typeface="Noto Sans"/>
              </a:defRPr>
            </a:lvl9pPr>
          </a:lstStyle>
          <a:p>
            <a:pPr indent="0" lvl="0" marL="0" rtl="0" algn="r">
              <a:spcBef>
                <a:spcPts val="0"/>
              </a:spcBef>
              <a:spcAft>
                <a:spcPts val="0"/>
              </a:spcAft>
              <a:buNone/>
            </a:pPr>
            <a:fld id="{00000000-1234-1234-1234-123412341234}" type="slidenum">
              <a:rPr lang="en-US"/>
              <a:t>‹#›</a:t>
            </a:fld>
            <a:endParaRPr/>
          </a:p>
        </p:txBody>
      </p:sp>
      <p:grpSp>
        <p:nvGrpSpPr>
          <p:cNvPr id="14" name="Google Shape;14;p30"/>
          <p:cNvGrpSpPr/>
          <p:nvPr/>
        </p:nvGrpSpPr>
        <p:grpSpPr>
          <a:xfrm>
            <a:off x="438942" y="5320889"/>
            <a:ext cx="1075533" cy="260761"/>
            <a:chOff x="438942" y="5320889"/>
            <a:chExt cx="1075533" cy="260761"/>
          </a:xfrm>
        </p:grpSpPr>
        <p:sp>
          <p:nvSpPr>
            <p:cNvPr id="15" name="Google Shape;15;p30"/>
            <p:cNvSpPr/>
            <p:nvPr/>
          </p:nvSpPr>
          <p:spPr>
            <a:xfrm>
              <a:off x="438942" y="5338137"/>
              <a:ext cx="700433" cy="225731"/>
            </a:xfrm>
            <a:custGeom>
              <a:rect b="b" l="l" r="r" t="t"/>
              <a:pathLst>
                <a:path extrusionOk="0" h="170762" w="529867">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Noto Sans"/>
                <a:ea typeface="Noto Sans"/>
                <a:cs typeface="Noto Sans"/>
                <a:sym typeface="Noto Sans"/>
              </a:endParaRPr>
            </a:p>
          </p:txBody>
        </p:sp>
        <p:sp>
          <p:nvSpPr>
            <p:cNvPr id="16" name="Google Shape;16;p30"/>
            <p:cNvSpPr/>
            <p:nvPr/>
          </p:nvSpPr>
          <p:spPr>
            <a:xfrm>
              <a:off x="1253714" y="5320889"/>
              <a:ext cx="260761" cy="260761"/>
            </a:xfrm>
            <a:custGeom>
              <a:rect b="b" l="l" r="r" t="t"/>
              <a:pathLst>
                <a:path extrusionOk="0" h="197262" w="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gradFill>
              <a:gsLst>
                <a:gs pos="0">
                  <a:schemeClr val="dk1"/>
                </a:gs>
                <a:gs pos="20000">
                  <a:schemeClr val="dk1"/>
                </a:gs>
                <a:gs pos="80000">
                  <a:schemeClr val="accent2"/>
                </a:gs>
                <a:gs pos="100000">
                  <a:schemeClr val="accent2"/>
                </a:gs>
              </a:gsLst>
              <a:lin ang="186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Noto Sans"/>
                <a:ea typeface="Noto Sans"/>
                <a:cs typeface="Noto Sans"/>
                <a:sym typeface="Noto Sans"/>
              </a:endParaRPr>
            </a:p>
          </p:txBody>
        </p:sp>
      </p:grpSp>
      <p:sp>
        <p:nvSpPr>
          <p:cNvPr id="17" name="Google Shape;17;p30"/>
          <p:cNvSpPr txBox="1"/>
          <p:nvPr>
            <p:ph idx="10" type="dt"/>
          </p:nvPr>
        </p:nvSpPr>
        <p:spPr>
          <a:xfrm>
            <a:off x="2108200" y="6089213"/>
            <a:ext cx="2405062" cy="123111"/>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800" u="none" cap="none" strike="noStrike">
                <a:solidFill>
                  <a:schemeClr val="lt2"/>
                </a:solidFill>
                <a:latin typeface="Noto Sans"/>
                <a:ea typeface="Noto Sans"/>
                <a:cs typeface="Noto Sans"/>
                <a:sym typeface="Noto Sans"/>
              </a:defRPr>
            </a:lvl1pPr>
            <a:lvl2pPr lvl="1" marR="0" rtl="0" algn="l">
              <a:spcBef>
                <a:spcPts val="0"/>
              </a:spcBef>
              <a:spcAft>
                <a:spcPts val="0"/>
              </a:spcAft>
              <a:buSzPts val="1400"/>
              <a:buNone/>
              <a:defRPr b="0" i="0" sz="1800" u="none" cap="none" strike="noStrike">
                <a:solidFill>
                  <a:schemeClr val="dk1"/>
                </a:solidFill>
                <a:latin typeface="Noto Sans"/>
                <a:ea typeface="Noto Sans"/>
                <a:cs typeface="Noto Sans"/>
                <a:sym typeface="Noto Sans"/>
              </a:defRPr>
            </a:lvl2pPr>
            <a:lvl3pPr lvl="2" marR="0" rtl="0" algn="l">
              <a:spcBef>
                <a:spcPts val="0"/>
              </a:spcBef>
              <a:spcAft>
                <a:spcPts val="0"/>
              </a:spcAft>
              <a:buSzPts val="1400"/>
              <a:buNone/>
              <a:defRPr b="0" i="0" sz="1800" u="none" cap="none" strike="noStrike">
                <a:solidFill>
                  <a:schemeClr val="dk1"/>
                </a:solidFill>
                <a:latin typeface="Noto Sans"/>
                <a:ea typeface="Noto Sans"/>
                <a:cs typeface="Noto Sans"/>
                <a:sym typeface="Noto Sans"/>
              </a:defRPr>
            </a:lvl3pPr>
            <a:lvl4pPr lvl="3" marR="0" rtl="0" algn="l">
              <a:spcBef>
                <a:spcPts val="0"/>
              </a:spcBef>
              <a:spcAft>
                <a:spcPts val="0"/>
              </a:spcAft>
              <a:buSzPts val="1400"/>
              <a:buNone/>
              <a:defRPr b="0" i="0" sz="1800" u="none" cap="none" strike="noStrike">
                <a:solidFill>
                  <a:schemeClr val="dk1"/>
                </a:solidFill>
                <a:latin typeface="Noto Sans"/>
                <a:ea typeface="Noto Sans"/>
                <a:cs typeface="Noto Sans"/>
                <a:sym typeface="Noto Sans"/>
              </a:defRPr>
            </a:lvl4pPr>
            <a:lvl5pPr lvl="4" marR="0" rtl="0" algn="l">
              <a:spcBef>
                <a:spcPts val="0"/>
              </a:spcBef>
              <a:spcAft>
                <a:spcPts val="0"/>
              </a:spcAft>
              <a:buSzPts val="1400"/>
              <a:buNone/>
              <a:defRPr b="0" i="0" sz="1800" u="none" cap="none" strike="noStrike">
                <a:solidFill>
                  <a:schemeClr val="dk1"/>
                </a:solidFill>
                <a:latin typeface="Noto Sans"/>
                <a:ea typeface="Noto Sans"/>
                <a:cs typeface="Noto Sans"/>
                <a:sym typeface="Noto Sans"/>
              </a:defRPr>
            </a:lvl5pPr>
            <a:lvl6pPr lvl="5" marR="0" rtl="0" algn="l">
              <a:spcBef>
                <a:spcPts val="0"/>
              </a:spcBef>
              <a:spcAft>
                <a:spcPts val="0"/>
              </a:spcAft>
              <a:buSzPts val="1400"/>
              <a:buNone/>
              <a:defRPr b="0" i="0" sz="1800" u="none" cap="none" strike="noStrike">
                <a:solidFill>
                  <a:schemeClr val="dk1"/>
                </a:solidFill>
                <a:latin typeface="Noto Sans"/>
                <a:ea typeface="Noto Sans"/>
                <a:cs typeface="Noto Sans"/>
                <a:sym typeface="Noto Sans"/>
              </a:defRPr>
            </a:lvl6pPr>
            <a:lvl7pPr lvl="6" marR="0" rtl="0" algn="l">
              <a:spcBef>
                <a:spcPts val="0"/>
              </a:spcBef>
              <a:spcAft>
                <a:spcPts val="0"/>
              </a:spcAft>
              <a:buSzPts val="1400"/>
              <a:buNone/>
              <a:defRPr b="0" i="0" sz="1800" u="none" cap="none" strike="noStrike">
                <a:solidFill>
                  <a:schemeClr val="dk1"/>
                </a:solidFill>
                <a:latin typeface="Noto Sans"/>
                <a:ea typeface="Noto Sans"/>
                <a:cs typeface="Noto Sans"/>
                <a:sym typeface="Noto Sans"/>
              </a:defRPr>
            </a:lvl7pPr>
            <a:lvl8pPr lvl="7" marR="0" rtl="0" algn="l">
              <a:spcBef>
                <a:spcPts val="0"/>
              </a:spcBef>
              <a:spcAft>
                <a:spcPts val="0"/>
              </a:spcAft>
              <a:buSzPts val="1400"/>
              <a:buNone/>
              <a:defRPr b="0" i="0" sz="1800" u="none" cap="none" strike="noStrike">
                <a:solidFill>
                  <a:schemeClr val="dk1"/>
                </a:solidFill>
                <a:latin typeface="Noto Sans"/>
                <a:ea typeface="Noto Sans"/>
                <a:cs typeface="Noto Sans"/>
                <a:sym typeface="Noto Sans"/>
              </a:defRPr>
            </a:lvl8pPr>
            <a:lvl9pPr lvl="8" marR="0" rtl="0" algn="l">
              <a:spcBef>
                <a:spcPts val="0"/>
              </a:spcBef>
              <a:spcAft>
                <a:spcPts val="0"/>
              </a:spcAft>
              <a:buSzPts val="1400"/>
              <a:buNone/>
              <a:defRPr b="0" i="0" sz="1800" u="none" cap="none" strike="noStrike">
                <a:solidFill>
                  <a:schemeClr val="dk1"/>
                </a:solidFill>
                <a:latin typeface="Noto Sans"/>
                <a:ea typeface="Noto Sans"/>
                <a:cs typeface="Noto Sans"/>
                <a:sym typeface="Noto Sans"/>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917">
          <p15:clr>
            <a:srgbClr val="FBAE40"/>
          </p15:clr>
        </p15:guide>
        <p15:guide id="2" orient="horz" pos="3185">
          <p15:clr>
            <a:srgbClr val="FBAE40"/>
          </p15:clr>
        </p15:guide>
        <p15:guide id="3" orient="horz" pos="3516">
          <p15:clr>
            <a:srgbClr val="FBAE40"/>
          </p15:clr>
        </p15:guide>
        <p15:guide id="4" pos="272">
          <p15:clr>
            <a:srgbClr val="FBAE40"/>
          </p15:clr>
        </p15:guide>
        <p15:guide id="5" pos="641">
          <p15:clr>
            <a:srgbClr val="A4A3A4"/>
          </p15:clr>
        </p15:guide>
        <p15:guide id="6" pos="799">
          <p15:clr>
            <a:srgbClr val="A4A3A4"/>
          </p15:clr>
        </p15:guide>
        <p15:guide id="7" pos="1169">
          <p15:clr>
            <a:srgbClr val="A4A3A4"/>
          </p15:clr>
        </p15:guide>
        <p15:guide id="8" pos="1328">
          <p15:clr>
            <a:srgbClr val="A4A3A4"/>
          </p15:clr>
        </p15:guide>
        <p15:guide id="9" pos="1698">
          <p15:clr>
            <a:srgbClr val="A4A3A4"/>
          </p15:clr>
        </p15:guide>
        <p15:guide id="10" pos="1856">
          <p15:clr>
            <a:srgbClr val="A4A3A4"/>
          </p15:clr>
        </p15:guide>
        <p15:guide id="11" pos="2226">
          <p15:clr>
            <a:srgbClr val="A4A3A4"/>
          </p15:clr>
        </p15:guide>
        <p15:guide id="12" pos="2384">
          <p15:clr>
            <a:srgbClr val="A4A3A4"/>
          </p15:clr>
        </p15:guide>
        <p15:guide id="13" pos="2754">
          <p15:clr>
            <a:srgbClr val="A4A3A4"/>
          </p15:clr>
        </p15:guide>
        <p15:guide id="14" pos="2913">
          <p15:clr>
            <a:srgbClr val="A4A3A4"/>
          </p15:clr>
        </p15:guide>
        <p15:guide id="15" pos="3282">
          <p15:clr>
            <a:srgbClr val="A4A3A4"/>
          </p15:clr>
        </p15:guide>
        <p15:guide id="16" pos="6462">
          <p15:clr>
            <a:srgbClr val="FBAE40"/>
          </p15:clr>
        </p15:guide>
        <p15:guide id="17" pos="6089">
          <p15:clr>
            <a:srgbClr val="A4A3A4"/>
          </p15:clr>
        </p15:guide>
        <p15:guide id="18" pos="5934">
          <p15:clr>
            <a:srgbClr val="A4A3A4"/>
          </p15:clr>
        </p15:guide>
        <p15:guide id="19" pos="5564">
          <p15:clr>
            <a:srgbClr val="A4A3A4"/>
          </p15:clr>
        </p15:guide>
        <p15:guide id="20" pos="5406">
          <p15:clr>
            <a:srgbClr val="A4A3A4"/>
          </p15:clr>
        </p15:guide>
        <p15:guide id="21" pos="5036">
          <p15:clr>
            <a:srgbClr val="A4A3A4"/>
          </p15:clr>
        </p15:guide>
        <p15:guide id="22" pos="4878">
          <p15:clr>
            <a:srgbClr val="A4A3A4"/>
          </p15:clr>
        </p15:guide>
        <p15:guide id="23" pos="4508">
          <p15:clr>
            <a:srgbClr val="A4A3A4"/>
          </p15:clr>
        </p15:guide>
        <p15:guide id="24" pos="4350">
          <p15:clr>
            <a:srgbClr val="A4A3A4"/>
          </p15:clr>
        </p15:guide>
        <p15:guide id="25" pos="3980">
          <p15:clr>
            <a:srgbClr val="A4A3A4"/>
          </p15:clr>
        </p15:guide>
        <p15:guide id="26" pos="3822">
          <p15:clr>
            <a:srgbClr val="A4A3A4"/>
          </p15:clr>
        </p15:guide>
        <p15:guide id="27" pos="3452">
          <p15:clr>
            <a:srgbClr val="A4A3A4"/>
          </p15:clr>
        </p15:guide>
        <p15:guide id="28" orient="horz" pos="273">
          <p15:clr>
            <a:srgbClr val="FBAE40"/>
          </p15:clr>
        </p15:guide>
        <p15:guide id="29" orient="horz" pos="621">
          <p15:clr>
            <a:srgbClr val="FBAE4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14.png"/><Relationship Id="rId5" Type="http://schemas.openxmlformats.org/officeDocument/2006/relationships/image" Target="../media/image70.png"/><Relationship Id="rId6"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33.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7.jp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38.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33.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42.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46.jpg"/><Relationship Id="rId4" Type="http://schemas.openxmlformats.org/officeDocument/2006/relationships/hyperlink" Target="http://www.mercateo.co.uk/"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44.png"/><Relationship Id="rId4" Type="http://schemas.openxmlformats.org/officeDocument/2006/relationships/image" Target="../media/image52.png"/><Relationship Id="rId5" Type="http://schemas.openxmlformats.org/officeDocument/2006/relationships/image" Target="../media/image4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45.jpg"/><Relationship Id="rId4" Type="http://schemas.openxmlformats.org/officeDocument/2006/relationships/image" Target="../media/image43.png"/><Relationship Id="rId5" Type="http://schemas.openxmlformats.org/officeDocument/2006/relationships/image" Target="../media/image5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 Id="rId3" Type="http://schemas.openxmlformats.org/officeDocument/2006/relationships/image" Target="../media/image60.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50.jpg"/><Relationship Id="rId4" Type="http://schemas.openxmlformats.org/officeDocument/2006/relationships/image" Target="../media/image5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58.png"/><Relationship Id="rId4" Type="http://schemas.openxmlformats.org/officeDocument/2006/relationships/image" Target="../media/image56.png"/><Relationship Id="rId5" Type="http://schemas.openxmlformats.org/officeDocument/2006/relationships/image" Target="../media/image53.png"/><Relationship Id="rId6" Type="http://schemas.openxmlformats.org/officeDocument/2006/relationships/image" Target="../media/image7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6.xml"/><Relationship Id="rId3"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1.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 Id="rId3" Type="http://schemas.openxmlformats.org/officeDocument/2006/relationships/image" Target="../media/image63.jpg"/><Relationship Id="rId4" Type="http://schemas.openxmlformats.org/officeDocument/2006/relationships/image" Target="../media/image48.png"/><Relationship Id="rId5" Type="http://schemas.openxmlformats.org/officeDocument/2006/relationships/image" Target="../media/image65.png"/><Relationship Id="rId6" Type="http://schemas.openxmlformats.org/officeDocument/2006/relationships/image" Target="../media/image24.png"/><Relationship Id="rId7" Type="http://schemas.openxmlformats.org/officeDocument/2006/relationships/image" Target="../media/image64.png"/><Relationship Id="rId8"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 Id="rId3" Type="http://schemas.openxmlformats.org/officeDocument/2006/relationships/image" Target="../media/image66.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69.png"/><Relationship Id="rId9" Type="http://schemas.openxmlformats.org/officeDocument/2006/relationships/image" Target="../media/image68.png"/><Relationship Id="rId5" Type="http://schemas.openxmlformats.org/officeDocument/2006/relationships/image" Target="../media/image72.png"/><Relationship Id="rId6" Type="http://schemas.openxmlformats.org/officeDocument/2006/relationships/image" Target="../media/image11.png"/><Relationship Id="rId7" Type="http://schemas.openxmlformats.org/officeDocument/2006/relationships/image" Target="../media/image17.png"/><Relationship Id="rId8" Type="http://schemas.openxmlformats.org/officeDocument/2006/relationships/image" Target="../media/image12.png"/><Relationship Id="rId11" Type="http://schemas.openxmlformats.org/officeDocument/2006/relationships/image" Target="../media/image8.png"/><Relationship Id="rId10" Type="http://schemas.openxmlformats.org/officeDocument/2006/relationships/image" Target="../media/image9.png"/><Relationship Id="rId13" Type="http://schemas.openxmlformats.org/officeDocument/2006/relationships/image" Target="../media/image21.png"/><Relationship Id="rId12" Type="http://schemas.openxmlformats.org/officeDocument/2006/relationships/image" Target="../media/image40.png"/><Relationship Id="rId15" Type="http://schemas.openxmlformats.org/officeDocument/2006/relationships/image" Target="../media/image23.png"/><Relationship Id="rId14" Type="http://schemas.openxmlformats.org/officeDocument/2006/relationships/image" Target="../media/image13.png"/><Relationship Id="rId17" Type="http://schemas.openxmlformats.org/officeDocument/2006/relationships/image" Target="../media/image25.png"/><Relationship Id="rId16"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22.png"/><Relationship Id="rId5" Type="http://schemas.openxmlformats.org/officeDocument/2006/relationships/image" Target="../media/image19.png"/><Relationship Id="rId6"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28.png"/><Relationship Id="rId4" Type="http://schemas.openxmlformats.org/officeDocument/2006/relationships/image" Target="../media/image32.png"/><Relationship Id="rId5" Type="http://schemas.openxmlformats.org/officeDocument/2006/relationships/image" Target="../media/image30.png"/><Relationship Id="rId6"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29.png"/><Relationship Id="rId4" Type="http://schemas.openxmlformats.org/officeDocument/2006/relationships/image" Target="../media/image31.png"/><Relationship Id="rId5" Type="http://schemas.openxmlformats.org/officeDocument/2006/relationships/image" Target="../media/image36.png"/><Relationship Id="rId6"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pic>
        <p:nvPicPr>
          <p:cNvPr id="597" name="Google Shape;597;p1"/>
          <p:cNvPicPr preferRelativeResize="0"/>
          <p:nvPr/>
        </p:nvPicPr>
        <p:blipFill rotWithShape="1">
          <a:blip r:embed="rId3">
            <a:alphaModFix/>
          </a:blip>
          <a:srcRect b="0" l="0" r="0" t="0"/>
          <a:stretch/>
        </p:blipFill>
        <p:spPr>
          <a:xfrm>
            <a:off x="0" y="0"/>
            <a:ext cx="10691813" cy="5991225"/>
          </a:xfrm>
          <a:prstGeom prst="rect">
            <a:avLst/>
          </a:prstGeom>
          <a:noFill/>
          <a:ln>
            <a:noFill/>
          </a:ln>
        </p:spPr>
      </p:pic>
      <p:sp>
        <p:nvSpPr>
          <p:cNvPr id="598" name="Google Shape;598;p1"/>
          <p:cNvSpPr txBox="1"/>
          <p:nvPr/>
        </p:nvSpPr>
        <p:spPr>
          <a:xfrm>
            <a:off x="431801" y="1475647"/>
            <a:ext cx="6561427" cy="3022485"/>
          </a:xfrm>
          <a:prstGeom prst="rect">
            <a:avLst/>
          </a:prstGeom>
          <a:noFill/>
          <a:ln>
            <a:noFill/>
          </a:ln>
        </p:spPr>
        <p:txBody>
          <a:bodyPr anchorCtr="0" anchor="t" bIns="0" lIns="0" spcFirstLastPara="1" rIns="0" wrap="square" tIns="0">
            <a:noAutofit/>
          </a:bodyPr>
          <a:lstStyle/>
          <a:p>
            <a:pPr indent="0" lvl="0" marL="0" marR="0" rtl="0" algn="l">
              <a:lnSpc>
                <a:spcPct val="114000"/>
              </a:lnSpc>
              <a:spcBef>
                <a:spcPts val="0"/>
              </a:spcBef>
              <a:spcAft>
                <a:spcPts val="0"/>
              </a:spcAft>
              <a:buClr>
                <a:schemeClr val="lt2"/>
              </a:buClr>
              <a:buSzPts val="2800"/>
              <a:buFont typeface="Poppins"/>
              <a:buNone/>
            </a:pPr>
            <a:r>
              <a:rPr b="0" i="0" lang="en-US" sz="2800" u="none" cap="none" strike="noStrike">
                <a:solidFill>
                  <a:schemeClr val="lt2"/>
                </a:solidFill>
                <a:latin typeface="Poppins"/>
                <a:ea typeface="Poppins"/>
                <a:cs typeface="Poppins"/>
                <a:sym typeface="Poppins"/>
              </a:rPr>
              <a:t>Mercateo Procurement Portal</a:t>
            </a:r>
            <a:endParaRPr/>
          </a:p>
          <a:p>
            <a:pPr indent="0" lvl="0" marL="0" marR="0" rtl="0" algn="l">
              <a:lnSpc>
                <a:spcPct val="114000"/>
              </a:lnSpc>
              <a:spcBef>
                <a:spcPts val="0"/>
              </a:spcBef>
              <a:spcAft>
                <a:spcPts val="0"/>
              </a:spcAft>
              <a:buClr>
                <a:schemeClr val="dk2"/>
              </a:buClr>
              <a:buSzPts val="2800"/>
              <a:buFont typeface="Poppins Medium"/>
              <a:buNone/>
            </a:pPr>
            <a:r>
              <a:t/>
            </a:r>
            <a:endParaRPr b="0" i="0" sz="2800" u="none" cap="none" strike="noStrike">
              <a:solidFill>
                <a:schemeClr val="lt2"/>
              </a:solidFill>
              <a:latin typeface="Poppins"/>
              <a:ea typeface="Poppins"/>
              <a:cs typeface="Poppins"/>
              <a:sym typeface="Poppins"/>
            </a:endParaRPr>
          </a:p>
          <a:p>
            <a:pPr indent="0" lvl="0" marL="0" marR="0" rtl="0" algn="l">
              <a:lnSpc>
                <a:spcPct val="114000"/>
              </a:lnSpc>
              <a:spcBef>
                <a:spcPts val="0"/>
              </a:spcBef>
              <a:spcAft>
                <a:spcPts val="0"/>
              </a:spcAft>
              <a:buClr>
                <a:schemeClr val="lt2"/>
              </a:buClr>
              <a:buSzPts val="2400"/>
              <a:buFont typeface="Poppins"/>
              <a:buNone/>
            </a:pPr>
            <a:r>
              <a:rPr b="0" i="0" lang="en-US" sz="2400" u="none" cap="none" strike="noStrike">
                <a:solidFill>
                  <a:schemeClr val="lt2"/>
                </a:solidFill>
                <a:latin typeface="Poppins"/>
                <a:ea typeface="Poppins"/>
                <a:cs typeface="Poppins"/>
                <a:sym typeface="Poppins"/>
              </a:rPr>
              <a:t>Public Sector buyer’s guide</a:t>
            </a:r>
            <a:br>
              <a:rPr b="0" i="0" lang="en-US" sz="2400" u="none" cap="none" strike="noStrike">
                <a:solidFill>
                  <a:schemeClr val="lt2"/>
                </a:solidFill>
                <a:latin typeface="Poppins"/>
                <a:ea typeface="Poppins"/>
                <a:cs typeface="Poppins"/>
                <a:sym typeface="Poppins"/>
              </a:rPr>
            </a:br>
            <a:endParaRPr b="0" i="0" sz="2400" u="none" cap="none" strike="noStrike">
              <a:solidFill>
                <a:schemeClr val="lt2"/>
              </a:solidFill>
              <a:latin typeface="Poppins"/>
              <a:ea typeface="Poppins"/>
              <a:cs typeface="Poppins"/>
              <a:sym typeface="Poppins"/>
            </a:endParaRPr>
          </a:p>
        </p:txBody>
      </p:sp>
      <p:pic>
        <p:nvPicPr>
          <p:cNvPr descr="Text&#10;&#10;Description automatically generated with medium confidence" id="599" name="Google Shape;599;p1"/>
          <p:cNvPicPr preferRelativeResize="0"/>
          <p:nvPr/>
        </p:nvPicPr>
        <p:blipFill rotWithShape="1">
          <a:blip r:embed="rId4">
            <a:alphaModFix/>
          </a:blip>
          <a:srcRect b="0" l="0" r="0" t="0"/>
          <a:stretch/>
        </p:blipFill>
        <p:spPr>
          <a:xfrm>
            <a:off x="8584363" y="3885637"/>
            <a:ext cx="1402977" cy="1131302"/>
          </a:xfrm>
          <a:prstGeom prst="rect">
            <a:avLst/>
          </a:prstGeom>
          <a:noFill/>
          <a:ln>
            <a:noFill/>
          </a:ln>
        </p:spPr>
      </p:pic>
      <p:sp>
        <p:nvSpPr>
          <p:cNvPr id="600" name="Google Shape;600;p1"/>
          <p:cNvSpPr txBox="1"/>
          <p:nvPr/>
        </p:nvSpPr>
        <p:spPr>
          <a:xfrm>
            <a:off x="382373" y="4498133"/>
            <a:ext cx="2855638" cy="1430268"/>
          </a:xfrm>
          <a:prstGeom prst="rect">
            <a:avLst/>
          </a:prstGeom>
          <a:noFill/>
          <a:ln>
            <a:noFill/>
          </a:ln>
        </p:spPr>
        <p:txBody>
          <a:bodyPr anchorCtr="0" anchor="t" bIns="45700" lIns="91425" spcFirstLastPara="1" rIns="91425" wrap="square" tIns="45700">
            <a:noAutofit/>
          </a:bodyPr>
          <a:lstStyle/>
          <a:p>
            <a:pPr indent="0" lvl="0" marL="0" marR="0" rtl="0" algn="l">
              <a:lnSpc>
                <a:spcPct val="130000"/>
              </a:lnSpc>
              <a:spcBef>
                <a:spcPts val="0"/>
              </a:spcBef>
              <a:spcAft>
                <a:spcPts val="0"/>
              </a:spcAft>
              <a:buClr>
                <a:schemeClr val="dk2"/>
              </a:buClr>
              <a:buSzPts val="1400"/>
              <a:buFont typeface="Arial"/>
              <a:buNone/>
            </a:pPr>
            <a:r>
              <a:t/>
            </a:r>
            <a:endParaRPr b="0" i="0" sz="1400" u="none" cap="none" strike="noStrike">
              <a:solidFill>
                <a:schemeClr val="lt2"/>
              </a:solidFill>
              <a:latin typeface="Noto Sans"/>
              <a:ea typeface="Noto Sans"/>
              <a:cs typeface="Noto Sans"/>
              <a:sym typeface="Noto Sans"/>
            </a:endParaRPr>
          </a:p>
          <a:p>
            <a:pPr indent="0" lvl="1" marL="0" marR="0" rtl="0" algn="l">
              <a:lnSpc>
                <a:spcPct val="100000"/>
              </a:lnSpc>
              <a:spcBef>
                <a:spcPts val="1700"/>
              </a:spcBef>
              <a:spcAft>
                <a:spcPts val="0"/>
              </a:spcAft>
              <a:buClr>
                <a:schemeClr val="dk1"/>
              </a:buClr>
              <a:buSzPts val="1200"/>
              <a:buFont typeface="Arial"/>
              <a:buNone/>
            </a:pPr>
            <a:r>
              <a:rPr b="0" i="0" lang="en-US" sz="1200" u="none" cap="none" strike="noStrike">
                <a:solidFill>
                  <a:schemeClr val="lt2"/>
                </a:solidFill>
                <a:latin typeface="Noto Sans"/>
                <a:ea typeface="Noto Sans"/>
                <a:cs typeface="Noto Sans"/>
                <a:sym typeface="Noto Sans"/>
              </a:rPr>
              <a:t>Email: 	info.uk@unite.eu</a:t>
            </a:r>
            <a:endParaRPr b="0" i="0" sz="1200" u="none" cap="none" strike="noStrike">
              <a:solidFill>
                <a:schemeClr val="lt2"/>
              </a:solidFill>
              <a:latin typeface="Noto Sans"/>
              <a:ea typeface="Noto Sans"/>
              <a:cs typeface="Noto Sans"/>
              <a:sym typeface="Noto Sans"/>
            </a:endParaRPr>
          </a:p>
          <a:p>
            <a:pPr indent="0" lvl="1" marL="0" marR="0" rtl="0" algn="l">
              <a:lnSpc>
                <a:spcPct val="100000"/>
              </a:lnSpc>
              <a:spcBef>
                <a:spcPts val="1700"/>
              </a:spcBef>
              <a:spcAft>
                <a:spcPts val="0"/>
              </a:spcAft>
              <a:buClr>
                <a:schemeClr val="dk1"/>
              </a:buClr>
              <a:buSzPts val="1200"/>
              <a:buFont typeface="Arial"/>
              <a:buNone/>
            </a:pPr>
            <a:r>
              <a:rPr b="0" i="0" lang="en-US" sz="1200" u="none" cap="none" strike="noStrike">
                <a:solidFill>
                  <a:schemeClr val="lt2"/>
                </a:solidFill>
                <a:latin typeface="Noto Sans"/>
                <a:ea typeface="Noto Sans"/>
                <a:cs typeface="Noto Sans"/>
                <a:sym typeface="Noto Sans"/>
              </a:rPr>
              <a:t>Tel: 	0292 150 9669</a:t>
            </a:r>
            <a:endParaRPr b="0" i="0" sz="1200" u="none" cap="none" strike="noStrike">
              <a:solidFill>
                <a:schemeClr val="lt2"/>
              </a:solidFill>
              <a:latin typeface="Noto Sans"/>
              <a:ea typeface="Noto Sans"/>
              <a:cs typeface="Noto Sans"/>
              <a:sym typeface="Noto Sans"/>
            </a:endParaRPr>
          </a:p>
        </p:txBody>
      </p:sp>
      <p:pic>
        <p:nvPicPr>
          <p:cNvPr descr="Text&#10;&#10;Description automatically generated with medium confidence" id="601" name="Google Shape;601;p1"/>
          <p:cNvPicPr preferRelativeResize="0"/>
          <p:nvPr/>
        </p:nvPicPr>
        <p:blipFill rotWithShape="1">
          <a:blip r:embed="rId5">
            <a:alphaModFix/>
          </a:blip>
          <a:srcRect b="0" l="0" r="0" t="0"/>
          <a:stretch/>
        </p:blipFill>
        <p:spPr>
          <a:xfrm>
            <a:off x="8636953" y="5065696"/>
            <a:ext cx="1237905" cy="573104"/>
          </a:xfrm>
          <a:prstGeom prst="rect">
            <a:avLst/>
          </a:prstGeom>
          <a:noFill/>
          <a:ln>
            <a:noFill/>
          </a:ln>
        </p:spPr>
      </p:pic>
      <p:cxnSp>
        <p:nvCxnSpPr>
          <p:cNvPr id="602" name="Google Shape;602;p1"/>
          <p:cNvCxnSpPr/>
          <p:nvPr/>
        </p:nvCxnSpPr>
        <p:spPr>
          <a:xfrm>
            <a:off x="2404838" y="395324"/>
            <a:ext cx="0" cy="499730"/>
          </a:xfrm>
          <a:prstGeom prst="straightConnector1">
            <a:avLst/>
          </a:prstGeom>
          <a:noFill/>
          <a:ln cap="flat" cmpd="sng" w="12700">
            <a:solidFill>
              <a:schemeClr val="lt2"/>
            </a:solidFill>
            <a:prstDash val="solid"/>
            <a:miter lim="800000"/>
            <a:headEnd len="sm" w="sm" type="none"/>
            <a:tailEnd len="sm" w="sm" type="none"/>
          </a:ln>
        </p:spPr>
      </p:cxnSp>
      <p:pic>
        <p:nvPicPr>
          <p:cNvPr id="603" name="Google Shape;603;p1"/>
          <p:cNvPicPr preferRelativeResize="0"/>
          <p:nvPr/>
        </p:nvPicPr>
        <p:blipFill rotWithShape="1">
          <a:blip r:embed="rId6">
            <a:alphaModFix/>
          </a:blip>
          <a:srcRect b="0" l="0" r="0" t="0"/>
          <a:stretch/>
        </p:blipFill>
        <p:spPr>
          <a:xfrm>
            <a:off x="2535010" y="248562"/>
            <a:ext cx="1475452" cy="79325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p10"/>
          <p:cNvSpPr txBox="1"/>
          <p:nvPr>
            <p:ph type="title"/>
          </p:nvPr>
        </p:nvSpPr>
        <p:spPr>
          <a:xfrm>
            <a:off x="704272" y="1608138"/>
            <a:ext cx="9826624" cy="626701"/>
          </a:xfrm>
          <a:prstGeom prst="rect">
            <a:avLst/>
          </a:prstGeom>
          <a:noFill/>
          <a:ln>
            <a:noFill/>
          </a:ln>
        </p:spPr>
        <p:txBody>
          <a:bodyPr anchorCtr="0" anchor="t" bIns="0" lIns="0" spcFirstLastPara="1" rIns="0" wrap="square" tIns="0">
            <a:noAutofit/>
          </a:bodyPr>
          <a:lstStyle/>
          <a:p>
            <a:pPr indent="0" lvl="0" marL="0" rtl="0" algn="l">
              <a:lnSpc>
                <a:spcPct val="114000"/>
              </a:lnSpc>
              <a:spcBef>
                <a:spcPts val="0"/>
              </a:spcBef>
              <a:spcAft>
                <a:spcPts val="0"/>
              </a:spcAft>
              <a:buClr>
                <a:schemeClr val="lt2"/>
              </a:buClr>
              <a:buSzPts val="3600"/>
              <a:buFont typeface="Poppins"/>
              <a:buNone/>
            </a:pPr>
            <a:r>
              <a:rPr lang="en-US" sz="3600">
                <a:latin typeface="Poppins"/>
                <a:ea typeface="Poppins"/>
                <a:cs typeface="Poppins"/>
                <a:sym typeface="Poppins"/>
              </a:rPr>
              <a:t>Mercateo Spotmarket</a:t>
            </a:r>
            <a:endParaRPr sz="3600">
              <a:latin typeface="Poppins"/>
              <a:ea typeface="Poppins"/>
              <a:cs typeface="Poppins"/>
              <a:sym typeface="Poppins"/>
            </a:endParaRPr>
          </a:p>
        </p:txBody>
      </p:sp>
      <p:sp>
        <p:nvSpPr>
          <p:cNvPr id="759" name="Google Shape;759;p10"/>
          <p:cNvSpPr txBox="1"/>
          <p:nvPr/>
        </p:nvSpPr>
        <p:spPr>
          <a:xfrm>
            <a:off x="1127559" y="2210041"/>
            <a:ext cx="8090870" cy="2092451"/>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chemeClr val="dk2"/>
              </a:buClr>
              <a:buSzPts val="1800"/>
              <a:buFont typeface="Arial"/>
              <a:buNone/>
            </a:pPr>
            <a:r>
              <a:t/>
            </a:r>
            <a:endParaRPr sz="1800">
              <a:solidFill>
                <a:schemeClr val="lt2"/>
              </a:solidFill>
              <a:latin typeface="Noto Sans"/>
              <a:ea typeface="Noto Sans"/>
              <a:cs typeface="Noto Sans"/>
              <a:sym typeface="Noto Sans"/>
            </a:endParaRPr>
          </a:p>
          <a:p>
            <a:pPr indent="0" lvl="0" marL="0" marR="0" rtl="0" algn="l">
              <a:lnSpc>
                <a:spcPct val="150000"/>
              </a:lnSpc>
              <a:spcBef>
                <a:spcPts val="1700"/>
              </a:spcBef>
              <a:spcAft>
                <a:spcPts val="0"/>
              </a:spcAft>
              <a:buClr>
                <a:schemeClr val="lt2"/>
              </a:buClr>
              <a:buSzPts val="1800"/>
              <a:buFont typeface="Arial"/>
              <a:buNone/>
            </a:pPr>
            <a:r>
              <a:rPr lang="en-US" sz="1800">
                <a:solidFill>
                  <a:schemeClr val="lt2"/>
                </a:solidFill>
                <a:latin typeface="Noto Sans"/>
                <a:ea typeface="Noto Sans"/>
                <a:cs typeface="Noto Sans"/>
                <a:sym typeface="Noto Sans"/>
              </a:rPr>
              <a:t>Efficiently manage and streamline your tail spend using a cohesive marketplace solution that facilitates accelerated purchasing of ad-hoc, low volume, low spend goods.</a:t>
            </a:r>
            <a:endParaRPr/>
          </a:p>
        </p:txBody>
      </p:sp>
      <p:sp>
        <p:nvSpPr>
          <p:cNvPr id="760" name="Google Shape;760;p10"/>
          <p:cNvSpPr txBox="1"/>
          <p:nvPr/>
        </p:nvSpPr>
        <p:spPr>
          <a:xfrm>
            <a:off x="7675258" y="4492737"/>
            <a:ext cx="2855638" cy="1430268"/>
          </a:xfrm>
          <a:prstGeom prst="rect">
            <a:avLst/>
          </a:prstGeom>
          <a:noFill/>
          <a:ln>
            <a:noFill/>
          </a:ln>
        </p:spPr>
        <p:txBody>
          <a:bodyPr anchorCtr="0" anchor="t" bIns="45700" lIns="91425" spcFirstLastPara="1" rIns="91425" wrap="square" tIns="45700">
            <a:noAutofit/>
          </a:bodyPr>
          <a:lstStyle/>
          <a:p>
            <a:pPr indent="0" lvl="0" marL="0" marR="0" rtl="0" algn="l">
              <a:lnSpc>
                <a:spcPct val="130000"/>
              </a:lnSpc>
              <a:spcBef>
                <a:spcPts val="0"/>
              </a:spcBef>
              <a:spcAft>
                <a:spcPts val="0"/>
              </a:spcAft>
              <a:buClr>
                <a:schemeClr val="dk2"/>
              </a:buClr>
              <a:buSzPts val="1400"/>
              <a:buFont typeface="Arial"/>
              <a:buNone/>
            </a:pPr>
            <a:r>
              <a:t/>
            </a:r>
            <a:endParaRPr sz="1400">
              <a:solidFill>
                <a:schemeClr val="lt2"/>
              </a:solidFill>
              <a:latin typeface="Noto Sans"/>
              <a:ea typeface="Noto Sans"/>
              <a:cs typeface="Noto Sans"/>
              <a:sym typeface="Noto Sans"/>
            </a:endParaRPr>
          </a:p>
          <a:p>
            <a:pPr indent="-216000" lvl="1" marL="216000" marR="0" rtl="0" algn="l">
              <a:lnSpc>
                <a:spcPct val="100000"/>
              </a:lnSpc>
              <a:spcBef>
                <a:spcPts val="1700"/>
              </a:spcBef>
              <a:spcAft>
                <a:spcPts val="0"/>
              </a:spcAft>
              <a:buClr>
                <a:schemeClr val="dk1"/>
              </a:buClr>
              <a:buSzPts val="1200"/>
              <a:buFont typeface="Arial"/>
              <a:buChar char="&gt;"/>
            </a:pPr>
            <a:r>
              <a:rPr b="0" i="0" lang="en-US" sz="1200" u="none" cap="none" strike="noStrike">
                <a:solidFill>
                  <a:schemeClr val="lt2"/>
                </a:solidFill>
                <a:latin typeface="Noto Sans"/>
                <a:ea typeface="Noto Sans"/>
                <a:cs typeface="Noto Sans"/>
                <a:sym typeface="Noto Sans"/>
              </a:rPr>
              <a:t>Email: 	info.uk@unite.eu</a:t>
            </a:r>
            <a:endParaRPr b="0" i="0" sz="1200" u="none" cap="none" strike="noStrike">
              <a:solidFill>
                <a:schemeClr val="lt2"/>
              </a:solidFill>
              <a:latin typeface="Noto Sans"/>
              <a:ea typeface="Noto Sans"/>
              <a:cs typeface="Noto Sans"/>
              <a:sym typeface="Noto Sans"/>
            </a:endParaRPr>
          </a:p>
          <a:p>
            <a:pPr indent="-216000" lvl="1" marL="216000" marR="0" rtl="0" algn="l">
              <a:lnSpc>
                <a:spcPct val="100000"/>
              </a:lnSpc>
              <a:spcBef>
                <a:spcPts val="1700"/>
              </a:spcBef>
              <a:spcAft>
                <a:spcPts val="0"/>
              </a:spcAft>
              <a:buClr>
                <a:schemeClr val="dk1"/>
              </a:buClr>
              <a:buSzPts val="1200"/>
              <a:buFont typeface="Arial"/>
              <a:buChar char="&gt;"/>
            </a:pPr>
            <a:r>
              <a:rPr b="0" i="0" lang="en-US" sz="1200" u="none" cap="none" strike="noStrike">
                <a:solidFill>
                  <a:schemeClr val="lt2"/>
                </a:solidFill>
                <a:latin typeface="Noto Sans"/>
                <a:ea typeface="Noto Sans"/>
                <a:cs typeface="Noto Sans"/>
                <a:sym typeface="Noto Sans"/>
              </a:rPr>
              <a:t>Tel: 	0292 150 9669</a:t>
            </a:r>
            <a:endParaRPr b="0" i="0" sz="1200" u="none" cap="none" strike="noStrike">
              <a:solidFill>
                <a:schemeClr val="lt2"/>
              </a:solidFill>
              <a:latin typeface="Noto Sans"/>
              <a:ea typeface="Noto Sans"/>
              <a:cs typeface="Noto Sans"/>
              <a:sym typeface="Noto Sans"/>
            </a:endParaRPr>
          </a:p>
        </p:txBody>
      </p:sp>
      <p:cxnSp>
        <p:nvCxnSpPr>
          <p:cNvPr id="761" name="Google Shape;761;p10"/>
          <p:cNvCxnSpPr/>
          <p:nvPr/>
        </p:nvCxnSpPr>
        <p:spPr>
          <a:xfrm>
            <a:off x="-201524" y="2598219"/>
            <a:ext cx="5547430" cy="0"/>
          </a:xfrm>
          <a:prstGeom prst="straightConnector1">
            <a:avLst/>
          </a:prstGeom>
          <a:noFill/>
          <a:ln cap="flat" cmpd="sng" w="12700">
            <a:solidFill>
              <a:schemeClr val="lt2"/>
            </a:solidFill>
            <a:prstDash val="solid"/>
            <a:miter lim="800000"/>
            <a:headEnd len="med" w="med" type="oval"/>
            <a:tailEnd len="med" w="med" type="oval"/>
          </a:ln>
        </p:spPr>
      </p:cxnSp>
      <p:pic>
        <p:nvPicPr>
          <p:cNvPr id="762" name="Google Shape;762;p10"/>
          <p:cNvPicPr preferRelativeResize="0"/>
          <p:nvPr/>
        </p:nvPicPr>
        <p:blipFill rotWithShape="1">
          <a:blip r:embed="rId3">
            <a:alphaModFix/>
          </a:blip>
          <a:srcRect b="0" l="0" r="0" t="0"/>
          <a:stretch/>
        </p:blipFill>
        <p:spPr>
          <a:xfrm>
            <a:off x="276865" y="248562"/>
            <a:ext cx="1475452" cy="793254"/>
          </a:xfrm>
          <a:prstGeom prst="rect">
            <a:avLst/>
          </a:prstGeom>
          <a:noFill/>
          <a:ln>
            <a:noFill/>
          </a:ln>
        </p:spPr>
      </p:pic>
      <p:sp>
        <p:nvSpPr>
          <p:cNvPr id="763" name="Google Shape;763;p10"/>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p11"/>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p>
            <a:pPr indent="0" lvl="0" marL="0" rtl="0" algn="l">
              <a:lnSpc>
                <a:spcPct val="114000"/>
              </a:lnSpc>
              <a:spcBef>
                <a:spcPts val="0"/>
              </a:spcBef>
              <a:spcAft>
                <a:spcPts val="0"/>
              </a:spcAft>
              <a:buClr>
                <a:schemeClr val="dk1"/>
              </a:buClr>
              <a:buSzPts val="1800"/>
              <a:buFont typeface="Poppins"/>
              <a:buNone/>
            </a:pPr>
            <a:r>
              <a:rPr lang="en-US" sz="1800">
                <a:solidFill>
                  <a:schemeClr val="dk1"/>
                </a:solidFill>
                <a:latin typeface="Poppins"/>
                <a:ea typeface="Poppins"/>
                <a:cs typeface="Poppins"/>
                <a:sym typeface="Poppins"/>
              </a:rPr>
              <a:t>One portal for on-the-spot purchases</a:t>
            </a:r>
            <a:br>
              <a:rPr lang="en-US">
                <a:latin typeface="Poppins"/>
                <a:ea typeface="Poppins"/>
                <a:cs typeface="Poppins"/>
                <a:sym typeface="Poppins"/>
              </a:rPr>
            </a:br>
            <a:r>
              <a:rPr lang="en-US">
                <a:latin typeface="Poppins"/>
                <a:ea typeface="Poppins"/>
                <a:cs typeface="Poppins"/>
                <a:sym typeface="Poppins"/>
              </a:rPr>
              <a:t>Delivering on your specialist or complex procurement requirements</a:t>
            </a:r>
            <a:br>
              <a:rPr lang="en-US">
                <a:latin typeface="Poppins"/>
                <a:ea typeface="Poppins"/>
                <a:cs typeface="Poppins"/>
                <a:sym typeface="Poppins"/>
              </a:rPr>
            </a:br>
            <a:endParaRPr>
              <a:latin typeface="Poppins"/>
              <a:ea typeface="Poppins"/>
              <a:cs typeface="Poppins"/>
              <a:sym typeface="Poppins"/>
            </a:endParaRPr>
          </a:p>
        </p:txBody>
      </p:sp>
      <p:sp>
        <p:nvSpPr>
          <p:cNvPr id="769" name="Google Shape;769;p11"/>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
        <p:nvSpPr>
          <p:cNvPr id="770" name="Google Shape;770;p11"/>
          <p:cNvSpPr txBox="1"/>
          <p:nvPr>
            <p:ph idx="1" type="body"/>
          </p:nvPr>
        </p:nvSpPr>
        <p:spPr>
          <a:xfrm>
            <a:off x="945860" y="1616605"/>
            <a:ext cx="8927345" cy="474662"/>
          </a:xfrm>
          <a:prstGeom prst="rect">
            <a:avLst/>
          </a:prstGeom>
          <a:noFill/>
          <a:ln>
            <a:noFill/>
          </a:ln>
        </p:spPr>
        <p:txBody>
          <a:bodyPr anchorCtr="0" anchor="t" bIns="0" lIns="0" spcFirstLastPara="1" rIns="0" wrap="square" tIns="0">
            <a:noAutofit/>
          </a:bodyPr>
          <a:lstStyle/>
          <a:p>
            <a:pPr indent="0" lvl="0" marL="0" rtl="0" algn="l">
              <a:lnSpc>
                <a:spcPct val="120000"/>
              </a:lnSpc>
              <a:spcBef>
                <a:spcPts val="0"/>
              </a:spcBef>
              <a:spcAft>
                <a:spcPts val="0"/>
              </a:spcAft>
              <a:buClr>
                <a:srgbClr val="002060"/>
              </a:buClr>
              <a:buSzPts val="1400"/>
              <a:buNone/>
            </a:pPr>
            <a:r>
              <a:rPr lang="en-US" sz="1400">
                <a:solidFill>
                  <a:srgbClr val="002060"/>
                </a:solidFill>
                <a:latin typeface="Noto Sans"/>
                <a:ea typeface="Noto Sans"/>
                <a:cs typeface="Noto Sans"/>
                <a:sym typeface="Noto Sans"/>
              </a:rPr>
              <a:t>Key product categories:</a:t>
            </a:r>
            <a:endParaRPr/>
          </a:p>
        </p:txBody>
      </p:sp>
      <p:pic>
        <p:nvPicPr>
          <p:cNvPr descr="Stationery, computers and accessories, professional tools, electronics, office and warehouse equipment, occupational safety, industrial, medical, therapy, laboratory supplies, building services, engineering, shipping, packaging, hotel and catering supplies, cleaning" id="771" name="Google Shape;771;p11"/>
          <p:cNvPicPr preferRelativeResize="0"/>
          <p:nvPr/>
        </p:nvPicPr>
        <p:blipFill rotWithShape="1">
          <a:blip r:embed="rId3">
            <a:alphaModFix/>
          </a:blip>
          <a:srcRect b="0" l="0" r="0" t="0"/>
          <a:stretch/>
        </p:blipFill>
        <p:spPr>
          <a:xfrm>
            <a:off x="762309" y="2094715"/>
            <a:ext cx="9312563" cy="2453309"/>
          </a:xfrm>
          <a:prstGeom prst="rect">
            <a:avLst/>
          </a:prstGeom>
          <a:noFill/>
          <a:ln>
            <a:noFill/>
          </a:ln>
        </p:spPr>
      </p:pic>
      <p:pic>
        <p:nvPicPr>
          <p:cNvPr id="772" name="Google Shape;772;p11"/>
          <p:cNvPicPr preferRelativeResize="0"/>
          <p:nvPr/>
        </p:nvPicPr>
        <p:blipFill rotWithShape="1">
          <a:blip r:embed="rId4">
            <a:alphaModFix/>
          </a:blip>
          <a:srcRect b="0" l="0" r="0" t="0"/>
          <a:stretch/>
        </p:blipFill>
        <p:spPr>
          <a:xfrm>
            <a:off x="8679882" y="284402"/>
            <a:ext cx="1578541" cy="84671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sp>
        <p:nvSpPr>
          <p:cNvPr id="778" name="Google Shape;778;p12"/>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p>
            <a:pPr indent="0" lvl="0" marL="0" rtl="0" algn="l">
              <a:lnSpc>
                <a:spcPct val="114000"/>
              </a:lnSpc>
              <a:spcBef>
                <a:spcPts val="0"/>
              </a:spcBef>
              <a:spcAft>
                <a:spcPts val="0"/>
              </a:spcAft>
              <a:buClr>
                <a:schemeClr val="dk1"/>
              </a:buClr>
              <a:buSzPts val="1800"/>
              <a:buFont typeface="Poppins"/>
              <a:buNone/>
            </a:pPr>
            <a:r>
              <a:rPr lang="en-US" sz="1800">
                <a:solidFill>
                  <a:schemeClr val="dk1"/>
                </a:solidFill>
                <a:latin typeface="Poppins"/>
                <a:ea typeface="Poppins"/>
                <a:cs typeface="Poppins"/>
                <a:sym typeface="Poppins"/>
              </a:rPr>
              <a:t>Advanced product and supplier search filters</a:t>
            </a:r>
            <a:br>
              <a:rPr lang="en-US">
                <a:latin typeface="Poppins"/>
                <a:ea typeface="Poppins"/>
                <a:cs typeface="Poppins"/>
                <a:sym typeface="Poppins"/>
              </a:rPr>
            </a:br>
            <a:endParaRPr>
              <a:latin typeface="Poppins"/>
              <a:ea typeface="Poppins"/>
              <a:cs typeface="Poppins"/>
              <a:sym typeface="Poppins"/>
            </a:endParaRPr>
          </a:p>
        </p:txBody>
      </p:sp>
      <p:sp>
        <p:nvSpPr>
          <p:cNvPr id="779" name="Google Shape;779;p12"/>
          <p:cNvSpPr txBox="1"/>
          <p:nvPr/>
        </p:nvSpPr>
        <p:spPr>
          <a:xfrm>
            <a:off x="431801" y="1466539"/>
            <a:ext cx="2047788" cy="3455946"/>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1100">
                <a:solidFill>
                  <a:srgbClr val="002060"/>
                </a:solidFill>
                <a:latin typeface="Noto Sans"/>
                <a:ea typeface="Noto Sans"/>
                <a:cs typeface="Noto Sans"/>
                <a:sym typeface="Noto Sans"/>
              </a:rPr>
              <a:t>Quick and easy search and browse functionality.</a:t>
            </a:r>
            <a:endParaRPr/>
          </a:p>
          <a:p>
            <a:pPr indent="0" lvl="0" marL="0" marR="0" rtl="0" algn="l">
              <a:lnSpc>
                <a:spcPct val="150000"/>
              </a:lnSpc>
              <a:spcBef>
                <a:spcPts val="1200"/>
              </a:spcBef>
              <a:spcAft>
                <a:spcPts val="0"/>
              </a:spcAft>
              <a:buNone/>
            </a:pPr>
            <a:r>
              <a:rPr lang="en-US" sz="1100">
                <a:solidFill>
                  <a:srgbClr val="002060"/>
                </a:solidFill>
                <a:latin typeface="Noto Sans"/>
                <a:ea typeface="Noto Sans"/>
                <a:cs typeface="Noto Sans"/>
                <a:sym typeface="Noto Sans"/>
              </a:rPr>
              <a:t>If you’re looking for something specific Mercateo’s extensive product filters allow you to quickly narrow down your search for fast and efficient buying. </a:t>
            </a:r>
            <a:endParaRPr/>
          </a:p>
          <a:p>
            <a:pPr indent="0" lvl="0" marL="0" marR="0" rtl="0" algn="l">
              <a:lnSpc>
                <a:spcPct val="150000"/>
              </a:lnSpc>
              <a:spcBef>
                <a:spcPts val="1200"/>
              </a:spcBef>
              <a:spcAft>
                <a:spcPts val="0"/>
              </a:spcAft>
              <a:buNone/>
            </a:pPr>
            <a:r>
              <a:rPr lang="en-US" sz="1100">
                <a:solidFill>
                  <a:srgbClr val="002060"/>
                </a:solidFill>
                <a:latin typeface="Noto Sans"/>
                <a:ea typeface="Noto Sans"/>
                <a:cs typeface="Noto Sans"/>
                <a:sym typeface="Noto Sans"/>
              </a:rPr>
              <a:t>Filter by manufacturer, model, supplier, weight, colour, energy efficiency, order availability and much more.</a:t>
            </a:r>
            <a:endParaRPr/>
          </a:p>
        </p:txBody>
      </p:sp>
      <p:pic>
        <p:nvPicPr>
          <p:cNvPr id="780" name="Google Shape;780;p12"/>
          <p:cNvPicPr preferRelativeResize="0"/>
          <p:nvPr/>
        </p:nvPicPr>
        <p:blipFill rotWithShape="1">
          <a:blip r:embed="rId3">
            <a:alphaModFix/>
          </a:blip>
          <a:srcRect b="0" l="0" r="0" t="0"/>
          <a:stretch/>
        </p:blipFill>
        <p:spPr>
          <a:xfrm>
            <a:off x="8679882" y="284402"/>
            <a:ext cx="1578541" cy="846711"/>
          </a:xfrm>
          <a:prstGeom prst="rect">
            <a:avLst/>
          </a:prstGeom>
          <a:noFill/>
          <a:ln>
            <a:noFill/>
          </a:ln>
        </p:spPr>
      </p:pic>
      <p:sp>
        <p:nvSpPr>
          <p:cNvPr id="781" name="Google Shape;781;p12"/>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
        <p:nvSpPr>
          <p:cNvPr id="782" name="Google Shape;782;p12"/>
          <p:cNvSpPr/>
          <p:nvPr/>
        </p:nvSpPr>
        <p:spPr>
          <a:xfrm rot="10800000">
            <a:off x="2656759" y="1549969"/>
            <a:ext cx="151947" cy="902097"/>
          </a:xfrm>
          <a:prstGeom prst="rightBrace">
            <a:avLst>
              <a:gd fmla="val 8333" name="adj1"/>
              <a:gd fmla="val 50000" name="adj2"/>
            </a:avLst>
          </a:pr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Noto Sans"/>
              <a:ea typeface="Noto Sans"/>
              <a:cs typeface="Noto Sans"/>
              <a:sym typeface="Noto Sans"/>
            </a:endParaRPr>
          </a:p>
        </p:txBody>
      </p:sp>
      <p:sp>
        <p:nvSpPr>
          <p:cNvPr id="783" name="Google Shape;783;p12"/>
          <p:cNvSpPr/>
          <p:nvPr/>
        </p:nvSpPr>
        <p:spPr>
          <a:xfrm rot="10800000">
            <a:off x="2656759" y="2763635"/>
            <a:ext cx="151947" cy="1521333"/>
          </a:xfrm>
          <a:prstGeom prst="rightBrace">
            <a:avLst>
              <a:gd fmla="val 8333" name="adj1"/>
              <a:gd fmla="val 50000" name="adj2"/>
            </a:avLst>
          </a:pr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Noto Sans"/>
              <a:ea typeface="Noto Sans"/>
              <a:cs typeface="Noto Sans"/>
              <a:sym typeface="Noto Sans"/>
            </a:endParaRPr>
          </a:p>
        </p:txBody>
      </p:sp>
      <p:pic>
        <p:nvPicPr>
          <p:cNvPr id="784" name="Google Shape;784;p12"/>
          <p:cNvPicPr preferRelativeResize="0"/>
          <p:nvPr/>
        </p:nvPicPr>
        <p:blipFill rotWithShape="1">
          <a:blip r:embed="rId4">
            <a:alphaModFix/>
          </a:blip>
          <a:srcRect b="0" l="0" r="0" t="0"/>
          <a:stretch/>
        </p:blipFill>
        <p:spPr>
          <a:xfrm>
            <a:off x="2985876" y="1027267"/>
            <a:ext cx="7168505" cy="415714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p13"/>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p>
            <a:pPr indent="0" lvl="0" marL="0" rtl="0" algn="l">
              <a:lnSpc>
                <a:spcPct val="114000"/>
              </a:lnSpc>
              <a:spcBef>
                <a:spcPts val="0"/>
              </a:spcBef>
              <a:spcAft>
                <a:spcPts val="0"/>
              </a:spcAft>
              <a:buClr>
                <a:schemeClr val="dk1"/>
              </a:buClr>
              <a:buSzPts val="1800"/>
              <a:buFont typeface="Poppins"/>
              <a:buNone/>
            </a:pPr>
            <a:r>
              <a:rPr lang="en-US" sz="1800">
                <a:solidFill>
                  <a:schemeClr val="dk1"/>
                </a:solidFill>
                <a:latin typeface="Poppins"/>
                <a:ea typeface="Poppins"/>
                <a:cs typeface="Poppins"/>
                <a:sym typeface="Poppins"/>
              </a:rPr>
              <a:t>Cross-catalogue search and comparative product pricing</a:t>
            </a:r>
            <a:br>
              <a:rPr lang="en-US">
                <a:latin typeface="Poppins"/>
                <a:ea typeface="Poppins"/>
                <a:cs typeface="Poppins"/>
                <a:sym typeface="Poppins"/>
              </a:rPr>
            </a:br>
            <a:endParaRPr>
              <a:latin typeface="Poppins"/>
              <a:ea typeface="Poppins"/>
              <a:cs typeface="Poppins"/>
              <a:sym typeface="Poppins"/>
            </a:endParaRPr>
          </a:p>
        </p:txBody>
      </p:sp>
      <p:sp>
        <p:nvSpPr>
          <p:cNvPr id="791" name="Google Shape;791;p13"/>
          <p:cNvSpPr txBox="1"/>
          <p:nvPr/>
        </p:nvSpPr>
        <p:spPr>
          <a:xfrm>
            <a:off x="1953302" y="4323460"/>
            <a:ext cx="8305123" cy="1296381"/>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1100">
                <a:solidFill>
                  <a:srgbClr val="002060"/>
                </a:solidFill>
                <a:latin typeface="Noto Sans"/>
                <a:ea typeface="Noto Sans"/>
                <a:cs typeface="Noto Sans"/>
                <a:sym typeface="Noto Sans"/>
              </a:rPr>
              <a:t>Easily compare multi-supplier product availability and prices.</a:t>
            </a:r>
            <a:endParaRPr/>
          </a:p>
          <a:p>
            <a:pPr indent="0" lvl="0" marL="0" marR="0" rtl="0" algn="l">
              <a:lnSpc>
                <a:spcPct val="150000"/>
              </a:lnSpc>
              <a:spcBef>
                <a:spcPts val="1200"/>
              </a:spcBef>
              <a:spcAft>
                <a:spcPts val="0"/>
              </a:spcAft>
              <a:buNone/>
            </a:pPr>
            <a:r>
              <a:rPr lang="en-US" sz="1100">
                <a:solidFill>
                  <a:srgbClr val="002060"/>
                </a:solidFill>
                <a:latin typeface="Noto Sans"/>
                <a:ea typeface="Noto Sans"/>
                <a:cs typeface="Noto Sans"/>
                <a:sym typeface="Noto Sans"/>
              </a:rPr>
              <a:t>Once you’ve selected the product you would like to purchase Mercateo’s advanced comparative pricing feature allows you to instantly review prices, stock levels and shipping options from various suppliers.</a:t>
            </a:r>
            <a:endParaRPr/>
          </a:p>
          <a:p>
            <a:pPr indent="0" lvl="0" marL="0" marR="0" rtl="0" algn="l">
              <a:lnSpc>
                <a:spcPct val="150000"/>
              </a:lnSpc>
              <a:spcBef>
                <a:spcPts val="1200"/>
              </a:spcBef>
              <a:spcAft>
                <a:spcPts val="0"/>
              </a:spcAft>
              <a:buNone/>
            </a:pPr>
            <a:r>
              <a:t/>
            </a:r>
            <a:endParaRPr sz="1100">
              <a:solidFill>
                <a:srgbClr val="002060"/>
              </a:solidFill>
              <a:latin typeface="Noto Sans"/>
              <a:ea typeface="Noto Sans"/>
              <a:cs typeface="Noto Sans"/>
              <a:sym typeface="Noto Sans"/>
            </a:endParaRPr>
          </a:p>
        </p:txBody>
      </p:sp>
      <p:grpSp>
        <p:nvGrpSpPr>
          <p:cNvPr id="792" name="Google Shape;792;p13"/>
          <p:cNvGrpSpPr/>
          <p:nvPr/>
        </p:nvGrpSpPr>
        <p:grpSpPr>
          <a:xfrm>
            <a:off x="1455804" y="1059128"/>
            <a:ext cx="8802620" cy="3092399"/>
            <a:chOff x="1455804" y="1059128"/>
            <a:chExt cx="8802620" cy="3092399"/>
          </a:xfrm>
        </p:grpSpPr>
        <p:pic>
          <p:nvPicPr>
            <p:cNvPr id="793" name="Google Shape;793;p13"/>
            <p:cNvPicPr preferRelativeResize="0"/>
            <p:nvPr/>
          </p:nvPicPr>
          <p:blipFill rotWithShape="1">
            <a:blip r:embed="rId3">
              <a:alphaModFix/>
            </a:blip>
            <a:srcRect b="0" l="0" r="0" t="0"/>
            <a:stretch/>
          </p:blipFill>
          <p:spPr>
            <a:xfrm>
              <a:off x="1824609" y="1059128"/>
              <a:ext cx="8433815" cy="3092399"/>
            </a:xfrm>
            <a:prstGeom prst="rect">
              <a:avLst/>
            </a:prstGeom>
            <a:noFill/>
            <a:ln>
              <a:noFill/>
            </a:ln>
          </p:spPr>
        </p:pic>
        <p:sp>
          <p:nvSpPr>
            <p:cNvPr id="794" name="Google Shape;794;p13"/>
            <p:cNvSpPr/>
            <p:nvPr/>
          </p:nvSpPr>
          <p:spPr>
            <a:xfrm rot="10800000">
              <a:off x="1455804" y="1688756"/>
              <a:ext cx="156979" cy="1991057"/>
            </a:xfrm>
            <a:prstGeom prst="rightBrace">
              <a:avLst>
                <a:gd fmla="val 8333" name="adj1"/>
                <a:gd fmla="val 50000" name="adj2"/>
              </a:avLst>
            </a:pr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Noto Sans"/>
                <a:ea typeface="Noto Sans"/>
                <a:cs typeface="Noto Sans"/>
                <a:sym typeface="Noto Sans"/>
              </a:endParaRPr>
            </a:p>
          </p:txBody>
        </p:sp>
      </p:grpSp>
      <p:sp>
        <p:nvSpPr>
          <p:cNvPr id="795" name="Google Shape;795;p13"/>
          <p:cNvSpPr/>
          <p:nvPr/>
        </p:nvSpPr>
        <p:spPr>
          <a:xfrm>
            <a:off x="6146753" y="1765757"/>
            <a:ext cx="4020065" cy="1991057"/>
          </a:xfrm>
          <a:prstGeom prst="rect">
            <a:avLst/>
          </a:prstGeom>
          <a:noFill/>
          <a:ln cap="flat" cmpd="sng" w="47625">
            <a:solidFill>
              <a:schemeClr val="accent1"/>
            </a:solidFill>
            <a:prstDash val="solid"/>
            <a:miter lim="800000"/>
            <a:headEnd len="sm" w="sm" type="none"/>
            <a:tailEnd len="sm" w="sm" type="none"/>
          </a:ln>
        </p:spPr>
        <p:txBody>
          <a:bodyPr anchorCtr="0" anchor="t" bIns="216000" lIns="216000" spcFirstLastPara="1" rIns="216000" wrap="square" tIns="216000">
            <a:noAutofit/>
          </a:bodyPr>
          <a:lstStyle/>
          <a:p>
            <a:pPr indent="0" lvl="0" marL="0" marR="0" rtl="0" algn="l">
              <a:spcBef>
                <a:spcPts val="0"/>
              </a:spcBef>
              <a:spcAft>
                <a:spcPts val="0"/>
              </a:spcAft>
              <a:buNone/>
            </a:pPr>
            <a:r>
              <a:t/>
            </a:r>
            <a:endParaRPr sz="1100">
              <a:solidFill>
                <a:schemeClr val="lt1"/>
              </a:solidFill>
              <a:latin typeface="Noto Sans"/>
              <a:ea typeface="Noto Sans"/>
              <a:cs typeface="Noto Sans"/>
              <a:sym typeface="Noto Sans"/>
            </a:endParaRPr>
          </a:p>
        </p:txBody>
      </p:sp>
      <p:pic>
        <p:nvPicPr>
          <p:cNvPr id="796" name="Google Shape;796;p13"/>
          <p:cNvPicPr preferRelativeResize="0"/>
          <p:nvPr/>
        </p:nvPicPr>
        <p:blipFill rotWithShape="1">
          <a:blip r:embed="rId4">
            <a:alphaModFix/>
          </a:blip>
          <a:srcRect b="0" l="0" r="0" t="0"/>
          <a:stretch/>
        </p:blipFill>
        <p:spPr>
          <a:xfrm>
            <a:off x="8679882" y="284402"/>
            <a:ext cx="1578541" cy="846711"/>
          </a:xfrm>
          <a:prstGeom prst="rect">
            <a:avLst/>
          </a:prstGeom>
          <a:noFill/>
          <a:ln>
            <a:noFill/>
          </a:ln>
        </p:spPr>
      </p:pic>
      <p:sp>
        <p:nvSpPr>
          <p:cNvPr id="797" name="Google Shape;797;p13"/>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sp>
        <p:nvSpPr>
          <p:cNvPr id="802" name="Google Shape;802;p14"/>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p>
            <a:pPr indent="0" lvl="0" marL="0" rtl="0" algn="l">
              <a:lnSpc>
                <a:spcPct val="114000"/>
              </a:lnSpc>
              <a:spcBef>
                <a:spcPts val="0"/>
              </a:spcBef>
              <a:spcAft>
                <a:spcPts val="0"/>
              </a:spcAft>
              <a:buClr>
                <a:schemeClr val="dk1"/>
              </a:buClr>
              <a:buSzPts val="1800"/>
              <a:buFont typeface="Poppins"/>
              <a:buNone/>
            </a:pPr>
            <a:r>
              <a:rPr lang="en-US" sz="1800">
                <a:solidFill>
                  <a:schemeClr val="dk1"/>
                </a:solidFill>
                <a:latin typeface="Poppins"/>
                <a:ea typeface="Poppins"/>
                <a:cs typeface="Poppins"/>
                <a:sym typeface="Poppins"/>
              </a:rPr>
              <a:t>Automated basket optimisation</a:t>
            </a:r>
            <a:br>
              <a:rPr lang="en-US">
                <a:latin typeface="Poppins"/>
                <a:ea typeface="Poppins"/>
                <a:cs typeface="Poppins"/>
                <a:sym typeface="Poppins"/>
              </a:rPr>
            </a:br>
            <a:endParaRPr>
              <a:latin typeface="Poppins"/>
              <a:ea typeface="Poppins"/>
              <a:cs typeface="Poppins"/>
              <a:sym typeface="Poppins"/>
            </a:endParaRPr>
          </a:p>
        </p:txBody>
      </p:sp>
      <p:sp>
        <p:nvSpPr>
          <p:cNvPr id="803" name="Google Shape;803;p14"/>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
        <p:nvSpPr>
          <p:cNvPr id="804" name="Google Shape;804;p14"/>
          <p:cNvSpPr txBox="1"/>
          <p:nvPr/>
        </p:nvSpPr>
        <p:spPr>
          <a:xfrm>
            <a:off x="431800" y="2021013"/>
            <a:ext cx="3130107" cy="1396408"/>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1100">
                <a:solidFill>
                  <a:srgbClr val="002060"/>
                </a:solidFill>
                <a:latin typeface="Noto Sans"/>
                <a:ea typeface="Noto Sans"/>
                <a:cs typeface="Noto Sans"/>
                <a:sym typeface="Noto Sans"/>
              </a:rPr>
              <a:t>Getting the best price and delivery at checkout.</a:t>
            </a:r>
            <a:endParaRPr/>
          </a:p>
          <a:p>
            <a:pPr indent="0" lvl="0" marL="0" marR="0" rtl="0" algn="l">
              <a:lnSpc>
                <a:spcPct val="150000"/>
              </a:lnSpc>
              <a:spcBef>
                <a:spcPts val="1200"/>
              </a:spcBef>
              <a:spcAft>
                <a:spcPts val="0"/>
              </a:spcAft>
              <a:buNone/>
            </a:pPr>
            <a:r>
              <a:rPr lang="en-US" sz="1100">
                <a:solidFill>
                  <a:srgbClr val="002060"/>
                </a:solidFill>
                <a:latin typeface="Noto Sans"/>
                <a:ea typeface="Noto Sans"/>
                <a:cs typeface="Noto Sans"/>
                <a:sym typeface="Noto Sans"/>
              </a:rPr>
              <a:t>Compare prices across your suppliers and the marketplace then let Mercateo automatically optimise where to buy from, ensuring you get the best deal.</a:t>
            </a:r>
            <a:endParaRPr/>
          </a:p>
        </p:txBody>
      </p:sp>
      <p:grpSp>
        <p:nvGrpSpPr>
          <p:cNvPr id="805" name="Google Shape;805;p14"/>
          <p:cNvGrpSpPr/>
          <p:nvPr/>
        </p:nvGrpSpPr>
        <p:grpSpPr>
          <a:xfrm>
            <a:off x="4365529" y="1217536"/>
            <a:ext cx="6007608" cy="4206385"/>
            <a:chOff x="4365529" y="1217536"/>
            <a:chExt cx="6007608" cy="4206385"/>
          </a:xfrm>
        </p:grpSpPr>
        <p:pic>
          <p:nvPicPr>
            <p:cNvPr id="806" name="Google Shape;806;p14"/>
            <p:cNvPicPr preferRelativeResize="0"/>
            <p:nvPr/>
          </p:nvPicPr>
          <p:blipFill rotWithShape="1">
            <a:blip r:embed="rId3">
              <a:alphaModFix/>
            </a:blip>
            <a:srcRect b="0" l="0" r="0" t="0"/>
            <a:stretch/>
          </p:blipFill>
          <p:spPr>
            <a:xfrm>
              <a:off x="4365529" y="1217536"/>
              <a:ext cx="6007608" cy="4206385"/>
            </a:xfrm>
            <a:prstGeom prst="rect">
              <a:avLst/>
            </a:prstGeom>
            <a:noFill/>
            <a:ln>
              <a:noFill/>
            </a:ln>
          </p:spPr>
        </p:pic>
        <p:sp>
          <p:nvSpPr>
            <p:cNvPr id="807" name="Google Shape;807;p14"/>
            <p:cNvSpPr/>
            <p:nvPr/>
          </p:nvSpPr>
          <p:spPr>
            <a:xfrm rot="10800000">
              <a:off x="4429537" y="2107868"/>
              <a:ext cx="155448" cy="1383957"/>
            </a:xfrm>
            <a:prstGeom prst="rightBrace">
              <a:avLst>
                <a:gd fmla="val 8333" name="adj1"/>
                <a:gd fmla="val 50000" name="adj2"/>
              </a:avLst>
            </a:pr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Noto Sans"/>
                <a:ea typeface="Noto Sans"/>
                <a:cs typeface="Noto Sans"/>
                <a:sym typeface="Noto Sans"/>
              </a:endParaRPr>
            </a:p>
          </p:txBody>
        </p:sp>
      </p:grpSp>
      <p:pic>
        <p:nvPicPr>
          <p:cNvPr id="808" name="Google Shape;808;p14"/>
          <p:cNvPicPr preferRelativeResize="0"/>
          <p:nvPr/>
        </p:nvPicPr>
        <p:blipFill rotWithShape="1">
          <a:blip r:embed="rId4">
            <a:alphaModFix/>
          </a:blip>
          <a:srcRect b="0" l="0" r="0" t="0"/>
          <a:stretch/>
        </p:blipFill>
        <p:spPr>
          <a:xfrm>
            <a:off x="8679882" y="284402"/>
            <a:ext cx="1578541" cy="84671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sp>
        <p:nvSpPr>
          <p:cNvPr id="814" name="Google Shape;814;p15"/>
          <p:cNvSpPr/>
          <p:nvPr/>
        </p:nvSpPr>
        <p:spPr>
          <a:xfrm>
            <a:off x="7730" y="0"/>
            <a:ext cx="10684083" cy="5991225"/>
          </a:xfrm>
          <a:prstGeom prst="rect">
            <a:avLst/>
          </a:prstGeom>
          <a:solidFill>
            <a:schemeClr val="accent2"/>
          </a:solidFill>
          <a:ln>
            <a:noFill/>
          </a:ln>
        </p:spPr>
        <p:txBody>
          <a:bodyPr anchorCtr="0" anchor="t" bIns="216000" lIns="216000" spcFirstLastPara="1" rIns="216000" wrap="square" tIns="216000">
            <a:noAutofit/>
          </a:bodyPr>
          <a:lstStyle/>
          <a:p>
            <a:pPr indent="0" lvl="0" marL="0" marR="0" rtl="0" algn="l">
              <a:spcBef>
                <a:spcPts val="0"/>
              </a:spcBef>
              <a:spcAft>
                <a:spcPts val="0"/>
              </a:spcAft>
              <a:buNone/>
            </a:pPr>
            <a:r>
              <a:t/>
            </a:r>
            <a:endParaRPr sz="1100">
              <a:solidFill>
                <a:schemeClr val="lt1"/>
              </a:solidFill>
              <a:latin typeface="Noto Sans"/>
              <a:ea typeface="Noto Sans"/>
              <a:cs typeface="Noto Sans"/>
              <a:sym typeface="Noto Sans"/>
            </a:endParaRPr>
          </a:p>
        </p:txBody>
      </p:sp>
      <p:sp>
        <p:nvSpPr>
          <p:cNvPr id="815" name="Google Shape;815;p15"/>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p>
            <a:pPr indent="0" lvl="0" marL="0" rtl="0" algn="l">
              <a:lnSpc>
                <a:spcPct val="114000"/>
              </a:lnSpc>
              <a:spcBef>
                <a:spcPts val="0"/>
              </a:spcBef>
              <a:spcAft>
                <a:spcPts val="0"/>
              </a:spcAft>
              <a:buClr>
                <a:schemeClr val="lt2"/>
              </a:buClr>
              <a:buSzPts val="1600"/>
              <a:buFont typeface="Poppins Medium"/>
              <a:buNone/>
            </a:pPr>
            <a:r>
              <a:rPr lang="en-US"/>
              <a:t>Vince Voon</a:t>
            </a:r>
            <a:br>
              <a:rPr lang="en-US"/>
            </a:br>
            <a:r>
              <a:rPr lang="en-US">
                <a:latin typeface="Poppins Light"/>
                <a:ea typeface="Poppins Light"/>
                <a:cs typeface="Poppins Light"/>
                <a:sym typeface="Poppins Light"/>
              </a:rPr>
              <a:t>Director of Commercial Enablers, UK Home Office</a:t>
            </a:r>
            <a:endParaRPr/>
          </a:p>
        </p:txBody>
      </p:sp>
      <p:sp>
        <p:nvSpPr>
          <p:cNvPr id="816" name="Google Shape;816;p15"/>
          <p:cNvSpPr txBox="1"/>
          <p:nvPr>
            <p:ph idx="1" type="body"/>
          </p:nvPr>
        </p:nvSpPr>
        <p:spPr>
          <a:xfrm>
            <a:off x="1007166" y="1773203"/>
            <a:ext cx="8919955" cy="2671206"/>
          </a:xfrm>
          <a:prstGeom prst="rect">
            <a:avLst/>
          </a:prstGeom>
          <a:blipFill rotWithShape="1">
            <a:blip r:embed="rId3">
              <a:alphaModFix/>
            </a:blip>
            <a:stretch>
              <a:fillRect b="0" l="0" r="0" t="0"/>
            </a:stretch>
          </a:blipFill>
          <a:ln>
            <a:noFill/>
          </a:ln>
        </p:spPr>
        <p:txBody>
          <a:bodyPr anchorCtr="0" anchor="t" bIns="43200" lIns="252000" spcFirstLastPara="1" rIns="0" wrap="square" tIns="43200">
            <a:spAutoFit/>
          </a:bodyPr>
          <a:lstStyle/>
          <a:p>
            <a:pPr indent="0" lvl="0" marL="226799" rtl="0" algn="l">
              <a:lnSpc>
                <a:spcPct val="150000"/>
              </a:lnSpc>
              <a:spcBef>
                <a:spcPts val="0"/>
              </a:spcBef>
              <a:spcAft>
                <a:spcPts val="0"/>
              </a:spcAft>
              <a:buClr>
                <a:schemeClr val="lt2"/>
              </a:buClr>
              <a:buSzPts val="1600"/>
              <a:buNone/>
            </a:pPr>
            <a:r>
              <a:rPr lang="en-US" sz="1600">
                <a:latin typeface="Noto Sans"/>
                <a:ea typeface="Noto Sans"/>
                <a:cs typeface="Noto Sans"/>
                <a:sym typeface="Noto Sans"/>
              </a:rPr>
              <a:t>The Mercateo Procurement Portal offers the Home Office and its agencies an exciting opportunity to revolutionise the way it purchases low-value, one-off purchases via the host supplier’s own online buying portal. </a:t>
            </a:r>
            <a:endParaRPr/>
          </a:p>
          <a:p>
            <a:pPr indent="0" lvl="0" marL="0" rtl="0" algn="l">
              <a:lnSpc>
                <a:spcPct val="150000"/>
              </a:lnSpc>
              <a:spcBef>
                <a:spcPts val="0"/>
              </a:spcBef>
              <a:spcAft>
                <a:spcPts val="0"/>
              </a:spcAft>
              <a:buClr>
                <a:schemeClr val="lt2"/>
              </a:buClr>
              <a:buSzPts val="1600"/>
              <a:buNone/>
            </a:pPr>
            <a:r>
              <a:t/>
            </a:r>
            <a:endParaRPr sz="1600">
              <a:latin typeface="Noto Sans"/>
              <a:ea typeface="Noto Sans"/>
              <a:cs typeface="Noto Sans"/>
              <a:sym typeface="Noto Sans"/>
            </a:endParaRPr>
          </a:p>
          <a:p>
            <a:pPr indent="0" lvl="0" marL="226799" rtl="0" algn="l">
              <a:lnSpc>
                <a:spcPct val="150000"/>
              </a:lnSpc>
              <a:spcBef>
                <a:spcPts val="0"/>
              </a:spcBef>
              <a:spcAft>
                <a:spcPts val="0"/>
              </a:spcAft>
              <a:buClr>
                <a:schemeClr val="lt2"/>
              </a:buClr>
              <a:buSzPts val="1600"/>
              <a:buNone/>
            </a:pPr>
            <a:r>
              <a:rPr lang="en-US" sz="1600">
                <a:latin typeface="Noto Sans"/>
                <a:ea typeface="Noto Sans"/>
                <a:cs typeface="Noto Sans"/>
                <a:sym typeface="Noto Sans"/>
              </a:rPr>
              <a:t>It empowers colleagues to buy goods simply and compliantly through a self-serve system which will help them to achieve workload and cost efficiencies and give us increased visibility of purchasing behaviour and spend across the organisation.</a:t>
            </a:r>
            <a:endParaRPr sz="3200">
              <a:latin typeface="Noto Sans"/>
              <a:ea typeface="Noto Sans"/>
              <a:cs typeface="Noto Sans"/>
              <a:sym typeface="Noto Sans"/>
            </a:endParaRPr>
          </a:p>
        </p:txBody>
      </p:sp>
      <p:sp>
        <p:nvSpPr>
          <p:cNvPr id="817" name="Google Shape;817;p15"/>
          <p:cNvSpPr txBox="1"/>
          <p:nvPr/>
        </p:nvSpPr>
        <p:spPr>
          <a:xfrm>
            <a:off x="1200143" y="1597171"/>
            <a:ext cx="256480" cy="732573"/>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4000">
                <a:solidFill>
                  <a:schemeClr val="lt2"/>
                </a:solidFill>
                <a:latin typeface="Noto Sans"/>
                <a:ea typeface="Noto Sans"/>
                <a:cs typeface="Noto Sans"/>
                <a:sym typeface="Noto Sans"/>
              </a:rPr>
              <a:t>“</a:t>
            </a:r>
            <a:endParaRPr/>
          </a:p>
        </p:txBody>
      </p:sp>
      <p:sp>
        <p:nvSpPr>
          <p:cNvPr id="818" name="Google Shape;818;p15"/>
          <p:cNvSpPr txBox="1"/>
          <p:nvPr/>
        </p:nvSpPr>
        <p:spPr>
          <a:xfrm rot="10800000">
            <a:off x="9034517" y="3881823"/>
            <a:ext cx="256480" cy="732573"/>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4000">
                <a:solidFill>
                  <a:schemeClr val="lt2"/>
                </a:solidFill>
                <a:latin typeface="Noto Sans"/>
                <a:ea typeface="Noto Sans"/>
                <a:cs typeface="Noto Sans"/>
                <a:sym typeface="Noto Sans"/>
              </a:rPr>
              <a: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sp>
        <p:nvSpPr>
          <p:cNvPr id="824" name="Google Shape;824;p16"/>
          <p:cNvSpPr txBox="1"/>
          <p:nvPr/>
        </p:nvSpPr>
        <p:spPr>
          <a:xfrm>
            <a:off x="704272" y="1608138"/>
            <a:ext cx="9826624" cy="626701"/>
          </a:xfrm>
          <a:prstGeom prst="rect">
            <a:avLst/>
          </a:prstGeom>
          <a:noFill/>
          <a:ln>
            <a:noFill/>
          </a:ln>
        </p:spPr>
        <p:txBody>
          <a:bodyPr anchorCtr="0" anchor="t" bIns="0" lIns="0" spcFirstLastPara="1" rIns="0" wrap="square" tIns="0">
            <a:noAutofit/>
          </a:bodyPr>
          <a:lstStyle/>
          <a:p>
            <a:pPr indent="0" lvl="0" marL="0" marR="0" rtl="0" algn="l">
              <a:lnSpc>
                <a:spcPct val="114000"/>
              </a:lnSpc>
              <a:spcBef>
                <a:spcPts val="0"/>
              </a:spcBef>
              <a:spcAft>
                <a:spcPts val="0"/>
              </a:spcAft>
              <a:buClr>
                <a:schemeClr val="lt2"/>
              </a:buClr>
              <a:buSzPts val="3600"/>
              <a:buFont typeface="Poppins"/>
              <a:buNone/>
            </a:pPr>
            <a:r>
              <a:rPr lang="en-US" sz="3600">
                <a:solidFill>
                  <a:schemeClr val="lt2"/>
                </a:solidFill>
                <a:latin typeface="Poppins"/>
                <a:ea typeface="Poppins"/>
                <a:cs typeface="Poppins"/>
                <a:sym typeface="Poppins"/>
              </a:rPr>
              <a:t>Supplier BusinessShops</a:t>
            </a:r>
            <a:endParaRPr sz="3600">
              <a:solidFill>
                <a:schemeClr val="lt2"/>
              </a:solidFill>
              <a:latin typeface="Poppins"/>
              <a:ea typeface="Poppins"/>
              <a:cs typeface="Poppins"/>
              <a:sym typeface="Poppins"/>
            </a:endParaRPr>
          </a:p>
        </p:txBody>
      </p:sp>
      <p:sp>
        <p:nvSpPr>
          <p:cNvPr id="825" name="Google Shape;825;p16"/>
          <p:cNvSpPr txBox="1"/>
          <p:nvPr/>
        </p:nvSpPr>
        <p:spPr>
          <a:xfrm>
            <a:off x="1127557" y="2210042"/>
            <a:ext cx="8980055" cy="1107996"/>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chemeClr val="dk2"/>
              </a:buClr>
              <a:buSzPts val="2000"/>
              <a:buFont typeface="Arial"/>
              <a:buNone/>
            </a:pPr>
            <a:r>
              <a:t/>
            </a:r>
            <a:endParaRPr sz="2000">
              <a:solidFill>
                <a:schemeClr val="lt2"/>
              </a:solidFill>
              <a:latin typeface="Noto Sans"/>
              <a:ea typeface="Noto Sans"/>
              <a:cs typeface="Noto Sans"/>
              <a:sym typeface="Noto Sans"/>
            </a:endParaRPr>
          </a:p>
          <a:p>
            <a:pPr indent="0" lvl="0" marL="0" marR="0" rtl="0" algn="l">
              <a:lnSpc>
                <a:spcPct val="150000"/>
              </a:lnSpc>
              <a:spcBef>
                <a:spcPts val="1700"/>
              </a:spcBef>
              <a:spcAft>
                <a:spcPts val="0"/>
              </a:spcAft>
              <a:buClr>
                <a:schemeClr val="lt2"/>
              </a:buClr>
              <a:buSzPts val="2000"/>
              <a:buFont typeface="Arial"/>
              <a:buNone/>
            </a:pPr>
            <a:r>
              <a:rPr lang="en-US" sz="2000">
                <a:solidFill>
                  <a:schemeClr val="lt2"/>
                </a:solidFill>
                <a:latin typeface="Noto Sans"/>
                <a:ea typeface="Noto Sans"/>
                <a:cs typeface="Noto Sans"/>
                <a:sym typeface="Noto Sans"/>
              </a:rPr>
              <a:t>Multi-supplier purchasing made easy in the Unite Store</a:t>
            </a:r>
            <a:endParaRPr/>
          </a:p>
        </p:txBody>
      </p:sp>
      <p:sp>
        <p:nvSpPr>
          <p:cNvPr id="826" name="Google Shape;826;p16"/>
          <p:cNvSpPr txBox="1"/>
          <p:nvPr/>
        </p:nvSpPr>
        <p:spPr>
          <a:xfrm>
            <a:off x="7675258" y="4492737"/>
            <a:ext cx="2855638" cy="1430268"/>
          </a:xfrm>
          <a:prstGeom prst="rect">
            <a:avLst/>
          </a:prstGeom>
          <a:noFill/>
          <a:ln>
            <a:noFill/>
          </a:ln>
        </p:spPr>
        <p:txBody>
          <a:bodyPr anchorCtr="0" anchor="t" bIns="45700" lIns="91425" spcFirstLastPara="1" rIns="91425" wrap="square" tIns="45700">
            <a:noAutofit/>
          </a:bodyPr>
          <a:lstStyle/>
          <a:p>
            <a:pPr indent="0" lvl="0" marL="0" marR="0" rtl="0" algn="l">
              <a:lnSpc>
                <a:spcPct val="130000"/>
              </a:lnSpc>
              <a:spcBef>
                <a:spcPts val="0"/>
              </a:spcBef>
              <a:spcAft>
                <a:spcPts val="0"/>
              </a:spcAft>
              <a:buClr>
                <a:schemeClr val="dk2"/>
              </a:buClr>
              <a:buSzPts val="1400"/>
              <a:buFont typeface="Arial"/>
              <a:buNone/>
            </a:pPr>
            <a:r>
              <a:t/>
            </a:r>
            <a:endParaRPr sz="1400">
              <a:solidFill>
                <a:schemeClr val="lt2"/>
              </a:solidFill>
              <a:latin typeface="Noto Sans"/>
              <a:ea typeface="Noto Sans"/>
              <a:cs typeface="Noto Sans"/>
              <a:sym typeface="Noto Sans"/>
            </a:endParaRPr>
          </a:p>
          <a:p>
            <a:pPr indent="-216000" lvl="1" marL="216000" marR="0" rtl="0" algn="l">
              <a:lnSpc>
                <a:spcPct val="100000"/>
              </a:lnSpc>
              <a:spcBef>
                <a:spcPts val="1700"/>
              </a:spcBef>
              <a:spcAft>
                <a:spcPts val="0"/>
              </a:spcAft>
              <a:buClr>
                <a:schemeClr val="dk1"/>
              </a:buClr>
              <a:buSzPts val="1200"/>
              <a:buFont typeface="Arial"/>
              <a:buChar char="&gt;"/>
            </a:pPr>
            <a:r>
              <a:rPr b="0" i="0" lang="en-US" sz="1200" u="none" cap="none" strike="noStrike">
                <a:solidFill>
                  <a:schemeClr val="lt2"/>
                </a:solidFill>
                <a:latin typeface="Noto Sans"/>
                <a:ea typeface="Noto Sans"/>
                <a:cs typeface="Noto Sans"/>
                <a:sym typeface="Noto Sans"/>
              </a:rPr>
              <a:t>Email: 	info.uk@unite.eu</a:t>
            </a:r>
            <a:endParaRPr b="0" i="0" sz="1200" u="none" cap="none" strike="noStrike">
              <a:solidFill>
                <a:schemeClr val="lt2"/>
              </a:solidFill>
              <a:latin typeface="Noto Sans"/>
              <a:ea typeface="Noto Sans"/>
              <a:cs typeface="Noto Sans"/>
              <a:sym typeface="Noto Sans"/>
            </a:endParaRPr>
          </a:p>
          <a:p>
            <a:pPr indent="-216000" lvl="1" marL="216000" marR="0" rtl="0" algn="l">
              <a:lnSpc>
                <a:spcPct val="100000"/>
              </a:lnSpc>
              <a:spcBef>
                <a:spcPts val="1700"/>
              </a:spcBef>
              <a:spcAft>
                <a:spcPts val="0"/>
              </a:spcAft>
              <a:buClr>
                <a:schemeClr val="dk1"/>
              </a:buClr>
              <a:buSzPts val="1200"/>
              <a:buFont typeface="Arial"/>
              <a:buChar char="&gt;"/>
            </a:pPr>
            <a:r>
              <a:rPr b="0" i="0" lang="en-US" sz="1200" u="none" cap="none" strike="noStrike">
                <a:solidFill>
                  <a:schemeClr val="lt2"/>
                </a:solidFill>
                <a:latin typeface="Noto Sans"/>
                <a:ea typeface="Noto Sans"/>
                <a:cs typeface="Noto Sans"/>
                <a:sym typeface="Noto Sans"/>
              </a:rPr>
              <a:t>Tel: 	0292 150 9669</a:t>
            </a:r>
            <a:endParaRPr b="0" i="0" sz="1200" u="none" cap="none" strike="noStrike">
              <a:solidFill>
                <a:schemeClr val="lt2"/>
              </a:solidFill>
              <a:latin typeface="Noto Sans"/>
              <a:ea typeface="Noto Sans"/>
              <a:cs typeface="Noto Sans"/>
              <a:sym typeface="Noto Sans"/>
            </a:endParaRPr>
          </a:p>
        </p:txBody>
      </p:sp>
      <p:cxnSp>
        <p:nvCxnSpPr>
          <p:cNvPr id="827" name="Google Shape;827;p16"/>
          <p:cNvCxnSpPr/>
          <p:nvPr/>
        </p:nvCxnSpPr>
        <p:spPr>
          <a:xfrm>
            <a:off x="-201524" y="2598219"/>
            <a:ext cx="6262212" cy="0"/>
          </a:xfrm>
          <a:prstGeom prst="straightConnector1">
            <a:avLst/>
          </a:prstGeom>
          <a:noFill/>
          <a:ln cap="flat" cmpd="sng" w="12700">
            <a:solidFill>
              <a:schemeClr val="lt2"/>
            </a:solidFill>
            <a:prstDash val="solid"/>
            <a:miter lim="800000"/>
            <a:headEnd len="med" w="med" type="oval"/>
            <a:tailEnd len="med" w="med" type="oval"/>
          </a:ln>
        </p:spPr>
      </p:cxnSp>
      <p:pic>
        <p:nvPicPr>
          <p:cNvPr id="828" name="Google Shape;828;p16"/>
          <p:cNvPicPr preferRelativeResize="0"/>
          <p:nvPr/>
        </p:nvPicPr>
        <p:blipFill rotWithShape="1">
          <a:blip r:embed="rId3">
            <a:alphaModFix/>
          </a:blip>
          <a:srcRect b="0" l="0" r="0" t="0"/>
          <a:stretch/>
        </p:blipFill>
        <p:spPr>
          <a:xfrm>
            <a:off x="276865" y="248562"/>
            <a:ext cx="1475452" cy="793254"/>
          </a:xfrm>
          <a:prstGeom prst="rect">
            <a:avLst/>
          </a:prstGeom>
          <a:noFill/>
          <a:ln>
            <a:noFill/>
          </a:ln>
        </p:spPr>
      </p:pic>
      <p:sp>
        <p:nvSpPr>
          <p:cNvPr id="829" name="Google Shape;829;p16"/>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sp>
        <p:nvSpPr>
          <p:cNvPr id="834" name="Google Shape;834;p17"/>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p>
            <a:pPr indent="0" lvl="0" marL="0" rtl="0" algn="l">
              <a:lnSpc>
                <a:spcPct val="114000"/>
              </a:lnSpc>
              <a:spcBef>
                <a:spcPts val="0"/>
              </a:spcBef>
              <a:spcAft>
                <a:spcPts val="0"/>
              </a:spcAft>
              <a:buClr>
                <a:schemeClr val="dk1"/>
              </a:buClr>
              <a:buSzPts val="1800"/>
              <a:buFont typeface="Poppins"/>
              <a:buNone/>
            </a:pPr>
            <a:r>
              <a:rPr lang="en-US" sz="1800">
                <a:solidFill>
                  <a:schemeClr val="dk1"/>
                </a:solidFill>
                <a:latin typeface="Poppins"/>
                <a:ea typeface="Poppins"/>
                <a:cs typeface="Poppins"/>
                <a:sym typeface="Poppins"/>
              </a:rPr>
              <a:t>Curate a personalised multi-supplier marketplace</a:t>
            </a:r>
            <a:br>
              <a:rPr lang="en-US">
                <a:latin typeface="Poppins"/>
                <a:ea typeface="Poppins"/>
                <a:cs typeface="Poppins"/>
                <a:sym typeface="Poppins"/>
              </a:rPr>
            </a:br>
            <a:endParaRPr>
              <a:latin typeface="Poppins"/>
              <a:ea typeface="Poppins"/>
              <a:cs typeface="Poppins"/>
              <a:sym typeface="Poppins"/>
            </a:endParaRPr>
          </a:p>
        </p:txBody>
      </p:sp>
      <p:sp>
        <p:nvSpPr>
          <p:cNvPr id="835" name="Google Shape;835;p17"/>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
        <p:nvSpPr>
          <p:cNvPr id="836" name="Google Shape;836;p17"/>
          <p:cNvSpPr/>
          <p:nvPr/>
        </p:nvSpPr>
        <p:spPr>
          <a:xfrm rot="10800000">
            <a:off x="3228752" y="2242689"/>
            <a:ext cx="188216" cy="1876926"/>
          </a:xfrm>
          <a:prstGeom prst="rightBrace">
            <a:avLst>
              <a:gd fmla="val 8333" name="adj1"/>
              <a:gd fmla="val 50000" name="adj2"/>
            </a:avLst>
          </a:pr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Noto Sans"/>
              <a:ea typeface="Noto Sans"/>
              <a:cs typeface="Noto Sans"/>
              <a:sym typeface="Noto Sans"/>
            </a:endParaRPr>
          </a:p>
        </p:txBody>
      </p:sp>
      <p:sp>
        <p:nvSpPr>
          <p:cNvPr id="837" name="Google Shape;837;p17"/>
          <p:cNvSpPr txBox="1"/>
          <p:nvPr/>
        </p:nvSpPr>
        <p:spPr>
          <a:xfrm>
            <a:off x="431801" y="1216153"/>
            <a:ext cx="2559372" cy="373551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1100">
                <a:solidFill>
                  <a:schemeClr val="accent3"/>
                </a:solidFill>
                <a:latin typeface="Noto Sans"/>
                <a:ea typeface="Noto Sans"/>
                <a:cs typeface="Noto Sans"/>
                <a:sym typeface="Noto Sans"/>
              </a:rPr>
              <a:t>The </a:t>
            </a:r>
            <a:r>
              <a:rPr lang="en-US" sz="1100">
                <a:solidFill>
                  <a:schemeClr val="dk1"/>
                </a:solidFill>
                <a:latin typeface="Noto Sans"/>
                <a:ea typeface="Noto Sans"/>
                <a:cs typeface="Noto Sans"/>
                <a:sym typeface="Noto Sans"/>
              </a:rPr>
              <a:t>Unite Store </a:t>
            </a:r>
            <a:r>
              <a:rPr lang="en-US" sz="1100">
                <a:solidFill>
                  <a:schemeClr val="accent3"/>
                </a:solidFill>
                <a:latin typeface="Noto Sans"/>
                <a:ea typeface="Noto Sans"/>
                <a:cs typeface="Noto Sans"/>
                <a:sym typeface="Noto Sans"/>
              </a:rPr>
              <a:t>feature is unique to the Mercateo platform.</a:t>
            </a:r>
            <a:endParaRPr/>
          </a:p>
          <a:p>
            <a:pPr indent="0" lvl="0" marL="0" marR="0" rtl="0" algn="l">
              <a:lnSpc>
                <a:spcPct val="150000"/>
              </a:lnSpc>
              <a:spcBef>
                <a:spcPts val="1200"/>
              </a:spcBef>
              <a:spcAft>
                <a:spcPts val="0"/>
              </a:spcAft>
              <a:buNone/>
            </a:pPr>
            <a:r>
              <a:rPr lang="en-US" sz="1100">
                <a:solidFill>
                  <a:srgbClr val="002060"/>
                </a:solidFill>
                <a:latin typeface="Noto Sans"/>
                <a:ea typeface="Noto Sans"/>
                <a:cs typeface="Noto Sans"/>
                <a:sym typeface="Noto Sans"/>
              </a:rPr>
              <a:t>You can create a customised multi-supplier B2B marketplace to m</a:t>
            </a:r>
            <a:r>
              <a:rPr lang="en-US" sz="1100">
                <a:solidFill>
                  <a:schemeClr val="accent3"/>
                </a:solidFill>
                <a:latin typeface="Noto Sans"/>
                <a:ea typeface="Noto Sans"/>
                <a:cs typeface="Noto Sans"/>
                <a:sym typeface="Noto Sans"/>
              </a:rPr>
              <a:t>eet your organisation’s specific needs and requirements.</a:t>
            </a:r>
            <a:endParaRPr/>
          </a:p>
          <a:p>
            <a:pPr indent="0" lvl="0" marL="0" marR="0" rtl="0" algn="l">
              <a:lnSpc>
                <a:spcPct val="150000"/>
              </a:lnSpc>
              <a:spcBef>
                <a:spcPts val="1200"/>
              </a:spcBef>
              <a:spcAft>
                <a:spcPts val="0"/>
              </a:spcAft>
              <a:buNone/>
            </a:pPr>
            <a:r>
              <a:rPr lang="en-US" sz="1100">
                <a:solidFill>
                  <a:schemeClr val="accent3"/>
                </a:solidFill>
                <a:latin typeface="Noto Sans"/>
                <a:ea typeface="Noto Sans"/>
                <a:cs typeface="Noto Sans"/>
                <a:sym typeface="Noto Sans"/>
              </a:rPr>
              <a:t>Activate </a:t>
            </a:r>
            <a:r>
              <a:rPr lang="en-US" sz="1100">
                <a:solidFill>
                  <a:srgbClr val="002060"/>
                </a:solidFill>
                <a:latin typeface="Noto Sans"/>
                <a:ea typeface="Noto Sans"/>
                <a:cs typeface="Noto Sans"/>
                <a:sym typeface="Noto Sans"/>
              </a:rPr>
              <a:t>your preferred suppliers’ BusinessShops and e-catalogues from the Unite Store for fast and easy repeat buying.</a:t>
            </a:r>
            <a:endParaRPr/>
          </a:p>
          <a:p>
            <a:pPr indent="0" lvl="0" marL="0" marR="0" rtl="0" algn="l">
              <a:lnSpc>
                <a:spcPct val="150000"/>
              </a:lnSpc>
              <a:spcBef>
                <a:spcPts val="1200"/>
              </a:spcBef>
              <a:spcAft>
                <a:spcPts val="0"/>
              </a:spcAft>
              <a:buNone/>
            </a:pPr>
            <a:r>
              <a:rPr lang="en-US" sz="1100">
                <a:solidFill>
                  <a:srgbClr val="002060"/>
                </a:solidFill>
                <a:latin typeface="Noto Sans"/>
                <a:ea typeface="Noto Sans"/>
                <a:cs typeface="Noto Sans"/>
                <a:sym typeface="Noto Sans"/>
              </a:rPr>
              <a:t>These will appear in the ‘My Exclusive Suppliers’ dashboard on the home page.</a:t>
            </a:r>
            <a:endParaRPr/>
          </a:p>
        </p:txBody>
      </p:sp>
      <p:pic>
        <p:nvPicPr>
          <p:cNvPr id="838" name="Google Shape;838;p17"/>
          <p:cNvPicPr preferRelativeResize="0"/>
          <p:nvPr/>
        </p:nvPicPr>
        <p:blipFill rotWithShape="1">
          <a:blip r:embed="rId3">
            <a:alphaModFix/>
          </a:blip>
          <a:srcRect b="0" l="0" r="0" t="0"/>
          <a:stretch/>
        </p:blipFill>
        <p:spPr>
          <a:xfrm>
            <a:off x="8679882" y="284402"/>
            <a:ext cx="1578541" cy="846711"/>
          </a:xfrm>
          <a:prstGeom prst="rect">
            <a:avLst/>
          </a:prstGeom>
          <a:noFill/>
          <a:ln>
            <a:noFill/>
          </a:ln>
        </p:spPr>
      </p:pic>
      <p:pic>
        <p:nvPicPr>
          <p:cNvPr descr="Graphical user interface&#10;&#10;Description automatically generated" id="839" name="Google Shape;839;p17"/>
          <p:cNvPicPr preferRelativeResize="0"/>
          <p:nvPr/>
        </p:nvPicPr>
        <p:blipFill rotWithShape="1">
          <a:blip r:embed="rId4">
            <a:alphaModFix/>
          </a:blip>
          <a:srcRect b="0" l="0" r="0" t="0"/>
          <a:stretch/>
        </p:blipFill>
        <p:spPr>
          <a:xfrm>
            <a:off x="3654546" y="1077512"/>
            <a:ext cx="6111279" cy="4778962"/>
          </a:xfrm>
          <a:prstGeom prst="rect">
            <a:avLst/>
          </a:prstGeom>
          <a:noFill/>
          <a:ln>
            <a:noFill/>
          </a:ln>
        </p:spPr>
      </p:pic>
      <p:sp>
        <p:nvSpPr>
          <p:cNvPr id="840" name="Google Shape;840;p17"/>
          <p:cNvSpPr/>
          <p:nvPr/>
        </p:nvSpPr>
        <p:spPr>
          <a:xfrm>
            <a:off x="4225491" y="2213810"/>
            <a:ext cx="4764506" cy="1876926"/>
          </a:xfrm>
          <a:prstGeom prst="rect">
            <a:avLst/>
          </a:prstGeom>
          <a:noFill/>
          <a:ln cap="flat" cmpd="sng" w="38100">
            <a:solidFill>
              <a:schemeClr val="dk1"/>
            </a:solidFill>
            <a:prstDash val="solid"/>
            <a:miter lim="800000"/>
            <a:headEnd len="sm" w="sm" type="none"/>
            <a:tailEnd len="sm" w="sm" type="none"/>
          </a:ln>
        </p:spPr>
        <p:txBody>
          <a:bodyPr anchorCtr="0" anchor="t" bIns="216000" lIns="216000" spcFirstLastPara="1" rIns="216000" wrap="square" tIns="216000">
            <a:noAutofit/>
          </a:bodyPr>
          <a:lstStyle/>
          <a:p>
            <a:pPr indent="0" lvl="0" marL="0" marR="0" rtl="0" algn="l">
              <a:spcBef>
                <a:spcPts val="0"/>
              </a:spcBef>
              <a:spcAft>
                <a:spcPts val="0"/>
              </a:spcAft>
              <a:buNone/>
            </a:pPr>
            <a:r>
              <a:t/>
            </a:r>
            <a:endParaRPr sz="1100">
              <a:solidFill>
                <a:schemeClr val="lt1"/>
              </a:solidFill>
              <a:latin typeface="Noto Sans"/>
              <a:ea typeface="Noto Sans"/>
              <a:cs typeface="Noto Sans"/>
              <a:sym typeface="Noto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sp>
        <p:nvSpPr>
          <p:cNvPr id="845" name="Google Shape;845;p18"/>
          <p:cNvSpPr txBox="1"/>
          <p:nvPr>
            <p:ph idx="1" type="body"/>
          </p:nvPr>
        </p:nvSpPr>
        <p:spPr>
          <a:xfrm>
            <a:off x="431800" y="1099694"/>
            <a:ext cx="4292600" cy="3600450"/>
          </a:xfrm>
          <a:prstGeom prst="rect">
            <a:avLst/>
          </a:prstGeom>
          <a:noFill/>
          <a:ln>
            <a:noFill/>
          </a:ln>
        </p:spPr>
        <p:txBody>
          <a:bodyPr anchorCtr="0" anchor="t" bIns="0" lIns="0" spcFirstLastPara="1" rIns="0" wrap="square" tIns="0">
            <a:noAutofit/>
          </a:bodyPr>
          <a:lstStyle/>
          <a:p>
            <a:pPr indent="0" lvl="0" marL="0" rtl="0" algn="l">
              <a:lnSpc>
                <a:spcPct val="150000"/>
              </a:lnSpc>
              <a:spcBef>
                <a:spcPts val="0"/>
              </a:spcBef>
              <a:spcAft>
                <a:spcPts val="0"/>
              </a:spcAft>
              <a:buClr>
                <a:srgbClr val="002060"/>
              </a:buClr>
              <a:buSzPts val="1600"/>
              <a:buNone/>
            </a:pPr>
            <a:r>
              <a:rPr lang="en-US">
                <a:solidFill>
                  <a:srgbClr val="002060"/>
                </a:solidFill>
                <a:latin typeface="Noto Sans"/>
                <a:ea typeface="Noto Sans"/>
                <a:cs typeface="Noto Sans"/>
                <a:sym typeface="Noto Sans"/>
              </a:rPr>
              <a:t>Key benefits</a:t>
            </a:r>
            <a:endParaRPr/>
          </a:p>
          <a:p>
            <a:pPr indent="0" lvl="1" marL="0" rtl="0" algn="l">
              <a:lnSpc>
                <a:spcPct val="150000"/>
              </a:lnSpc>
              <a:spcBef>
                <a:spcPts val="600"/>
              </a:spcBef>
              <a:spcAft>
                <a:spcPts val="0"/>
              </a:spcAft>
              <a:buSzPts val="1100"/>
              <a:buNone/>
            </a:pPr>
            <a:r>
              <a:rPr lang="en-US">
                <a:solidFill>
                  <a:srgbClr val="002060"/>
                </a:solidFill>
              </a:rPr>
              <a:t>Our exclusive </a:t>
            </a:r>
            <a:r>
              <a:rPr lang="en-US">
                <a:solidFill>
                  <a:schemeClr val="dk1"/>
                </a:solidFill>
              </a:rPr>
              <a:t>Unite Store </a:t>
            </a:r>
            <a:r>
              <a:rPr lang="en-US">
                <a:solidFill>
                  <a:srgbClr val="002060"/>
                </a:solidFill>
              </a:rPr>
              <a:t>solution gives you greater supplier diversity to meet complex buying needs.</a:t>
            </a:r>
            <a:endParaRPr/>
          </a:p>
          <a:p>
            <a:pPr indent="0" lvl="1" marL="0" rtl="0" algn="l">
              <a:lnSpc>
                <a:spcPct val="150000"/>
              </a:lnSpc>
              <a:spcBef>
                <a:spcPts val="600"/>
              </a:spcBef>
              <a:spcAft>
                <a:spcPts val="0"/>
              </a:spcAft>
              <a:buSzPts val="1100"/>
              <a:buNone/>
            </a:pPr>
            <a:r>
              <a:rPr lang="en-US">
                <a:solidFill>
                  <a:srgbClr val="002060"/>
                </a:solidFill>
              </a:rPr>
              <a:t> </a:t>
            </a:r>
            <a:endParaRPr/>
          </a:p>
          <a:p>
            <a:pPr indent="-216000" lvl="2" marL="216000" rtl="0" algn="l">
              <a:lnSpc>
                <a:spcPct val="150000"/>
              </a:lnSpc>
              <a:spcBef>
                <a:spcPts val="600"/>
              </a:spcBef>
              <a:spcAft>
                <a:spcPts val="0"/>
              </a:spcAft>
              <a:buSzPts val="1100"/>
              <a:buChar char="+"/>
            </a:pPr>
            <a:r>
              <a:rPr lang="en-US">
                <a:solidFill>
                  <a:srgbClr val="002060"/>
                </a:solidFill>
              </a:rPr>
              <a:t>Fast multi-supplier research, sourcing and set-up</a:t>
            </a:r>
            <a:endParaRPr/>
          </a:p>
          <a:p>
            <a:pPr indent="-216000" lvl="2" marL="216000" rtl="0" algn="l">
              <a:lnSpc>
                <a:spcPct val="150000"/>
              </a:lnSpc>
              <a:spcBef>
                <a:spcPts val="600"/>
              </a:spcBef>
              <a:spcAft>
                <a:spcPts val="0"/>
              </a:spcAft>
              <a:buSzPts val="1100"/>
              <a:buChar char="+"/>
            </a:pPr>
            <a:r>
              <a:rPr lang="en-US">
                <a:solidFill>
                  <a:srgbClr val="002060"/>
                </a:solidFill>
              </a:rPr>
              <a:t>Negotiate prices and individualise conditions of trade</a:t>
            </a:r>
            <a:endParaRPr>
              <a:solidFill>
                <a:srgbClr val="002060"/>
              </a:solidFill>
            </a:endParaRPr>
          </a:p>
          <a:p>
            <a:pPr indent="-216000" lvl="2" marL="216000" rtl="0" algn="l">
              <a:lnSpc>
                <a:spcPct val="150000"/>
              </a:lnSpc>
              <a:spcBef>
                <a:spcPts val="600"/>
              </a:spcBef>
              <a:spcAft>
                <a:spcPts val="0"/>
              </a:spcAft>
              <a:buSzPts val="1100"/>
              <a:buChar char="+"/>
            </a:pPr>
            <a:r>
              <a:rPr lang="en-US">
                <a:solidFill>
                  <a:srgbClr val="002060"/>
                </a:solidFill>
              </a:rPr>
              <a:t>Have full oversight of checks and approvals</a:t>
            </a:r>
            <a:endParaRPr>
              <a:solidFill>
                <a:srgbClr val="002060"/>
              </a:solidFill>
            </a:endParaRPr>
          </a:p>
          <a:p>
            <a:pPr indent="-216000" lvl="2" marL="216000" rtl="0" algn="l">
              <a:lnSpc>
                <a:spcPct val="150000"/>
              </a:lnSpc>
              <a:spcBef>
                <a:spcPts val="600"/>
              </a:spcBef>
              <a:spcAft>
                <a:spcPts val="0"/>
              </a:spcAft>
              <a:buSzPts val="1100"/>
              <a:buChar char="+"/>
            </a:pPr>
            <a:r>
              <a:rPr lang="en-US">
                <a:solidFill>
                  <a:srgbClr val="002060"/>
                </a:solidFill>
              </a:rPr>
              <a:t>Develop direct value-led relationships</a:t>
            </a:r>
            <a:endParaRPr>
              <a:solidFill>
                <a:srgbClr val="002060"/>
              </a:solidFill>
            </a:endParaRPr>
          </a:p>
          <a:p>
            <a:pPr indent="-216000" lvl="2" marL="216000" rtl="0" algn="l">
              <a:lnSpc>
                <a:spcPct val="150000"/>
              </a:lnSpc>
              <a:spcBef>
                <a:spcPts val="600"/>
              </a:spcBef>
              <a:spcAft>
                <a:spcPts val="0"/>
              </a:spcAft>
              <a:buSzPts val="1100"/>
              <a:buChar char="+"/>
            </a:pPr>
            <a:r>
              <a:rPr lang="en-US">
                <a:solidFill>
                  <a:srgbClr val="002060"/>
                </a:solidFill>
              </a:rPr>
              <a:t>Expand your marketplace – invite your trusted suppliers to join the Unite Store</a:t>
            </a:r>
            <a:endParaRPr/>
          </a:p>
          <a:p>
            <a:pPr indent="-216000" lvl="2" marL="216000" rtl="0" algn="l">
              <a:lnSpc>
                <a:spcPct val="150000"/>
              </a:lnSpc>
              <a:spcBef>
                <a:spcPts val="600"/>
              </a:spcBef>
              <a:spcAft>
                <a:spcPts val="0"/>
              </a:spcAft>
              <a:buSzPts val="1100"/>
              <a:buChar char="+"/>
            </a:pPr>
            <a:r>
              <a:rPr lang="en-US">
                <a:solidFill>
                  <a:srgbClr val="002060"/>
                </a:solidFill>
              </a:rPr>
              <a:t>Embrace social value and sustainability goals relating to localism, environmental standards and minority suppliers</a:t>
            </a:r>
            <a:endParaRPr/>
          </a:p>
          <a:p>
            <a:pPr indent="-139800" lvl="2" marL="216000" rtl="0" algn="l">
              <a:lnSpc>
                <a:spcPct val="150000"/>
              </a:lnSpc>
              <a:spcBef>
                <a:spcPts val="600"/>
              </a:spcBef>
              <a:spcAft>
                <a:spcPts val="0"/>
              </a:spcAft>
              <a:buSzPts val="1200"/>
              <a:buNone/>
            </a:pPr>
            <a:r>
              <a:t/>
            </a:r>
            <a:endParaRPr sz="1200">
              <a:solidFill>
                <a:srgbClr val="002060"/>
              </a:solidFill>
            </a:endParaRPr>
          </a:p>
          <a:p>
            <a:pPr indent="-146150" lvl="2" marL="216000" rtl="0" algn="l">
              <a:lnSpc>
                <a:spcPct val="150000"/>
              </a:lnSpc>
              <a:spcBef>
                <a:spcPts val="600"/>
              </a:spcBef>
              <a:spcAft>
                <a:spcPts val="0"/>
              </a:spcAft>
              <a:buSzPts val="1100"/>
              <a:buNone/>
            </a:pPr>
            <a:r>
              <a:t/>
            </a:r>
            <a:endParaRPr>
              <a:solidFill>
                <a:srgbClr val="002060"/>
              </a:solidFill>
            </a:endParaRPr>
          </a:p>
          <a:p>
            <a:pPr indent="-146150" lvl="2" marL="216000" rtl="0" algn="l">
              <a:lnSpc>
                <a:spcPct val="150000"/>
              </a:lnSpc>
              <a:spcBef>
                <a:spcPts val="600"/>
              </a:spcBef>
              <a:spcAft>
                <a:spcPts val="0"/>
              </a:spcAft>
              <a:buSzPts val="1100"/>
              <a:buNone/>
            </a:pPr>
            <a:r>
              <a:t/>
            </a:r>
            <a:endParaRPr>
              <a:solidFill>
                <a:srgbClr val="002060"/>
              </a:solidFill>
            </a:endParaRPr>
          </a:p>
        </p:txBody>
      </p:sp>
      <p:sp>
        <p:nvSpPr>
          <p:cNvPr id="846" name="Google Shape;846;p18"/>
          <p:cNvSpPr txBox="1"/>
          <p:nvPr>
            <p:ph idx="2" type="body"/>
          </p:nvPr>
        </p:nvSpPr>
        <p:spPr>
          <a:xfrm>
            <a:off x="5345112" y="1099694"/>
            <a:ext cx="4759008" cy="3600450"/>
          </a:xfrm>
          <a:prstGeom prst="rect">
            <a:avLst/>
          </a:prstGeom>
          <a:noFill/>
          <a:ln>
            <a:noFill/>
          </a:ln>
        </p:spPr>
        <p:txBody>
          <a:bodyPr anchorCtr="0" anchor="t" bIns="0" lIns="0" spcFirstLastPara="1" rIns="0" wrap="square" tIns="0">
            <a:noAutofit/>
          </a:bodyPr>
          <a:lstStyle/>
          <a:p>
            <a:pPr indent="0" lvl="0" marL="0" rtl="0" algn="l">
              <a:lnSpc>
                <a:spcPct val="120000"/>
              </a:lnSpc>
              <a:spcBef>
                <a:spcPts val="0"/>
              </a:spcBef>
              <a:spcAft>
                <a:spcPts val="0"/>
              </a:spcAft>
              <a:buClr>
                <a:srgbClr val="002060"/>
              </a:buClr>
              <a:buSzPts val="1600"/>
              <a:buNone/>
            </a:pPr>
            <a:r>
              <a:rPr lang="en-US">
                <a:solidFill>
                  <a:srgbClr val="002060"/>
                </a:solidFill>
                <a:latin typeface="Noto Sans"/>
                <a:ea typeface="Noto Sans"/>
                <a:cs typeface="Noto Sans"/>
                <a:sym typeface="Noto Sans"/>
              </a:rPr>
              <a:t>Features and functions</a:t>
            </a:r>
            <a:endParaRPr/>
          </a:p>
          <a:p>
            <a:pPr indent="0" lvl="1" marL="0" rtl="0" algn="l">
              <a:lnSpc>
                <a:spcPct val="150000"/>
              </a:lnSpc>
              <a:spcBef>
                <a:spcPts val="600"/>
              </a:spcBef>
              <a:spcAft>
                <a:spcPts val="0"/>
              </a:spcAft>
              <a:buSzPts val="1100"/>
              <a:buNone/>
            </a:pPr>
            <a:r>
              <a:rPr lang="en-US">
                <a:solidFill>
                  <a:srgbClr val="002060"/>
                </a:solidFill>
              </a:rPr>
              <a:t>Select preferred SME suppliers, manufacturers and household brands for fast and efficient purchasing.</a:t>
            </a:r>
            <a:endParaRPr/>
          </a:p>
          <a:p>
            <a:pPr indent="0" lvl="1" marL="0" rtl="0" algn="l">
              <a:lnSpc>
                <a:spcPct val="150000"/>
              </a:lnSpc>
              <a:spcBef>
                <a:spcPts val="600"/>
              </a:spcBef>
              <a:spcAft>
                <a:spcPts val="0"/>
              </a:spcAft>
              <a:buSzPts val="1100"/>
              <a:buNone/>
            </a:pPr>
            <a:r>
              <a:rPr lang="en-US">
                <a:solidFill>
                  <a:srgbClr val="002060"/>
                </a:solidFill>
              </a:rPr>
              <a:t> </a:t>
            </a:r>
            <a:endParaRPr/>
          </a:p>
          <a:p>
            <a:pPr indent="-216000" lvl="2" marL="216000" rtl="0" algn="l">
              <a:lnSpc>
                <a:spcPct val="150000"/>
              </a:lnSpc>
              <a:spcBef>
                <a:spcPts val="600"/>
              </a:spcBef>
              <a:spcAft>
                <a:spcPts val="0"/>
              </a:spcAft>
              <a:buSzPts val="1100"/>
              <a:buChar char="&gt;"/>
            </a:pPr>
            <a:r>
              <a:rPr lang="en-US">
                <a:solidFill>
                  <a:srgbClr val="002060"/>
                </a:solidFill>
              </a:rPr>
              <a:t>Activate supplier BusinessShops with one click</a:t>
            </a:r>
            <a:endParaRPr/>
          </a:p>
          <a:p>
            <a:pPr indent="-216000" lvl="2" marL="216000" rtl="0" algn="l">
              <a:lnSpc>
                <a:spcPct val="150000"/>
              </a:lnSpc>
              <a:spcBef>
                <a:spcPts val="600"/>
              </a:spcBef>
              <a:spcAft>
                <a:spcPts val="0"/>
              </a:spcAft>
              <a:buSzPts val="1100"/>
              <a:buChar char="&gt;"/>
            </a:pPr>
            <a:r>
              <a:rPr lang="en-US">
                <a:solidFill>
                  <a:srgbClr val="002060"/>
                </a:solidFill>
              </a:rPr>
              <a:t>No onboarding required</a:t>
            </a:r>
            <a:endParaRPr/>
          </a:p>
          <a:p>
            <a:pPr indent="-216000" lvl="2" marL="216000" rtl="0" algn="l">
              <a:lnSpc>
                <a:spcPct val="150000"/>
              </a:lnSpc>
              <a:spcBef>
                <a:spcPts val="600"/>
              </a:spcBef>
              <a:spcAft>
                <a:spcPts val="0"/>
              </a:spcAft>
              <a:buSzPts val="1100"/>
              <a:buChar char="&gt;"/>
            </a:pPr>
            <a:r>
              <a:rPr lang="en-US">
                <a:solidFill>
                  <a:srgbClr val="002060"/>
                </a:solidFill>
              </a:rPr>
              <a:t>Customised supplier dashboard for fast and immediate access</a:t>
            </a:r>
            <a:endParaRPr/>
          </a:p>
          <a:p>
            <a:pPr indent="-216000" lvl="2" marL="216000" rtl="0" algn="l">
              <a:lnSpc>
                <a:spcPct val="150000"/>
              </a:lnSpc>
              <a:spcBef>
                <a:spcPts val="600"/>
              </a:spcBef>
              <a:spcAft>
                <a:spcPts val="0"/>
              </a:spcAft>
              <a:buSzPts val="1100"/>
              <a:buChar char="&gt;"/>
            </a:pPr>
            <a:r>
              <a:rPr lang="en-US">
                <a:solidFill>
                  <a:srgbClr val="002060"/>
                </a:solidFill>
              </a:rPr>
              <a:t>Pre-integrated supplier e-catalogues</a:t>
            </a:r>
            <a:endParaRPr/>
          </a:p>
          <a:p>
            <a:pPr indent="-216000" lvl="2" marL="216000" rtl="0" algn="l">
              <a:lnSpc>
                <a:spcPct val="150000"/>
              </a:lnSpc>
              <a:spcBef>
                <a:spcPts val="600"/>
              </a:spcBef>
              <a:spcAft>
                <a:spcPts val="0"/>
              </a:spcAft>
              <a:buSzPts val="1100"/>
              <a:buChar char="&gt;"/>
            </a:pPr>
            <a:r>
              <a:rPr lang="en-US">
                <a:solidFill>
                  <a:srgbClr val="002060"/>
                </a:solidFill>
              </a:rPr>
              <a:t>Cross-catalogue search</a:t>
            </a:r>
            <a:endParaRPr/>
          </a:p>
          <a:p>
            <a:pPr indent="-216000" lvl="2" marL="216000" rtl="0" algn="l">
              <a:lnSpc>
                <a:spcPct val="150000"/>
              </a:lnSpc>
              <a:spcBef>
                <a:spcPts val="600"/>
              </a:spcBef>
              <a:spcAft>
                <a:spcPts val="0"/>
              </a:spcAft>
              <a:buSzPts val="1100"/>
              <a:buChar char="&gt;"/>
            </a:pPr>
            <a:r>
              <a:rPr lang="en-US">
                <a:solidFill>
                  <a:srgbClr val="002060"/>
                </a:solidFill>
              </a:rPr>
              <a:t>Single Creditor model for multi-supplier purchasing</a:t>
            </a:r>
            <a:endParaRPr/>
          </a:p>
          <a:p>
            <a:pPr indent="-216000" lvl="2" marL="216000" rtl="0" algn="l">
              <a:lnSpc>
                <a:spcPct val="150000"/>
              </a:lnSpc>
              <a:spcBef>
                <a:spcPts val="600"/>
              </a:spcBef>
              <a:spcAft>
                <a:spcPts val="0"/>
              </a:spcAft>
              <a:buSzPts val="1100"/>
              <a:buChar char="&gt;"/>
            </a:pPr>
            <a:r>
              <a:rPr lang="en-US">
                <a:solidFill>
                  <a:srgbClr val="002060"/>
                </a:solidFill>
              </a:rPr>
              <a:t>Bundle payments with account payable automation and e-invoicing</a:t>
            </a:r>
            <a:endParaRPr/>
          </a:p>
        </p:txBody>
      </p:sp>
      <p:sp>
        <p:nvSpPr>
          <p:cNvPr id="847" name="Google Shape;847;p18"/>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
        <p:nvSpPr>
          <p:cNvPr id="848" name="Google Shape;848;p18"/>
          <p:cNvSpPr txBox="1"/>
          <p:nvPr/>
        </p:nvSpPr>
        <p:spPr>
          <a:xfrm>
            <a:off x="431800" y="446420"/>
            <a:ext cx="9826625" cy="548740"/>
          </a:xfrm>
          <a:prstGeom prst="rect">
            <a:avLst/>
          </a:prstGeom>
          <a:noFill/>
          <a:ln>
            <a:noFill/>
          </a:ln>
        </p:spPr>
        <p:txBody>
          <a:bodyPr anchorCtr="0" anchor="t" bIns="0" lIns="0" spcFirstLastPara="1" rIns="0" wrap="square" tIns="0">
            <a:noAutofit/>
          </a:bodyPr>
          <a:lstStyle/>
          <a:p>
            <a:pPr indent="0" lvl="0" marL="0" marR="0" rtl="0" algn="l">
              <a:lnSpc>
                <a:spcPct val="114000"/>
              </a:lnSpc>
              <a:spcBef>
                <a:spcPts val="0"/>
              </a:spcBef>
              <a:spcAft>
                <a:spcPts val="0"/>
              </a:spcAft>
              <a:buClr>
                <a:schemeClr val="dk1"/>
              </a:buClr>
              <a:buSzPts val="1800"/>
              <a:buFont typeface="Poppins"/>
              <a:buNone/>
            </a:pPr>
            <a:r>
              <a:rPr lang="en-US" sz="1800">
                <a:solidFill>
                  <a:schemeClr val="dk1"/>
                </a:solidFill>
                <a:latin typeface="Poppins"/>
                <a:ea typeface="Poppins"/>
                <a:cs typeface="Poppins"/>
                <a:sym typeface="Poppins"/>
              </a:rPr>
              <a:t>Build your bespoke supply chain network</a:t>
            </a:r>
            <a:br>
              <a:rPr lang="en-US" sz="1600">
                <a:solidFill>
                  <a:schemeClr val="dk2"/>
                </a:solidFill>
                <a:latin typeface="Poppins"/>
                <a:ea typeface="Poppins"/>
                <a:cs typeface="Poppins"/>
                <a:sym typeface="Poppins"/>
              </a:rPr>
            </a:br>
            <a:endParaRPr sz="1600">
              <a:solidFill>
                <a:schemeClr val="dk2"/>
              </a:solidFill>
              <a:latin typeface="Poppins"/>
              <a:ea typeface="Poppins"/>
              <a:cs typeface="Poppins"/>
              <a:sym typeface="Poppi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pic>
        <p:nvPicPr>
          <p:cNvPr descr="A screenshot of a computer&#10;&#10;Description automatically generated with medium confidence" id="853" name="Google Shape;853;p19"/>
          <p:cNvPicPr preferRelativeResize="0"/>
          <p:nvPr/>
        </p:nvPicPr>
        <p:blipFill rotWithShape="1">
          <a:blip r:embed="rId3">
            <a:alphaModFix/>
          </a:blip>
          <a:srcRect b="0" l="0" r="0" t="0"/>
          <a:stretch/>
        </p:blipFill>
        <p:spPr>
          <a:xfrm>
            <a:off x="3656474" y="906213"/>
            <a:ext cx="6014574" cy="4587759"/>
          </a:xfrm>
          <a:prstGeom prst="rect">
            <a:avLst/>
          </a:prstGeom>
          <a:noFill/>
          <a:ln>
            <a:noFill/>
          </a:ln>
        </p:spPr>
      </p:pic>
      <p:sp>
        <p:nvSpPr>
          <p:cNvPr id="854" name="Google Shape;854;p19"/>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p>
            <a:pPr indent="0" lvl="0" marL="0" rtl="0" algn="l">
              <a:lnSpc>
                <a:spcPct val="114000"/>
              </a:lnSpc>
              <a:spcBef>
                <a:spcPts val="0"/>
              </a:spcBef>
              <a:spcAft>
                <a:spcPts val="0"/>
              </a:spcAft>
              <a:buClr>
                <a:schemeClr val="dk1"/>
              </a:buClr>
              <a:buSzPts val="1800"/>
              <a:buFont typeface="Poppins"/>
              <a:buNone/>
            </a:pPr>
            <a:r>
              <a:rPr lang="en-US" sz="1800">
                <a:solidFill>
                  <a:schemeClr val="dk1"/>
                </a:solidFill>
                <a:latin typeface="Poppins"/>
                <a:ea typeface="Poppins"/>
                <a:cs typeface="Poppins"/>
                <a:sym typeface="Poppins"/>
              </a:rPr>
              <a:t>One-click preferred supplier activation</a:t>
            </a:r>
            <a:br>
              <a:rPr lang="en-US">
                <a:latin typeface="Poppins"/>
                <a:ea typeface="Poppins"/>
                <a:cs typeface="Poppins"/>
                <a:sym typeface="Poppins"/>
              </a:rPr>
            </a:br>
            <a:endParaRPr>
              <a:latin typeface="Poppins"/>
              <a:ea typeface="Poppins"/>
              <a:cs typeface="Poppins"/>
              <a:sym typeface="Poppins"/>
            </a:endParaRPr>
          </a:p>
        </p:txBody>
      </p:sp>
      <p:sp>
        <p:nvSpPr>
          <p:cNvPr id="855" name="Google Shape;855;p19"/>
          <p:cNvSpPr txBox="1"/>
          <p:nvPr/>
        </p:nvSpPr>
        <p:spPr>
          <a:xfrm>
            <a:off x="431801" y="1216153"/>
            <a:ext cx="2559372" cy="3481594"/>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1100">
                <a:solidFill>
                  <a:srgbClr val="002060"/>
                </a:solidFill>
                <a:latin typeface="Noto Sans"/>
                <a:ea typeface="Noto Sans"/>
                <a:cs typeface="Noto Sans"/>
                <a:sym typeface="Noto Sans"/>
              </a:rPr>
              <a:t>Once a supplier’s BusinessShop is activated you can immediately and directly start buying from their catalogues.</a:t>
            </a:r>
            <a:endParaRPr/>
          </a:p>
          <a:p>
            <a:pPr indent="0" lvl="0" marL="0" marR="0" rtl="0" algn="l">
              <a:lnSpc>
                <a:spcPct val="150000"/>
              </a:lnSpc>
              <a:spcBef>
                <a:spcPts val="1200"/>
              </a:spcBef>
              <a:spcAft>
                <a:spcPts val="0"/>
              </a:spcAft>
              <a:buNone/>
            </a:pPr>
            <a:r>
              <a:rPr lang="en-US" sz="1100">
                <a:solidFill>
                  <a:srgbClr val="002060"/>
                </a:solidFill>
                <a:latin typeface="Noto Sans"/>
                <a:ea typeface="Noto Sans"/>
                <a:cs typeface="Noto Sans"/>
                <a:sym typeface="Noto Sans"/>
              </a:rPr>
              <a:t>Negotiate prices and conditions or choose special assortments to tailor the offering to meet your requirements.</a:t>
            </a:r>
            <a:endParaRPr/>
          </a:p>
          <a:p>
            <a:pPr indent="0" lvl="0" marL="0" marR="0" rtl="0" algn="l">
              <a:lnSpc>
                <a:spcPct val="150000"/>
              </a:lnSpc>
              <a:spcBef>
                <a:spcPts val="1200"/>
              </a:spcBef>
              <a:spcAft>
                <a:spcPts val="0"/>
              </a:spcAft>
              <a:buNone/>
            </a:pPr>
            <a:r>
              <a:rPr lang="en-US" sz="1100">
                <a:solidFill>
                  <a:srgbClr val="002060"/>
                </a:solidFill>
                <a:latin typeface="Noto Sans"/>
                <a:ea typeface="Noto Sans"/>
                <a:cs typeface="Noto Sans"/>
                <a:sym typeface="Noto Sans"/>
              </a:rPr>
              <a:t>You can limit your users’ access to certain product selections to ensure they buy within set parameters. </a:t>
            </a:r>
            <a:endParaRPr/>
          </a:p>
          <a:p>
            <a:pPr indent="0" lvl="0" marL="0" marR="0" rtl="0" algn="l">
              <a:lnSpc>
                <a:spcPct val="150000"/>
              </a:lnSpc>
              <a:spcBef>
                <a:spcPts val="1200"/>
              </a:spcBef>
              <a:spcAft>
                <a:spcPts val="0"/>
              </a:spcAft>
              <a:buNone/>
            </a:pPr>
            <a:r>
              <a:t/>
            </a:r>
            <a:endParaRPr sz="1100">
              <a:solidFill>
                <a:srgbClr val="002060"/>
              </a:solidFill>
              <a:latin typeface="Noto Sans"/>
              <a:ea typeface="Noto Sans"/>
              <a:cs typeface="Noto Sans"/>
              <a:sym typeface="Noto Sans"/>
            </a:endParaRPr>
          </a:p>
        </p:txBody>
      </p:sp>
      <p:sp>
        <p:nvSpPr>
          <p:cNvPr id="856" name="Google Shape;856;p19"/>
          <p:cNvSpPr/>
          <p:nvPr/>
        </p:nvSpPr>
        <p:spPr>
          <a:xfrm rot="10800000">
            <a:off x="3267531" y="2520949"/>
            <a:ext cx="146595" cy="2149475"/>
          </a:xfrm>
          <a:prstGeom prst="rightBrace">
            <a:avLst>
              <a:gd fmla="val 8333" name="adj1"/>
              <a:gd fmla="val 50000" name="adj2"/>
            </a:avLst>
          </a:pr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Noto Sans"/>
              <a:ea typeface="Noto Sans"/>
              <a:cs typeface="Noto Sans"/>
              <a:sym typeface="Noto Sans"/>
            </a:endParaRPr>
          </a:p>
        </p:txBody>
      </p:sp>
      <p:pic>
        <p:nvPicPr>
          <p:cNvPr id="857" name="Google Shape;857;p19"/>
          <p:cNvPicPr preferRelativeResize="0"/>
          <p:nvPr/>
        </p:nvPicPr>
        <p:blipFill rotWithShape="1">
          <a:blip r:embed="rId4">
            <a:alphaModFix/>
          </a:blip>
          <a:srcRect b="0" l="0" r="0" t="0"/>
          <a:stretch/>
        </p:blipFill>
        <p:spPr>
          <a:xfrm>
            <a:off x="8679882" y="284402"/>
            <a:ext cx="1578541" cy="846711"/>
          </a:xfrm>
          <a:prstGeom prst="rect">
            <a:avLst/>
          </a:prstGeom>
          <a:noFill/>
          <a:ln>
            <a:noFill/>
          </a:ln>
        </p:spPr>
      </p:pic>
      <p:sp>
        <p:nvSpPr>
          <p:cNvPr id="858" name="Google Shape;858;p19"/>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
        <p:nvSpPr>
          <p:cNvPr id="859" name="Google Shape;859;p19"/>
          <p:cNvSpPr/>
          <p:nvPr/>
        </p:nvSpPr>
        <p:spPr>
          <a:xfrm>
            <a:off x="5911850" y="2520950"/>
            <a:ext cx="765175" cy="2149475"/>
          </a:xfrm>
          <a:prstGeom prst="rect">
            <a:avLst/>
          </a:prstGeom>
          <a:noFill/>
          <a:ln cap="flat" cmpd="sng" w="38100">
            <a:solidFill>
              <a:schemeClr val="dk1"/>
            </a:solidFill>
            <a:prstDash val="solid"/>
            <a:miter lim="800000"/>
            <a:headEnd len="sm" w="sm" type="none"/>
            <a:tailEnd len="sm" w="sm" type="none"/>
          </a:ln>
        </p:spPr>
        <p:txBody>
          <a:bodyPr anchorCtr="0" anchor="t" bIns="216000" lIns="216000" spcFirstLastPara="1" rIns="216000" wrap="square" tIns="216000">
            <a:noAutofit/>
          </a:bodyPr>
          <a:lstStyle/>
          <a:p>
            <a:pPr indent="0" lvl="0" marL="0" marR="0" rtl="0" algn="l">
              <a:spcBef>
                <a:spcPts val="0"/>
              </a:spcBef>
              <a:spcAft>
                <a:spcPts val="0"/>
              </a:spcAft>
              <a:buNone/>
            </a:pPr>
            <a:r>
              <a:t/>
            </a:r>
            <a:endParaRPr sz="1100">
              <a:solidFill>
                <a:schemeClr val="lt1"/>
              </a:solidFill>
              <a:latin typeface="Noto Sans"/>
              <a:ea typeface="Noto Sans"/>
              <a:cs typeface="Noto Sans"/>
              <a:sym typeface="Noto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pic>
        <p:nvPicPr>
          <p:cNvPr descr="A picture containing text, person, indoor, hand&#10;&#10;Description automatically generated" id="608" name="Google Shape;608;p2"/>
          <p:cNvPicPr preferRelativeResize="0"/>
          <p:nvPr/>
        </p:nvPicPr>
        <p:blipFill rotWithShape="1">
          <a:blip r:embed="rId3">
            <a:alphaModFix/>
          </a:blip>
          <a:srcRect b="0" l="0" r="0" t="0"/>
          <a:stretch/>
        </p:blipFill>
        <p:spPr>
          <a:xfrm>
            <a:off x="6097835" y="-1"/>
            <a:ext cx="4593978" cy="5991225"/>
          </a:xfrm>
          <a:prstGeom prst="rect">
            <a:avLst/>
          </a:prstGeom>
          <a:noFill/>
          <a:ln>
            <a:noFill/>
          </a:ln>
        </p:spPr>
      </p:pic>
      <p:sp>
        <p:nvSpPr>
          <p:cNvPr id="609" name="Google Shape;609;p2"/>
          <p:cNvSpPr txBox="1"/>
          <p:nvPr>
            <p:ph idx="1" type="body"/>
          </p:nvPr>
        </p:nvSpPr>
        <p:spPr>
          <a:xfrm>
            <a:off x="438150" y="471639"/>
            <a:ext cx="7306707" cy="2377440"/>
          </a:xfrm>
          <a:prstGeom prst="rect">
            <a:avLst/>
          </a:prstGeom>
          <a:noFill/>
          <a:ln>
            <a:noFill/>
          </a:ln>
        </p:spPr>
        <p:txBody>
          <a:bodyPr anchorCtr="0" anchor="t" bIns="0" lIns="0" spcFirstLastPara="1" rIns="0" wrap="square" tIns="36000">
            <a:noAutofit/>
          </a:bodyPr>
          <a:lstStyle/>
          <a:p>
            <a:pPr indent="0" lvl="0" marL="0" rtl="0" algn="l">
              <a:lnSpc>
                <a:spcPct val="100000"/>
              </a:lnSpc>
              <a:spcBef>
                <a:spcPts val="0"/>
              </a:spcBef>
              <a:spcAft>
                <a:spcPts val="0"/>
              </a:spcAft>
              <a:buClr>
                <a:schemeClr val="dk2"/>
              </a:buClr>
              <a:buSzPts val="2000"/>
              <a:buNone/>
            </a:pPr>
            <a:r>
              <a:rPr lang="en-US" sz="2000">
                <a:latin typeface="Poppins"/>
                <a:ea typeface="Poppins"/>
                <a:cs typeface="Poppins"/>
                <a:sym typeface="Poppins"/>
              </a:rPr>
              <a:t>Transforming your tail spend, indirect purchasing</a:t>
            </a:r>
            <a:endParaRPr/>
          </a:p>
          <a:p>
            <a:pPr indent="0" lvl="0" marL="0" rtl="0" algn="l">
              <a:lnSpc>
                <a:spcPct val="100000"/>
              </a:lnSpc>
              <a:spcBef>
                <a:spcPts val="600"/>
              </a:spcBef>
              <a:spcAft>
                <a:spcPts val="0"/>
              </a:spcAft>
              <a:buClr>
                <a:schemeClr val="dk2"/>
              </a:buClr>
              <a:buSzPts val="2000"/>
              <a:buNone/>
            </a:pPr>
            <a:r>
              <a:rPr lang="en-US" sz="2000">
                <a:latin typeface="Poppins"/>
                <a:ea typeface="Poppins"/>
                <a:cs typeface="Poppins"/>
                <a:sym typeface="Poppins"/>
              </a:rPr>
              <a:t>and account management</a:t>
            </a:r>
            <a:endParaRPr sz="2000">
              <a:latin typeface="Poppins"/>
              <a:ea typeface="Poppins"/>
              <a:cs typeface="Poppins"/>
              <a:sym typeface="Poppins"/>
            </a:endParaRPr>
          </a:p>
        </p:txBody>
      </p:sp>
      <p:sp>
        <p:nvSpPr>
          <p:cNvPr id="610" name="Google Shape;610;p2"/>
          <p:cNvSpPr txBox="1"/>
          <p:nvPr/>
        </p:nvSpPr>
        <p:spPr>
          <a:xfrm>
            <a:off x="951389" y="1633553"/>
            <a:ext cx="4960312" cy="2951001"/>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0" i="0" lang="en-US" sz="1400" u="none" cap="none" strike="noStrike">
                <a:solidFill>
                  <a:schemeClr val="accent3"/>
                </a:solidFill>
                <a:latin typeface="Noto Sans"/>
                <a:ea typeface="Noto Sans"/>
                <a:cs typeface="Noto Sans"/>
                <a:sym typeface="Noto Sans"/>
              </a:rPr>
              <a:t>Unite’s </a:t>
            </a:r>
            <a:r>
              <a:rPr b="0" i="0" lang="en-US" sz="1400" u="none" cap="none" strike="noStrike">
                <a:solidFill>
                  <a:schemeClr val="dk1"/>
                </a:solidFill>
                <a:latin typeface="Noto Sans"/>
                <a:ea typeface="Noto Sans"/>
                <a:cs typeface="Noto Sans"/>
                <a:sym typeface="Noto Sans"/>
              </a:rPr>
              <a:t>Mercateo Procurement Portal </a:t>
            </a:r>
            <a:r>
              <a:rPr b="0" i="0" lang="en-US" sz="1400" u="none" cap="none" strike="noStrike">
                <a:solidFill>
                  <a:schemeClr val="accent3"/>
                </a:solidFill>
                <a:latin typeface="Noto Sans"/>
                <a:ea typeface="Noto Sans"/>
                <a:cs typeface="Noto Sans"/>
                <a:sym typeface="Noto Sans"/>
              </a:rPr>
              <a:t>is an advanced end-to-end solution that can seamlessly integrate into your own systems allowing you to purchase strategically and within governance.</a:t>
            </a:r>
            <a:endParaRPr/>
          </a:p>
          <a:p>
            <a:pPr indent="0" lvl="0" marL="0" marR="0" rtl="0" algn="l">
              <a:lnSpc>
                <a:spcPct val="150000"/>
              </a:lnSpc>
              <a:spcBef>
                <a:spcPts val="1200"/>
              </a:spcBef>
              <a:spcAft>
                <a:spcPts val="0"/>
              </a:spcAft>
              <a:buNone/>
            </a:pPr>
            <a:r>
              <a:rPr b="0" i="0" lang="en-US" sz="1400" u="none" cap="none" strike="noStrike">
                <a:solidFill>
                  <a:schemeClr val="accent3"/>
                </a:solidFill>
                <a:latin typeface="Noto Sans"/>
                <a:ea typeface="Noto Sans"/>
                <a:cs typeface="Noto Sans"/>
                <a:sym typeface="Noto Sans"/>
              </a:rPr>
              <a:t>Quickly access </a:t>
            </a:r>
            <a:r>
              <a:rPr b="0" i="0" lang="en-US" sz="1400" u="none" cap="none" strike="noStrike">
                <a:solidFill>
                  <a:schemeClr val="dk1"/>
                </a:solidFill>
                <a:latin typeface="Noto Sans"/>
                <a:ea typeface="Noto Sans"/>
                <a:cs typeface="Noto Sans"/>
                <a:sym typeface="Noto Sans"/>
              </a:rPr>
              <a:t>millions of cross-category products </a:t>
            </a:r>
            <a:r>
              <a:rPr b="0" i="0" lang="en-US" sz="1400" u="none" cap="none" strike="noStrike">
                <a:solidFill>
                  <a:schemeClr val="accent3"/>
                </a:solidFill>
                <a:latin typeface="Noto Sans"/>
                <a:ea typeface="Noto Sans"/>
                <a:cs typeface="Noto Sans"/>
                <a:sym typeface="Noto Sans"/>
              </a:rPr>
              <a:t>from </a:t>
            </a:r>
            <a:r>
              <a:rPr b="0" i="0" lang="en-US" sz="1400" u="none" cap="none" strike="noStrike">
                <a:solidFill>
                  <a:schemeClr val="dk1"/>
                </a:solidFill>
                <a:latin typeface="Noto Sans"/>
                <a:ea typeface="Noto Sans"/>
                <a:cs typeface="Noto Sans"/>
                <a:sym typeface="Noto Sans"/>
              </a:rPr>
              <a:t>hundreds of pre-vetted suppliers</a:t>
            </a:r>
            <a:r>
              <a:rPr b="0" i="0" lang="en-US" sz="1400" u="none" cap="none" strike="noStrike">
                <a:solidFill>
                  <a:schemeClr val="accent3"/>
                </a:solidFill>
                <a:latin typeface="Noto Sans"/>
                <a:ea typeface="Noto Sans"/>
                <a:cs typeface="Noto Sans"/>
                <a:sym typeface="Noto Sans"/>
              </a:rPr>
              <a:t>.</a:t>
            </a:r>
            <a:endParaRPr/>
          </a:p>
          <a:p>
            <a:pPr indent="0" lvl="0" marL="0" marR="0" rtl="0" algn="l">
              <a:lnSpc>
                <a:spcPct val="150000"/>
              </a:lnSpc>
              <a:spcBef>
                <a:spcPts val="1200"/>
              </a:spcBef>
              <a:spcAft>
                <a:spcPts val="0"/>
              </a:spcAft>
              <a:buNone/>
            </a:pPr>
            <a:r>
              <a:rPr b="0" i="0" lang="en-US" sz="1400" u="none" cap="none" strike="noStrike">
                <a:solidFill>
                  <a:schemeClr val="dk2"/>
                </a:solidFill>
                <a:latin typeface="Noto Sans"/>
                <a:ea typeface="Noto Sans"/>
                <a:cs typeface="Noto Sans"/>
                <a:sym typeface="Noto Sans"/>
              </a:rPr>
              <a:t>Create a </a:t>
            </a:r>
            <a:r>
              <a:rPr b="0" i="0" lang="en-US" sz="1400" u="none" cap="none" strike="noStrike">
                <a:solidFill>
                  <a:schemeClr val="dk1"/>
                </a:solidFill>
                <a:latin typeface="Noto Sans"/>
                <a:ea typeface="Noto Sans"/>
                <a:cs typeface="Noto Sans"/>
                <a:sym typeface="Noto Sans"/>
              </a:rPr>
              <a:t>personalised marketplace </a:t>
            </a:r>
            <a:r>
              <a:rPr b="0" i="0" lang="en-US" sz="1400" u="none" cap="none" strike="noStrike">
                <a:solidFill>
                  <a:schemeClr val="dk2"/>
                </a:solidFill>
                <a:latin typeface="Noto Sans"/>
                <a:ea typeface="Noto Sans"/>
                <a:cs typeface="Noto Sans"/>
                <a:sym typeface="Noto Sans"/>
              </a:rPr>
              <a:t>and bring your trusted suppliers into our exclusive </a:t>
            </a:r>
            <a:r>
              <a:rPr b="0" i="0" lang="en-US" sz="1400" u="none" cap="none" strike="noStrike">
                <a:solidFill>
                  <a:schemeClr val="dk1"/>
                </a:solidFill>
                <a:latin typeface="Noto Sans"/>
                <a:ea typeface="Noto Sans"/>
                <a:cs typeface="Noto Sans"/>
                <a:sym typeface="Noto Sans"/>
              </a:rPr>
              <a:t>Unite Store</a:t>
            </a:r>
            <a:r>
              <a:rPr b="0" i="0" lang="en-US" sz="1400" u="none" cap="none" strike="noStrike">
                <a:solidFill>
                  <a:schemeClr val="dk2"/>
                </a:solidFill>
                <a:latin typeface="Noto Sans"/>
                <a:ea typeface="Noto Sans"/>
                <a:cs typeface="Noto Sans"/>
                <a:sym typeface="Noto Sans"/>
              </a:rPr>
              <a:t>. </a:t>
            </a:r>
            <a:endParaRPr/>
          </a:p>
        </p:txBody>
      </p:sp>
      <p:sp>
        <p:nvSpPr>
          <p:cNvPr id="611" name="Google Shape;611;p2"/>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cxnSp>
        <p:nvCxnSpPr>
          <p:cNvPr id="612" name="Google Shape;612;p2"/>
          <p:cNvCxnSpPr/>
          <p:nvPr/>
        </p:nvCxnSpPr>
        <p:spPr>
          <a:xfrm rot="10800000">
            <a:off x="674585" y="1711842"/>
            <a:ext cx="0" cy="2872712"/>
          </a:xfrm>
          <a:prstGeom prst="straightConnector1">
            <a:avLst/>
          </a:prstGeom>
          <a:noFill/>
          <a:ln cap="flat" cmpd="sng" w="12700">
            <a:solidFill>
              <a:schemeClr val="accent1"/>
            </a:solidFill>
            <a:prstDash val="solid"/>
            <a:miter lim="800000"/>
            <a:headEnd len="sm" w="sm" type="none"/>
            <a:tailEnd len="sm" w="sm" type="none"/>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pic>
        <p:nvPicPr>
          <p:cNvPr id="865" name="Google Shape;865;p20"/>
          <p:cNvPicPr preferRelativeResize="0"/>
          <p:nvPr/>
        </p:nvPicPr>
        <p:blipFill rotWithShape="1">
          <a:blip r:embed="rId3">
            <a:alphaModFix/>
          </a:blip>
          <a:srcRect b="0" l="0" r="0" t="0"/>
          <a:stretch/>
        </p:blipFill>
        <p:spPr>
          <a:xfrm>
            <a:off x="-1" y="2099"/>
            <a:ext cx="5355723" cy="5987027"/>
          </a:xfrm>
          <a:prstGeom prst="rect">
            <a:avLst/>
          </a:prstGeom>
          <a:noFill/>
          <a:ln>
            <a:noFill/>
          </a:ln>
        </p:spPr>
      </p:pic>
      <p:sp>
        <p:nvSpPr>
          <p:cNvPr id="866" name="Google Shape;866;p20"/>
          <p:cNvSpPr txBox="1"/>
          <p:nvPr>
            <p:ph type="title"/>
          </p:nvPr>
        </p:nvSpPr>
        <p:spPr>
          <a:xfrm>
            <a:off x="5840413" y="433388"/>
            <a:ext cx="4851400" cy="548740"/>
          </a:xfrm>
          <a:prstGeom prst="rect">
            <a:avLst/>
          </a:prstGeom>
          <a:noFill/>
          <a:ln>
            <a:noFill/>
          </a:ln>
        </p:spPr>
        <p:txBody>
          <a:bodyPr anchorCtr="0" anchor="t" bIns="0" lIns="0" spcFirstLastPara="1" rIns="0" wrap="square" tIns="0">
            <a:noAutofit/>
          </a:bodyPr>
          <a:lstStyle/>
          <a:p>
            <a:pPr indent="0" lvl="0" marL="0" rtl="0" algn="l">
              <a:lnSpc>
                <a:spcPct val="114000"/>
              </a:lnSpc>
              <a:spcBef>
                <a:spcPts val="0"/>
              </a:spcBef>
              <a:spcAft>
                <a:spcPts val="0"/>
              </a:spcAft>
              <a:buClr>
                <a:schemeClr val="lt2"/>
              </a:buClr>
              <a:buSzPts val="2800"/>
              <a:buFont typeface="Poppins"/>
              <a:buNone/>
            </a:pPr>
            <a:r>
              <a:rPr lang="en-US" sz="2800">
                <a:solidFill>
                  <a:schemeClr val="lt2"/>
                </a:solidFill>
                <a:latin typeface="Poppins"/>
                <a:ea typeface="Poppins"/>
                <a:cs typeface="Poppins"/>
                <a:sym typeface="Poppins"/>
              </a:rPr>
              <a:t>Would you like a demo?</a:t>
            </a:r>
            <a:endParaRPr/>
          </a:p>
        </p:txBody>
      </p:sp>
      <p:sp>
        <p:nvSpPr>
          <p:cNvPr id="867" name="Google Shape;867;p20"/>
          <p:cNvSpPr txBox="1"/>
          <p:nvPr/>
        </p:nvSpPr>
        <p:spPr>
          <a:xfrm>
            <a:off x="5754684" y="1271127"/>
            <a:ext cx="4575179" cy="1688041"/>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chemeClr val="lt2"/>
              </a:buClr>
              <a:buSzPts val="1400"/>
              <a:buFont typeface="Arial"/>
              <a:buNone/>
            </a:pPr>
            <a:r>
              <a:rPr lang="en-US" sz="1400">
                <a:solidFill>
                  <a:schemeClr val="lt2"/>
                </a:solidFill>
                <a:latin typeface="Noto Sans"/>
                <a:ea typeface="Noto Sans"/>
                <a:cs typeface="Noto Sans"/>
                <a:sym typeface="Noto Sans"/>
              </a:rPr>
              <a:t>Why not explore the </a:t>
            </a:r>
            <a:r>
              <a:rPr b="1" lang="en-US" sz="1400">
                <a:solidFill>
                  <a:schemeClr val="lt2"/>
                </a:solidFill>
                <a:latin typeface="Noto Sans"/>
                <a:ea typeface="Noto Sans"/>
                <a:cs typeface="Noto Sans"/>
                <a:sym typeface="Noto Sans"/>
              </a:rPr>
              <a:t>Mercateo Procurement Portal </a:t>
            </a:r>
            <a:r>
              <a:rPr lang="en-US" sz="1400">
                <a:solidFill>
                  <a:schemeClr val="lt2"/>
                </a:solidFill>
                <a:latin typeface="Noto Sans"/>
                <a:ea typeface="Noto Sans"/>
                <a:cs typeface="Noto Sans"/>
                <a:sym typeface="Noto Sans"/>
              </a:rPr>
              <a:t>for yourself using our easy-to-use online demonstration platform. </a:t>
            </a:r>
            <a:endParaRPr/>
          </a:p>
          <a:p>
            <a:pPr indent="0" lvl="0" marL="0" marR="0" rtl="0" algn="l">
              <a:lnSpc>
                <a:spcPct val="150000"/>
              </a:lnSpc>
              <a:spcBef>
                <a:spcPts val="1700"/>
              </a:spcBef>
              <a:spcAft>
                <a:spcPts val="0"/>
              </a:spcAft>
              <a:buClr>
                <a:schemeClr val="dk2"/>
              </a:buClr>
              <a:buSzPts val="1400"/>
              <a:buFont typeface="Arial"/>
              <a:buNone/>
            </a:pPr>
            <a:r>
              <a:t/>
            </a:r>
            <a:endParaRPr b="1" sz="1400">
              <a:solidFill>
                <a:schemeClr val="lt2"/>
              </a:solidFill>
              <a:latin typeface="Noto Sans"/>
              <a:ea typeface="Noto Sans"/>
              <a:cs typeface="Noto Sans"/>
              <a:sym typeface="Noto Sans"/>
            </a:endParaRPr>
          </a:p>
        </p:txBody>
      </p:sp>
      <p:sp>
        <p:nvSpPr>
          <p:cNvPr id="868" name="Google Shape;868;p20"/>
          <p:cNvSpPr txBox="1"/>
          <p:nvPr/>
        </p:nvSpPr>
        <p:spPr>
          <a:xfrm>
            <a:off x="6254153" y="2853288"/>
            <a:ext cx="3636000" cy="28713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1400">
                <a:solidFill>
                  <a:schemeClr val="lt2"/>
                </a:solidFill>
                <a:latin typeface="Noto Sans"/>
                <a:ea typeface="Noto Sans"/>
                <a:cs typeface="Noto Sans"/>
                <a:sym typeface="Noto Sans"/>
              </a:rPr>
              <a:t>Login details</a:t>
            </a:r>
            <a:endParaRPr/>
          </a:p>
          <a:p>
            <a:pPr indent="0" lvl="0" marL="0" marR="0" rtl="0" algn="l">
              <a:lnSpc>
                <a:spcPct val="100000"/>
              </a:lnSpc>
              <a:spcBef>
                <a:spcPts val="0"/>
              </a:spcBef>
              <a:spcAft>
                <a:spcPts val="0"/>
              </a:spcAft>
              <a:buNone/>
            </a:pPr>
            <a:r>
              <a:t/>
            </a:r>
            <a:endParaRPr sz="1400">
              <a:solidFill>
                <a:schemeClr val="lt2"/>
              </a:solidFill>
              <a:latin typeface="Noto Sans"/>
              <a:ea typeface="Noto Sans"/>
              <a:cs typeface="Noto Sans"/>
              <a:sym typeface="Noto Sans"/>
            </a:endParaRPr>
          </a:p>
          <a:p>
            <a:pPr indent="0" lvl="0" marL="0" marR="0" rtl="0" algn="l">
              <a:lnSpc>
                <a:spcPct val="100000"/>
              </a:lnSpc>
              <a:spcBef>
                <a:spcPts val="0"/>
              </a:spcBef>
              <a:spcAft>
                <a:spcPts val="0"/>
              </a:spcAft>
              <a:buNone/>
            </a:pPr>
            <a:r>
              <a:rPr lang="en-US" sz="1400" u="sng">
                <a:solidFill>
                  <a:schemeClr val="lt2"/>
                </a:solidFill>
                <a:latin typeface="Noto Sans"/>
                <a:ea typeface="Noto Sans"/>
                <a:cs typeface="Noto Sans"/>
                <a:sym typeface="Noto Sans"/>
                <a:hlinkClick r:id="rId4">
                  <a:extLst>
                    <a:ext uri="{A12FA001-AC4F-418D-AE19-62706E023703}">
                      <ahyp:hlinkClr val="tx"/>
                    </a:ext>
                  </a:extLst>
                </a:hlinkClick>
              </a:rPr>
              <a:t>www.mercateo.co.uk</a:t>
            </a:r>
            <a:endParaRPr sz="1400">
              <a:solidFill>
                <a:schemeClr val="lt2"/>
              </a:solidFill>
              <a:latin typeface="Noto Sans"/>
              <a:ea typeface="Noto Sans"/>
              <a:cs typeface="Noto Sans"/>
              <a:sym typeface="Noto Sans"/>
            </a:endParaRPr>
          </a:p>
          <a:p>
            <a:pPr indent="0" lvl="0" marL="0" marR="0" rtl="0" algn="l">
              <a:lnSpc>
                <a:spcPct val="100000"/>
              </a:lnSpc>
              <a:spcBef>
                <a:spcPts val="0"/>
              </a:spcBef>
              <a:spcAft>
                <a:spcPts val="0"/>
              </a:spcAft>
              <a:buNone/>
            </a:pPr>
            <a:r>
              <a:t/>
            </a:r>
            <a:endParaRPr sz="1400">
              <a:solidFill>
                <a:schemeClr val="lt2"/>
              </a:solidFill>
              <a:latin typeface="Noto Sans"/>
              <a:ea typeface="Noto Sans"/>
              <a:cs typeface="Noto Sans"/>
              <a:sym typeface="Noto Sans"/>
            </a:endParaRPr>
          </a:p>
          <a:p>
            <a:pPr indent="0" lvl="0" marL="0" marR="0" rtl="0" algn="l">
              <a:lnSpc>
                <a:spcPct val="100000"/>
              </a:lnSpc>
              <a:spcBef>
                <a:spcPts val="0"/>
              </a:spcBef>
              <a:spcAft>
                <a:spcPts val="0"/>
              </a:spcAft>
              <a:buNone/>
            </a:pPr>
            <a:r>
              <a:rPr lang="en-US" sz="1400">
                <a:solidFill>
                  <a:schemeClr val="lt2"/>
                </a:solidFill>
                <a:latin typeface="Noto Sans"/>
                <a:ea typeface="Noto Sans"/>
                <a:cs typeface="Noto Sans"/>
                <a:sym typeface="Noto Sans"/>
              </a:rPr>
              <a:t>User:			ccsuk_demo</a:t>
            </a:r>
            <a:endParaRPr sz="1400">
              <a:solidFill>
                <a:schemeClr val="lt2"/>
              </a:solidFill>
              <a:latin typeface="Noto Sans"/>
              <a:ea typeface="Noto Sans"/>
              <a:cs typeface="Noto Sans"/>
              <a:sym typeface="Noto Sans"/>
            </a:endParaRPr>
          </a:p>
          <a:p>
            <a:pPr indent="0" lvl="0" marL="0" marR="0" rtl="0" algn="l">
              <a:lnSpc>
                <a:spcPct val="100000"/>
              </a:lnSpc>
              <a:spcBef>
                <a:spcPts val="0"/>
              </a:spcBef>
              <a:spcAft>
                <a:spcPts val="0"/>
              </a:spcAft>
              <a:buNone/>
            </a:pPr>
            <a:r>
              <a:rPr lang="en-US" sz="1400">
                <a:solidFill>
                  <a:schemeClr val="lt2"/>
                </a:solidFill>
                <a:latin typeface="Noto Sans"/>
                <a:ea typeface="Noto Sans"/>
                <a:cs typeface="Noto Sans"/>
                <a:sym typeface="Noto Sans"/>
              </a:rPr>
              <a:t>Password:		TailSpend123$ </a:t>
            </a:r>
            <a:endParaRPr/>
          </a:p>
          <a:p>
            <a:pPr indent="0" lvl="0" marL="0" marR="0" rtl="0" algn="l">
              <a:lnSpc>
                <a:spcPct val="130000"/>
              </a:lnSpc>
              <a:spcBef>
                <a:spcPts val="1700"/>
              </a:spcBef>
              <a:spcAft>
                <a:spcPts val="0"/>
              </a:spcAft>
              <a:buNone/>
            </a:pPr>
            <a:r>
              <a:t/>
            </a:r>
            <a:endParaRPr sz="1400">
              <a:solidFill>
                <a:schemeClr val="lt2"/>
              </a:solidFill>
              <a:latin typeface="Noto Sans"/>
              <a:ea typeface="Noto Sans"/>
              <a:cs typeface="Noto Sans"/>
              <a:sym typeface="Noto Sans"/>
            </a:endParaRPr>
          </a:p>
          <a:p>
            <a:pPr indent="0" lvl="0" marL="0" marR="0" rtl="0" algn="l">
              <a:lnSpc>
                <a:spcPct val="150000"/>
              </a:lnSpc>
              <a:spcBef>
                <a:spcPts val="0"/>
              </a:spcBef>
              <a:spcAft>
                <a:spcPts val="0"/>
              </a:spcAft>
              <a:buNone/>
            </a:pPr>
            <a:r>
              <a:rPr lang="en-US" sz="1400">
                <a:solidFill>
                  <a:schemeClr val="lt2"/>
                </a:solidFill>
                <a:latin typeface="Noto Sans"/>
                <a:ea typeface="Noto Sans"/>
                <a:cs typeface="Noto Sans"/>
                <a:sym typeface="Noto Sans"/>
              </a:rPr>
              <a:t>Need help? We’re here to support you… </a:t>
            </a:r>
            <a:endParaRPr/>
          </a:p>
          <a:p>
            <a:pPr indent="0" lvl="0" marL="0" marR="0" rtl="0" algn="l">
              <a:lnSpc>
                <a:spcPct val="150000"/>
              </a:lnSpc>
              <a:spcBef>
                <a:spcPts val="0"/>
              </a:spcBef>
              <a:spcAft>
                <a:spcPts val="0"/>
              </a:spcAft>
              <a:buNone/>
            </a:pPr>
            <a:r>
              <a:rPr lang="en-US" sz="1400">
                <a:solidFill>
                  <a:schemeClr val="lt2"/>
                </a:solidFill>
                <a:latin typeface="Noto Sans"/>
                <a:ea typeface="Noto Sans"/>
                <a:cs typeface="Noto Sans"/>
                <a:sym typeface="Noto Sans"/>
              </a:rPr>
              <a:t>Tel: 0292 150 9669</a:t>
            </a:r>
            <a:endParaRPr/>
          </a:p>
          <a:p>
            <a:pPr indent="0" lvl="0" marL="0" marR="0" rtl="0" algn="l">
              <a:lnSpc>
                <a:spcPct val="130000"/>
              </a:lnSpc>
              <a:spcBef>
                <a:spcPts val="1700"/>
              </a:spcBef>
              <a:spcAft>
                <a:spcPts val="0"/>
              </a:spcAft>
              <a:buNone/>
            </a:pPr>
            <a:r>
              <a:t/>
            </a:r>
            <a:endParaRPr sz="1400">
              <a:solidFill>
                <a:schemeClr val="dk1"/>
              </a:solidFill>
              <a:latin typeface="Noto Sans"/>
              <a:ea typeface="Noto Sans"/>
              <a:cs typeface="Noto Sans"/>
              <a:sym typeface="Noto Sans"/>
            </a:endParaRPr>
          </a:p>
        </p:txBody>
      </p:sp>
      <p:sp>
        <p:nvSpPr>
          <p:cNvPr id="869" name="Google Shape;869;p20"/>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cxnSp>
        <p:nvCxnSpPr>
          <p:cNvPr id="870" name="Google Shape;870;p20"/>
          <p:cNvCxnSpPr/>
          <p:nvPr/>
        </p:nvCxnSpPr>
        <p:spPr>
          <a:xfrm rot="10800000">
            <a:off x="5855192" y="2730034"/>
            <a:ext cx="0" cy="2593820"/>
          </a:xfrm>
          <a:prstGeom prst="straightConnector1">
            <a:avLst/>
          </a:prstGeom>
          <a:noFill/>
          <a:ln cap="flat" cmpd="sng" w="12700">
            <a:solidFill>
              <a:schemeClr val="lt2"/>
            </a:solidFill>
            <a:prstDash val="solid"/>
            <a:miter lim="800000"/>
            <a:headEnd len="sm" w="sm" type="none"/>
            <a:tailEnd len="sm" w="sm" type="non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sp>
        <p:nvSpPr>
          <p:cNvPr id="875" name="Google Shape;875;p21"/>
          <p:cNvSpPr/>
          <p:nvPr/>
        </p:nvSpPr>
        <p:spPr>
          <a:xfrm>
            <a:off x="367690" y="5235806"/>
            <a:ext cx="1371904" cy="451513"/>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t" bIns="188700" lIns="188700" spcFirstLastPara="1" rIns="188700" wrap="square" tIns="188700">
            <a:noAutofit/>
          </a:bodyPr>
          <a:lstStyle/>
          <a:p>
            <a:pPr indent="0" lvl="0" marL="0" marR="0" rtl="0" algn="l">
              <a:spcBef>
                <a:spcPts val="0"/>
              </a:spcBef>
              <a:spcAft>
                <a:spcPts val="0"/>
              </a:spcAft>
              <a:buNone/>
            </a:pPr>
            <a:r>
              <a:t/>
            </a:r>
            <a:endParaRPr sz="960">
              <a:solidFill>
                <a:schemeClr val="lt1"/>
              </a:solidFill>
              <a:latin typeface="Noto Sans"/>
              <a:ea typeface="Noto Sans"/>
              <a:cs typeface="Noto Sans"/>
              <a:sym typeface="Noto Sans"/>
            </a:endParaRPr>
          </a:p>
        </p:txBody>
      </p:sp>
      <p:sp>
        <p:nvSpPr>
          <p:cNvPr id="876" name="Google Shape;876;p21"/>
          <p:cNvSpPr txBox="1"/>
          <p:nvPr>
            <p:ph type="title"/>
          </p:nvPr>
        </p:nvSpPr>
        <p:spPr>
          <a:xfrm>
            <a:off x="431800" y="352467"/>
            <a:ext cx="9826625" cy="664647"/>
          </a:xfrm>
          <a:prstGeom prst="rect">
            <a:avLst/>
          </a:prstGeom>
          <a:noFill/>
          <a:ln>
            <a:noFill/>
          </a:ln>
        </p:spPr>
        <p:txBody>
          <a:bodyPr anchorCtr="0" anchor="t" bIns="0" lIns="0" spcFirstLastPara="1" rIns="0" wrap="square" tIns="0">
            <a:noAutofit/>
          </a:bodyPr>
          <a:lstStyle/>
          <a:p>
            <a:pPr indent="0" lvl="0" marL="0" rtl="0" algn="l">
              <a:lnSpc>
                <a:spcPct val="114000"/>
              </a:lnSpc>
              <a:spcBef>
                <a:spcPts val="0"/>
              </a:spcBef>
              <a:spcAft>
                <a:spcPts val="0"/>
              </a:spcAft>
              <a:buClr>
                <a:schemeClr val="dk1"/>
              </a:buClr>
              <a:buSzPts val="1800"/>
              <a:buFont typeface="Poppins Medium"/>
              <a:buNone/>
            </a:pPr>
            <a:r>
              <a:rPr lang="en-US" sz="1800">
                <a:solidFill>
                  <a:schemeClr val="dk1"/>
                </a:solidFill>
              </a:rPr>
              <a:t>Public Sector resources</a:t>
            </a:r>
            <a:br>
              <a:rPr lang="en-US" sz="1800">
                <a:solidFill>
                  <a:schemeClr val="dk1"/>
                </a:solidFill>
              </a:rPr>
            </a:br>
            <a:r>
              <a:rPr lang="en-US" sz="1800">
                <a:latin typeface="Poppins"/>
                <a:ea typeface="Poppins"/>
                <a:cs typeface="Poppins"/>
                <a:sym typeface="Poppins"/>
              </a:rPr>
              <a:t>Visit our exclusive online repository and book a demo</a:t>
            </a:r>
            <a:endParaRPr sz="1800">
              <a:latin typeface="Poppins"/>
              <a:ea typeface="Poppins"/>
              <a:cs typeface="Poppins"/>
              <a:sym typeface="Poppins"/>
            </a:endParaRPr>
          </a:p>
        </p:txBody>
      </p:sp>
      <p:sp>
        <p:nvSpPr>
          <p:cNvPr id="877" name="Google Shape;877;p21"/>
          <p:cNvSpPr txBox="1"/>
          <p:nvPr>
            <p:ph idx="8" type="body"/>
          </p:nvPr>
        </p:nvSpPr>
        <p:spPr>
          <a:xfrm>
            <a:off x="8255162" y="1098035"/>
            <a:ext cx="1677600" cy="297517"/>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Clr>
                <a:schemeClr val="lt2"/>
              </a:buClr>
              <a:buSzPts val="1400"/>
              <a:buNone/>
            </a:pPr>
            <a:r>
              <a:rPr lang="en-US" sz="1400"/>
              <a:t>4. User-base penetration</a:t>
            </a:r>
            <a:endParaRPr/>
          </a:p>
        </p:txBody>
      </p:sp>
      <p:sp>
        <p:nvSpPr>
          <p:cNvPr id="878" name="Google Shape;878;p21"/>
          <p:cNvSpPr txBox="1"/>
          <p:nvPr/>
        </p:nvSpPr>
        <p:spPr>
          <a:xfrm>
            <a:off x="7911629" y="399775"/>
            <a:ext cx="2346796" cy="20146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1100">
                <a:solidFill>
                  <a:schemeClr val="dk1"/>
                </a:solidFill>
                <a:latin typeface="Noto Sans"/>
                <a:ea typeface="Noto Sans"/>
                <a:cs typeface="Noto Sans"/>
                <a:sym typeface="Noto Sans"/>
              </a:rPr>
              <a:t>https://unite.eu/en-gb/user-guides</a:t>
            </a:r>
            <a:endParaRPr/>
          </a:p>
        </p:txBody>
      </p:sp>
      <p:pic>
        <p:nvPicPr>
          <p:cNvPr descr="Graphical user interface, application, Teams&#10;&#10;Description automatically generated" id="879" name="Google Shape;879;p21"/>
          <p:cNvPicPr preferRelativeResize="0"/>
          <p:nvPr/>
        </p:nvPicPr>
        <p:blipFill rotWithShape="1">
          <a:blip r:embed="rId3">
            <a:alphaModFix/>
          </a:blip>
          <a:srcRect b="0" l="0" r="0" t="0"/>
          <a:stretch/>
        </p:blipFill>
        <p:spPr>
          <a:xfrm>
            <a:off x="431800" y="1289675"/>
            <a:ext cx="3140553" cy="4056547"/>
          </a:xfrm>
          <a:prstGeom prst="rect">
            <a:avLst/>
          </a:prstGeom>
          <a:noFill/>
          <a:ln>
            <a:noFill/>
          </a:ln>
        </p:spPr>
      </p:pic>
      <p:pic>
        <p:nvPicPr>
          <p:cNvPr descr="Graphical user interface, website&#10;&#10;Description automatically generated" id="880" name="Google Shape;880;p21"/>
          <p:cNvPicPr preferRelativeResize="0"/>
          <p:nvPr/>
        </p:nvPicPr>
        <p:blipFill rotWithShape="1">
          <a:blip r:embed="rId4">
            <a:alphaModFix/>
          </a:blip>
          <a:srcRect b="22749" l="0" r="0" t="0"/>
          <a:stretch/>
        </p:blipFill>
        <p:spPr>
          <a:xfrm>
            <a:off x="7010529" y="1289675"/>
            <a:ext cx="2715419" cy="4490340"/>
          </a:xfrm>
          <a:prstGeom prst="rect">
            <a:avLst/>
          </a:prstGeom>
          <a:noFill/>
          <a:ln>
            <a:noFill/>
          </a:ln>
        </p:spPr>
      </p:pic>
      <p:pic>
        <p:nvPicPr>
          <p:cNvPr descr="Graphical user interface, application, Teams&#10;&#10;Description automatically generated" id="881" name="Google Shape;881;p21"/>
          <p:cNvPicPr preferRelativeResize="0"/>
          <p:nvPr/>
        </p:nvPicPr>
        <p:blipFill rotWithShape="1">
          <a:blip r:embed="rId5">
            <a:alphaModFix/>
          </a:blip>
          <a:srcRect b="0" l="0" r="0" t="0"/>
          <a:stretch/>
        </p:blipFill>
        <p:spPr>
          <a:xfrm>
            <a:off x="3988196" y="1289675"/>
            <a:ext cx="2715419" cy="449034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pic>
        <p:nvPicPr>
          <p:cNvPr id="886" name="Google Shape;886;p22"/>
          <p:cNvPicPr preferRelativeResize="0"/>
          <p:nvPr>
            <p:ph idx="6" type="pic"/>
          </p:nvPr>
        </p:nvPicPr>
        <p:blipFill rotWithShape="1">
          <a:blip r:embed="rId3">
            <a:alphaModFix/>
          </a:blip>
          <a:srcRect b="0" l="2246" r="2246" t="0"/>
          <a:stretch/>
        </p:blipFill>
        <p:spPr>
          <a:xfrm>
            <a:off x="805169" y="2288300"/>
            <a:ext cx="4258946" cy="2332044"/>
          </a:xfrm>
          <a:prstGeom prst="rect">
            <a:avLst/>
          </a:prstGeom>
          <a:solidFill>
            <a:schemeClr val="lt1"/>
          </a:solidFill>
          <a:ln>
            <a:noFill/>
          </a:ln>
        </p:spPr>
      </p:pic>
      <p:sp>
        <p:nvSpPr>
          <p:cNvPr id="887" name="Google Shape;887;p22"/>
          <p:cNvSpPr txBox="1"/>
          <p:nvPr>
            <p:ph type="title"/>
          </p:nvPr>
        </p:nvSpPr>
        <p:spPr>
          <a:xfrm>
            <a:off x="431801" y="433387"/>
            <a:ext cx="6298184" cy="1491001"/>
          </a:xfrm>
          <a:prstGeom prst="rect">
            <a:avLst/>
          </a:prstGeom>
          <a:noFill/>
          <a:ln>
            <a:noFill/>
          </a:ln>
        </p:spPr>
        <p:txBody>
          <a:bodyPr anchorCtr="0" anchor="t" bIns="0" lIns="0" spcFirstLastPara="1" rIns="0" wrap="square" tIns="0">
            <a:noAutofit/>
          </a:bodyPr>
          <a:lstStyle/>
          <a:p>
            <a:pPr indent="0" lvl="0" marL="0" rtl="0" algn="l">
              <a:lnSpc>
                <a:spcPct val="114000"/>
              </a:lnSpc>
              <a:spcBef>
                <a:spcPts val="0"/>
              </a:spcBef>
              <a:spcAft>
                <a:spcPts val="0"/>
              </a:spcAft>
              <a:buClr>
                <a:schemeClr val="dk1"/>
              </a:buClr>
              <a:buSzPts val="1800"/>
              <a:buFont typeface="Poppins"/>
              <a:buNone/>
            </a:pPr>
            <a:r>
              <a:rPr lang="en-US" sz="1800">
                <a:solidFill>
                  <a:schemeClr val="dk1"/>
                </a:solidFill>
                <a:latin typeface="Poppins"/>
                <a:ea typeface="Poppins"/>
                <a:cs typeface="Poppins"/>
                <a:sym typeface="Poppins"/>
              </a:rPr>
              <a:t>User guides</a:t>
            </a:r>
            <a:br>
              <a:rPr lang="en-US">
                <a:latin typeface="Poppins"/>
                <a:ea typeface="Poppins"/>
                <a:cs typeface="Poppins"/>
                <a:sym typeface="Poppins"/>
              </a:rPr>
            </a:br>
            <a:r>
              <a:rPr lang="en-US">
                <a:latin typeface="Poppins"/>
                <a:ea typeface="Poppins"/>
                <a:cs typeface="Poppins"/>
                <a:sym typeface="Poppins"/>
              </a:rPr>
              <a:t>Our innovative platform has features</a:t>
            </a:r>
            <a:br>
              <a:rPr lang="en-US">
                <a:latin typeface="Poppins"/>
                <a:ea typeface="Poppins"/>
                <a:cs typeface="Poppins"/>
                <a:sym typeface="Poppins"/>
              </a:rPr>
            </a:br>
            <a:r>
              <a:rPr lang="en-US">
                <a:latin typeface="Poppins"/>
                <a:ea typeface="Poppins"/>
                <a:cs typeface="Poppins"/>
                <a:sym typeface="Poppins"/>
              </a:rPr>
              <a:t>you won’t find anywhere else. </a:t>
            </a:r>
            <a:br>
              <a:rPr lang="en-US">
                <a:latin typeface="Noto Sans"/>
                <a:ea typeface="Noto Sans"/>
                <a:cs typeface="Noto Sans"/>
                <a:sym typeface="Noto Sans"/>
              </a:rPr>
            </a:br>
            <a:br>
              <a:rPr lang="en-US">
                <a:latin typeface="Noto Sans"/>
                <a:ea typeface="Noto Sans"/>
                <a:cs typeface="Noto Sans"/>
                <a:sym typeface="Noto Sans"/>
              </a:rPr>
            </a:br>
            <a:r>
              <a:rPr lang="en-US">
                <a:latin typeface="Poppins"/>
                <a:ea typeface="Poppins"/>
                <a:cs typeface="Poppins"/>
                <a:sym typeface="Poppins"/>
              </a:rPr>
              <a:t>Learn more on </a:t>
            </a:r>
            <a:r>
              <a:rPr lang="en-US">
                <a:solidFill>
                  <a:schemeClr val="dk1"/>
                </a:solidFill>
                <a:latin typeface="Poppins"/>
                <a:ea typeface="Poppins"/>
                <a:cs typeface="Poppins"/>
                <a:sym typeface="Poppins"/>
              </a:rPr>
              <a:t>YouTube...</a:t>
            </a:r>
            <a:br>
              <a:rPr lang="en-US">
                <a:latin typeface="Noto Sans"/>
                <a:ea typeface="Noto Sans"/>
                <a:cs typeface="Noto Sans"/>
                <a:sym typeface="Noto Sans"/>
              </a:rPr>
            </a:br>
            <a:endParaRPr>
              <a:solidFill>
                <a:schemeClr val="dk1"/>
              </a:solidFill>
              <a:latin typeface="Noto Sans"/>
              <a:ea typeface="Noto Sans"/>
              <a:cs typeface="Noto Sans"/>
              <a:sym typeface="Noto Sans"/>
            </a:endParaRPr>
          </a:p>
        </p:txBody>
      </p:sp>
      <p:sp>
        <p:nvSpPr>
          <p:cNvPr id="888" name="Google Shape;888;p22"/>
          <p:cNvSpPr txBox="1"/>
          <p:nvPr>
            <p:ph idx="1" type="body"/>
          </p:nvPr>
        </p:nvSpPr>
        <p:spPr>
          <a:xfrm>
            <a:off x="5437484" y="768301"/>
            <a:ext cx="4020439" cy="969348"/>
          </a:xfrm>
          <a:prstGeom prst="rect">
            <a:avLst/>
          </a:prstGeom>
          <a:solidFill>
            <a:srgbClr val="E7E8ED"/>
          </a:solidFill>
          <a:ln>
            <a:noFill/>
          </a:ln>
        </p:spPr>
        <p:txBody>
          <a:bodyPr anchorCtr="0" anchor="ctr" bIns="288000" lIns="288000" spcFirstLastPara="1" rIns="288000" wrap="square" tIns="288000">
            <a:noAutofit/>
          </a:bodyPr>
          <a:lstStyle/>
          <a:p>
            <a:pPr indent="0" lvl="0" marL="0" rtl="0" algn="l">
              <a:lnSpc>
                <a:spcPct val="150000"/>
              </a:lnSpc>
              <a:spcBef>
                <a:spcPts val="0"/>
              </a:spcBef>
              <a:spcAft>
                <a:spcPts val="0"/>
              </a:spcAft>
              <a:buClr>
                <a:schemeClr val="dk1"/>
              </a:buClr>
              <a:buSzPts val="1400"/>
              <a:buNone/>
            </a:pPr>
            <a:r>
              <a:rPr lang="en-US" sz="1400">
                <a:solidFill>
                  <a:schemeClr val="dk1"/>
                </a:solidFill>
              </a:rPr>
              <a:t>1. </a:t>
            </a:r>
            <a:r>
              <a:rPr lang="en-US" sz="1400"/>
              <a:t>How to navigate the platform and benefit from our purchasing features</a:t>
            </a:r>
            <a:endParaRPr/>
          </a:p>
        </p:txBody>
      </p:sp>
      <p:sp>
        <p:nvSpPr>
          <p:cNvPr id="889" name="Google Shape;889;p22"/>
          <p:cNvSpPr txBox="1"/>
          <p:nvPr>
            <p:ph idx="2" type="body"/>
          </p:nvPr>
        </p:nvSpPr>
        <p:spPr>
          <a:xfrm>
            <a:off x="5437485" y="1734718"/>
            <a:ext cx="4020438" cy="965200"/>
          </a:xfrm>
          <a:prstGeom prst="rect">
            <a:avLst/>
          </a:prstGeom>
          <a:solidFill>
            <a:srgbClr val="D0D2DC"/>
          </a:solidFill>
          <a:ln>
            <a:noFill/>
          </a:ln>
        </p:spPr>
        <p:txBody>
          <a:bodyPr anchorCtr="0" anchor="ctr" bIns="288000" lIns="288000" spcFirstLastPara="1" rIns="288000" wrap="square" tIns="288000">
            <a:noAutofit/>
          </a:bodyPr>
          <a:lstStyle/>
          <a:p>
            <a:pPr indent="0" lvl="0" marL="0" rtl="0" algn="l">
              <a:lnSpc>
                <a:spcPct val="150000"/>
              </a:lnSpc>
              <a:spcBef>
                <a:spcPts val="0"/>
              </a:spcBef>
              <a:spcAft>
                <a:spcPts val="0"/>
              </a:spcAft>
              <a:buClr>
                <a:schemeClr val="dk1"/>
              </a:buClr>
              <a:buSzPts val="1400"/>
              <a:buNone/>
            </a:pPr>
            <a:r>
              <a:rPr lang="en-US" sz="1400">
                <a:solidFill>
                  <a:schemeClr val="dk1"/>
                </a:solidFill>
              </a:rPr>
              <a:t>2. </a:t>
            </a:r>
            <a:r>
              <a:rPr lang="en-US" sz="1400"/>
              <a:t>How to create an account and access the Unite Store</a:t>
            </a:r>
            <a:endParaRPr/>
          </a:p>
        </p:txBody>
      </p:sp>
      <p:sp>
        <p:nvSpPr>
          <p:cNvPr id="890" name="Google Shape;890;p22"/>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pic>
        <p:nvPicPr>
          <p:cNvPr id="891" name="Google Shape;891;p22"/>
          <p:cNvPicPr preferRelativeResize="0"/>
          <p:nvPr/>
        </p:nvPicPr>
        <p:blipFill rotWithShape="1">
          <a:blip r:embed="rId4">
            <a:alphaModFix/>
          </a:blip>
          <a:srcRect b="0" l="0" r="0" t="0"/>
          <a:stretch/>
        </p:blipFill>
        <p:spPr>
          <a:xfrm>
            <a:off x="1017438" y="4136802"/>
            <a:ext cx="1126069" cy="254178"/>
          </a:xfrm>
          <a:prstGeom prst="rect">
            <a:avLst/>
          </a:prstGeom>
          <a:noFill/>
          <a:ln>
            <a:noFill/>
          </a:ln>
        </p:spPr>
      </p:pic>
      <p:sp>
        <p:nvSpPr>
          <p:cNvPr id="892" name="Google Shape;892;p22"/>
          <p:cNvSpPr txBox="1"/>
          <p:nvPr/>
        </p:nvSpPr>
        <p:spPr>
          <a:xfrm>
            <a:off x="5437485" y="3656175"/>
            <a:ext cx="4020438" cy="961254"/>
          </a:xfrm>
          <a:prstGeom prst="rect">
            <a:avLst/>
          </a:prstGeom>
          <a:solidFill>
            <a:schemeClr val="accent5"/>
          </a:solidFill>
          <a:ln>
            <a:noFill/>
          </a:ln>
        </p:spPr>
        <p:txBody>
          <a:bodyPr anchorCtr="0" anchor="ctr" bIns="0" lIns="288000" spcFirstLastPara="1" rIns="288000" wrap="square" tIns="0">
            <a:noAutofit/>
          </a:bodyPr>
          <a:lstStyle/>
          <a:p>
            <a:pPr indent="0" lvl="0" marL="0" marR="0" rtl="0" algn="l">
              <a:lnSpc>
                <a:spcPct val="150000"/>
              </a:lnSpc>
              <a:spcBef>
                <a:spcPts val="0"/>
              </a:spcBef>
              <a:spcAft>
                <a:spcPts val="0"/>
              </a:spcAft>
              <a:buClr>
                <a:schemeClr val="dk1"/>
              </a:buClr>
              <a:buSzPts val="1400"/>
              <a:buFont typeface="Arial"/>
              <a:buNone/>
            </a:pPr>
            <a:r>
              <a:rPr lang="en-US" sz="1400">
                <a:solidFill>
                  <a:schemeClr val="dk1"/>
                </a:solidFill>
                <a:latin typeface="Noto Sans"/>
                <a:ea typeface="Noto Sans"/>
                <a:cs typeface="Noto Sans"/>
                <a:sym typeface="Noto Sans"/>
              </a:rPr>
              <a:t>4. </a:t>
            </a:r>
            <a:r>
              <a:rPr lang="en-US" sz="1400">
                <a:solidFill>
                  <a:schemeClr val="dk2"/>
                </a:solidFill>
                <a:latin typeface="Noto Sans"/>
                <a:ea typeface="Noto Sans"/>
                <a:cs typeface="Noto Sans"/>
                <a:sym typeface="Noto Sans"/>
              </a:rPr>
              <a:t>How to use the cross-catalogue search</a:t>
            </a:r>
            <a:endParaRPr sz="1400">
              <a:solidFill>
                <a:schemeClr val="dk2"/>
              </a:solidFill>
              <a:latin typeface="Noto Sans"/>
              <a:ea typeface="Noto Sans"/>
              <a:cs typeface="Noto Sans"/>
              <a:sym typeface="Noto Sans"/>
            </a:endParaRPr>
          </a:p>
        </p:txBody>
      </p:sp>
      <p:pic>
        <p:nvPicPr>
          <p:cNvPr descr="Qr code&#10;&#10;Description automatically generated" id="893" name="Google Shape;893;p22"/>
          <p:cNvPicPr preferRelativeResize="0"/>
          <p:nvPr/>
        </p:nvPicPr>
        <p:blipFill rotWithShape="1">
          <a:blip r:embed="rId5">
            <a:alphaModFix/>
          </a:blip>
          <a:srcRect b="0" l="0" r="0" t="0"/>
          <a:stretch/>
        </p:blipFill>
        <p:spPr>
          <a:xfrm>
            <a:off x="8549163" y="4714307"/>
            <a:ext cx="986279" cy="986279"/>
          </a:xfrm>
          <a:prstGeom prst="rect">
            <a:avLst/>
          </a:prstGeom>
          <a:noFill/>
          <a:ln>
            <a:noFill/>
          </a:ln>
        </p:spPr>
      </p:pic>
      <p:sp>
        <p:nvSpPr>
          <p:cNvPr id="894" name="Google Shape;894;p22"/>
          <p:cNvSpPr txBox="1"/>
          <p:nvPr/>
        </p:nvSpPr>
        <p:spPr>
          <a:xfrm>
            <a:off x="6129356" y="5415598"/>
            <a:ext cx="2284200" cy="333169"/>
          </a:xfrm>
          <a:prstGeom prst="rect">
            <a:avLst/>
          </a:prstGeom>
          <a:noFill/>
          <a:ln>
            <a:noFill/>
          </a:ln>
        </p:spPr>
        <p:txBody>
          <a:bodyPr anchorCtr="0" anchor="t" bIns="0" lIns="0" spcFirstLastPara="1" rIns="0" wrap="square" tIns="0">
            <a:noAutofit/>
          </a:bodyPr>
          <a:lstStyle/>
          <a:p>
            <a:pPr indent="0" lvl="0" marL="0" marR="0" rtl="0" algn="r">
              <a:lnSpc>
                <a:spcPct val="114000"/>
              </a:lnSpc>
              <a:spcBef>
                <a:spcPts val="0"/>
              </a:spcBef>
              <a:spcAft>
                <a:spcPts val="0"/>
              </a:spcAft>
              <a:buClr>
                <a:schemeClr val="dk2"/>
              </a:buClr>
              <a:buSzPts val="1400"/>
              <a:buFont typeface="Noto Sans"/>
              <a:buNone/>
            </a:pPr>
            <a:r>
              <a:rPr lang="en-US" sz="1400">
                <a:solidFill>
                  <a:schemeClr val="dk2"/>
                </a:solidFill>
                <a:latin typeface="Noto Sans"/>
                <a:ea typeface="Noto Sans"/>
                <a:cs typeface="Noto Sans"/>
                <a:sym typeface="Noto Sans"/>
              </a:rPr>
              <a:t>https://bit.ly/3AQsGV3</a:t>
            </a:r>
            <a:br>
              <a:rPr lang="en-US" sz="1400">
                <a:solidFill>
                  <a:schemeClr val="dk2"/>
                </a:solidFill>
                <a:latin typeface="Noto Sans"/>
                <a:ea typeface="Noto Sans"/>
                <a:cs typeface="Noto Sans"/>
                <a:sym typeface="Noto Sans"/>
              </a:rPr>
            </a:br>
            <a:endParaRPr sz="1400">
              <a:solidFill>
                <a:schemeClr val="dk1"/>
              </a:solidFill>
              <a:latin typeface="Noto Sans"/>
              <a:ea typeface="Noto Sans"/>
              <a:cs typeface="Noto Sans"/>
              <a:sym typeface="Noto Sans"/>
            </a:endParaRPr>
          </a:p>
        </p:txBody>
      </p:sp>
      <p:sp>
        <p:nvSpPr>
          <p:cNvPr id="895" name="Google Shape;895;p22"/>
          <p:cNvSpPr txBox="1"/>
          <p:nvPr/>
        </p:nvSpPr>
        <p:spPr>
          <a:xfrm>
            <a:off x="5437484" y="2694922"/>
            <a:ext cx="4020438" cy="961253"/>
          </a:xfrm>
          <a:prstGeom prst="rect">
            <a:avLst/>
          </a:prstGeom>
          <a:solidFill>
            <a:srgbClr val="B9BBCB"/>
          </a:solidFill>
          <a:ln>
            <a:noFill/>
          </a:ln>
        </p:spPr>
        <p:txBody>
          <a:bodyPr anchorCtr="0" anchor="ctr" bIns="288000" lIns="288000" spcFirstLastPara="1" rIns="288000" wrap="square" tIns="288000">
            <a:noAutofit/>
          </a:bodyPr>
          <a:lstStyle/>
          <a:p>
            <a:pPr indent="0" lvl="0" marL="0" marR="0" rtl="0" algn="l">
              <a:lnSpc>
                <a:spcPct val="150000"/>
              </a:lnSpc>
              <a:spcBef>
                <a:spcPts val="0"/>
              </a:spcBef>
              <a:spcAft>
                <a:spcPts val="0"/>
              </a:spcAft>
              <a:buClr>
                <a:schemeClr val="dk1"/>
              </a:buClr>
              <a:buSzPts val="1400"/>
              <a:buFont typeface="Arial"/>
              <a:buNone/>
            </a:pPr>
            <a:r>
              <a:rPr lang="en-US" sz="1400">
                <a:solidFill>
                  <a:schemeClr val="dk1"/>
                </a:solidFill>
                <a:latin typeface="Noto Sans"/>
                <a:ea typeface="Noto Sans"/>
                <a:cs typeface="Noto Sans"/>
                <a:sym typeface="Noto Sans"/>
              </a:rPr>
              <a:t>3. </a:t>
            </a:r>
            <a:r>
              <a:rPr lang="en-US" sz="1400">
                <a:solidFill>
                  <a:schemeClr val="dk2"/>
                </a:solidFill>
                <a:latin typeface="Noto Sans"/>
                <a:ea typeface="Noto Sans"/>
                <a:cs typeface="Noto Sans"/>
                <a:sym typeface="Noto Sans"/>
              </a:rPr>
              <a:t>How to explore and activate suppliers’ BusinessShops</a:t>
            </a:r>
            <a:endParaRPr sz="1400">
              <a:solidFill>
                <a:schemeClr val="dk2"/>
              </a:solidFill>
              <a:latin typeface="Noto Sans"/>
              <a:ea typeface="Noto Sans"/>
              <a:cs typeface="Noto Sans"/>
              <a:sym typeface="Noto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sp>
        <p:nvSpPr>
          <p:cNvPr id="901" name="Google Shape;901;p23"/>
          <p:cNvSpPr txBox="1"/>
          <p:nvPr>
            <p:ph type="title"/>
          </p:nvPr>
        </p:nvSpPr>
        <p:spPr>
          <a:xfrm>
            <a:off x="721961" y="1613426"/>
            <a:ext cx="9789175" cy="624313"/>
          </a:xfrm>
          <a:prstGeom prst="rect">
            <a:avLst/>
          </a:prstGeom>
          <a:noFill/>
          <a:ln>
            <a:noFill/>
          </a:ln>
        </p:spPr>
        <p:txBody>
          <a:bodyPr anchorCtr="0" anchor="t" bIns="0" lIns="0" spcFirstLastPara="1" rIns="0" wrap="square" tIns="0">
            <a:noAutofit/>
          </a:bodyPr>
          <a:lstStyle/>
          <a:p>
            <a:pPr indent="0" lvl="0" marL="0" rtl="0" algn="l">
              <a:lnSpc>
                <a:spcPct val="114000"/>
              </a:lnSpc>
              <a:spcBef>
                <a:spcPts val="0"/>
              </a:spcBef>
              <a:spcAft>
                <a:spcPts val="0"/>
              </a:spcAft>
              <a:buClr>
                <a:schemeClr val="lt2"/>
              </a:buClr>
              <a:buSzPts val="3600"/>
              <a:buFont typeface="Poppins"/>
              <a:buNone/>
            </a:pPr>
            <a:r>
              <a:rPr lang="en-US" sz="3600">
                <a:latin typeface="Poppins"/>
                <a:ea typeface="Poppins"/>
                <a:cs typeface="Poppins"/>
                <a:sym typeface="Poppins"/>
              </a:rPr>
              <a:t>Social value and responsibility</a:t>
            </a:r>
            <a:endParaRPr/>
          </a:p>
        </p:txBody>
      </p:sp>
      <p:sp>
        <p:nvSpPr>
          <p:cNvPr id="902" name="Google Shape;902;p23"/>
          <p:cNvSpPr txBox="1"/>
          <p:nvPr/>
        </p:nvSpPr>
        <p:spPr>
          <a:xfrm>
            <a:off x="2186090" y="2902657"/>
            <a:ext cx="8698371" cy="2556308"/>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chemeClr val="lt2"/>
              </a:buClr>
              <a:buSzPts val="1800"/>
              <a:buFont typeface="Arial"/>
              <a:buNone/>
            </a:pPr>
            <a:r>
              <a:rPr lang="en-US" sz="1800">
                <a:solidFill>
                  <a:schemeClr val="lt2"/>
                </a:solidFill>
                <a:latin typeface="Noto Sans"/>
                <a:ea typeface="Noto Sans"/>
                <a:cs typeface="Noto Sans"/>
                <a:sym typeface="Noto Sans"/>
              </a:rPr>
              <a:t>Drive digital transformation across your procurement processes</a:t>
            </a:r>
            <a:endParaRPr/>
          </a:p>
          <a:p>
            <a:pPr indent="0" lvl="0" marL="0" marR="0" rtl="0" algn="l">
              <a:lnSpc>
                <a:spcPct val="150000"/>
              </a:lnSpc>
              <a:spcBef>
                <a:spcPts val="600"/>
              </a:spcBef>
              <a:spcAft>
                <a:spcPts val="0"/>
              </a:spcAft>
              <a:buClr>
                <a:schemeClr val="lt2"/>
              </a:buClr>
              <a:buSzPts val="1800"/>
              <a:buFont typeface="Arial"/>
              <a:buNone/>
            </a:pPr>
            <a:r>
              <a:rPr lang="en-US" sz="1800">
                <a:solidFill>
                  <a:schemeClr val="lt2"/>
                </a:solidFill>
                <a:latin typeface="Noto Sans"/>
                <a:ea typeface="Noto Sans"/>
                <a:cs typeface="Noto Sans"/>
                <a:sym typeface="Noto Sans"/>
              </a:rPr>
              <a:t>Embrace social value and environmental considerations</a:t>
            </a:r>
            <a:endParaRPr/>
          </a:p>
          <a:p>
            <a:pPr indent="0" lvl="0" marL="0" marR="0" rtl="0" algn="l">
              <a:lnSpc>
                <a:spcPct val="150000"/>
              </a:lnSpc>
              <a:spcBef>
                <a:spcPts val="600"/>
              </a:spcBef>
              <a:spcAft>
                <a:spcPts val="0"/>
              </a:spcAft>
              <a:buClr>
                <a:schemeClr val="lt2"/>
              </a:buClr>
              <a:buSzPts val="1800"/>
              <a:buFont typeface="Arial"/>
              <a:buNone/>
            </a:pPr>
            <a:r>
              <a:rPr lang="en-US" sz="1800">
                <a:solidFill>
                  <a:schemeClr val="lt2"/>
                </a:solidFill>
                <a:latin typeface="Noto Sans"/>
                <a:ea typeface="Noto Sans"/>
                <a:cs typeface="Noto Sans"/>
                <a:sym typeface="Noto Sans"/>
              </a:rPr>
              <a:t>Work within your policy parameters</a:t>
            </a:r>
            <a:endParaRPr/>
          </a:p>
          <a:p>
            <a:pPr indent="0" lvl="0" marL="0" marR="0" rtl="0" algn="l">
              <a:lnSpc>
                <a:spcPct val="150000"/>
              </a:lnSpc>
              <a:spcBef>
                <a:spcPts val="600"/>
              </a:spcBef>
              <a:spcAft>
                <a:spcPts val="0"/>
              </a:spcAft>
              <a:buClr>
                <a:schemeClr val="lt2"/>
              </a:buClr>
              <a:buSzPts val="1800"/>
              <a:buFont typeface="Arial"/>
              <a:buNone/>
            </a:pPr>
            <a:r>
              <a:rPr lang="en-US" sz="1800">
                <a:solidFill>
                  <a:schemeClr val="lt2"/>
                </a:solidFill>
                <a:latin typeface="Noto Sans"/>
                <a:ea typeface="Noto Sans"/>
                <a:cs typeface="Noto Sans"/>
                <a:sym typeface="Noto Sans"/>
              </a:rPr>
              <a:t>Create value for your community</a:t>
            </a:r>
            <a:endParaRPr/>
          </a:p>
        </p:txBody>
      </p:sp>
      <p:cxnSp>
        <p:nvCxnSpPr>
          <p:cNvPr id="903" name="Google Shape;903;p23"/>
          <p:cNvCxnSpPr/>
          <p:nvPr/>
        </p:nvCxnSpPr>
        <p:spPr>
          <a:xfrm>
            <a:off x="-201524" y="2598219"/>
            <a:ext cx="7562257" cy="0"/>
          </a:xfrm>
          <a:prstGeom prst="straightConnector1">
            <a:avLst/>
          </a:prstGeom>
          <a:noFill/>
          <a:ln cap="flat" cmpd="sng" w="12700">
            <a:solidFill>
              <a:schemeClr val="lt2"/>
            </a:solidFill>
            <a:prstDash val="solid"/>
            <a:miter lim="800000"/>
            <a:headEnd len="med" w="med" type="oval"/>
            <a:tailEnd len="med" w="med" type="oval"/>
          </a:ln>
        </p:spPr>
      </p:cxnSp>
      <p:pic>
        <p:nvPicPr>
          <p:cNvPr id="904" name="Google Shape;904;p23"/>
          <p:cNvPicPr preferRelativeResize="0"/>
          <p:nvPr/>
        </p:nvPicPr>
        <p:blipFill rotWithShape="1">
          <a:blip r:embed="rId3">
            <a:alphaModFix/>
          </a:blip>
          <a:srcRect b="0" l="0" r="0" t="0"/>
          <a:stretch/>
        </p:blipFill>
        <p:spPr>
          <a:xfrm>
            <a:off x="7763196" y="4026426"/>
            <a:ext cx="1649663" cy="1664491"/>
          </a:xfrm>
          <a:prstGeom prst="rect">
            <a:avLst/>
          </a:prstGeom>
          <a:noFill/>
          <a:ln>
            <a:noFill/>
          </a:ln>
        </p:spPr>
      </p:pic>
      <p:pic>
        <p:nvPicPr>
          <p:cNvPr descr="A picture containing text, clipart&#10;&#10;Description automatically generated" id="905" name="Google Shape;905;p23"/>
          <p:cNvPicPr preferRelativeResize="0"/>
          <p:nvPr/>
        </p:nvPicPr>
        <p:blipFill rotWithShape="1">
          <a:blip r:embed="rId4">
            <a:alphaModFix/>
          </a:blip>
          <a:srcRect b="0" l="0" r="0" t="0"/>
          <a:stretch/>
        </p:blipFill>
        <p:spPr>
          <a:xfrm>
            <a:off x="456730" y="423773"/>
            <a:ext cx="1651518" cy="400250"/>
          </a:xfrm>
          <a:prstGeom prst="rect">
            <a:avLst/>
          </a:prstGeom>
          <a:noFill/>
          <a:ln>
            <a:noFill/>
          </a:ln>
        </p:spPr>
      </p:pic>
      <p:sp>
        <p:nvSpPr>
          <p:cNvPr id="906" name="Google Shape;906;p23"/>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 name="Shape 910"/>
        <p:cNvGrpSpPr/>
        <p:nvPr/>
      </p:nvGrpSpPr>
      <p:grpSpPr>
        <a:xfrm>
          <a:off x="0" y="0"/>
          <a:ext cx="0" cy="0"/>
          <a:chOff x="0" y="0"/>
          <a:chExt cx="0" cy="0"/>
        </a:xfrm>
      </p:grpSpPr>
      <p:pic>
        <p:nvPicPr>
          <p:cNvPr descr="A person sitting at a table with a computer and a cell phone&#10;&#10;Description automatically generated with low confidence" id="911" name="Google Shape;911;p24"/>
          <p:cNvPicPr preferRelativeResize="0"/>
          <p:nvPr>
            <p:ph idx="2" type="pic"/>
          </p:nvPr>
        </p:nvPicPr>
        <p:blipFill rotWithShape="1">
          <a:blip r:embed="rId3">
            <a:alphaModFix/>
          </a:blip>
          <a:srcRect b="0" l="0" r="0" t="0"/>
          <a:stretch/>
        </p:blipFill>
        <p:spPr>
          <a:xfrm>
            <a:off x="5345906" y="0"/>
            <a:ext cx="5345907" cy="5991225"/>
          </a:xfrm>
          <a:prstGeom prst="rect">
            <a:avLst/>
          </a:prstGeom>
          <a:solidFill>
            <a:schemeClr val="lt1"/>
          </a:solidFill>
          <a:ln>
            <a:noFill/>
          </a:ln>
        </p:spPr>
      </p:pic>
      <p:sp>
        <p:nvSpPr>
          <p:cNvPr id="912" name="Google Shape;912;p24"/>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p>
            <a:pPr indent="0" lvl="0" marL="0" rtl="0" algn="l">
              <a:lnSpc>
                <a:spcPct val="114000"/>
              </a:lnSpc>
              <a:spcBef>
                <a:spcPts val="0"/>
              </a:spcBef>
              <a:spcAft>
                <a:spcPts val="0"/>
              </a:spcAft>
              <a:buClr>
                <a:schemeClr val="dk1"/>
              </a:buClr>
              <a:buSzPts val="1800"/>
              <a:buFont typeface="Poppins"/>
              <a:buNone/>
            </a:pPr>
            <a:r>
              <a:rPr lang="en-US" sz="1800">
                <a:solidFill>
                  <a:schemeClr val="dk1"/>
                </a:solidFill>
                <a:latin typeface="Poppins"/>
                <a:ea typeface="Poppins"/>
                <a:cs typeface="Poppins"/>
                <a:sym typeface="Poppins"/>
              </a:rPr>
              <a:t>Responsibility and sustainability</a:t>
            </a:r>
            <a:br>
              <a:rPr lang="en-US">
                <a:latin typeface="Poppins"/>
                <a:ea typeface="Poppins"/>
                <a:cs typeface="Poppins"/>
                <a:sym typeface="Poppins"/>
              </a:rPr>
            </a:br>
            <a:r>
              <a:rPr lang="en-US">
                <a:latin typeface="Poppins"/>
                <a:ea typeface="Poppins"/>
                <a:cs typeface="Poppins"/>
                <a:sym typeface="Poppins"/>
              </a:rPr>
              <a:t>Build a better future into your supply chain</a:t>
            </a:r>
            <a:endParaRPr>
              <a:latin typeface="Poppins"/>
              <a:ea typeface="Poppins"/>
              <a:cs typeface="Poppins"/>
              <a:sym typeface="Poppins"/>
            </a:endParaRPr>
          </a:p>
        </p:txBody>
      </p:sp>
      <p:sp>
        <p:nvSpPr>
          <p:cNvPr id="913" name="Google Shape;913;p24"/>
          <p:cNvSpPr txBox="1"/>
          <p:nvPr>
            <p:ph idx="1" type="body"/>
          </p:nvPr>
        </p:nvSpPr>
        <p:spPr>
          <a:xfrm>
            <a:off x="431801" y="1455738"/>
            <a:ext cx="4483099" cy="360045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Clr>
                <a:schemeClr val="dk2"/>
              </a:buClr>
              <a:buSzPts val="1100"/>
              <a:buNone/>
            </a:pPr>
            <a:r>
              <a:rPr b="0" lang="en-US"/>
              <a:t>We’re bringing you closer to your social value goals.</a:t>
            </a:r>
            <a:endParaRPr/>
          </a:p>
          <a:p>
            <a:pPr indent="0" lvl="1" marL="0" rtl="0" algn="l">
              <a:lnSpc>
                <a:spcPct val="130000"/>
              </a:lnSpc>
              <a:spcBef>
                <a:spcPts val="1700"/>
              </a:spcBef>
              <a:spcAft>
                <a:spcPts val="0"/>
              </a:spcAft>
              <a:buSzPts val="1100"/>
              <a:buNone/>
            </a:pPr>
            <a:r>
              <a:rPr lang="en-US"/>
              <a:t>The sustainable future of our industry rests on one simple idea:   the creation of shared value. </a:t>
            </a:r>
            <a:endParaRPr/>
          </a:p>
          <a:p>
            <a:pPr indent="0" lvl="1" marL="0" rtl="0" algn="l">
              <a:lnSpc>
                <a:spcPct val="130000"/>
              </a:lnSpc>
              <a:spcBef>
                <a:spcPts val="1700"/>
              </a:spcBef>
              <a:spcAft>
                <a:spcPts val="0"/>
              </a:spcAft>
              <a:buSzPts val="1100"/>
              <a:buNone/>
            </a:pPr>
            <a:r>
              <a:rPr lang="en-US"/>
              <a:t>Alongside anonymous spot buying and one-to-one partnerships, our platform is centred around the evolution of enduring and effective relationships, empowering SME businesses, and ensuring supply chain resilience.</a:t>
            </a:r>
            <a:endParaRPr/>
          </a:p>
          <a:p>
            <a:pPr indent="0" lvl="1" marL="0" rtl="0" algn="l">
              <a:lnSpc>
                <a:spcPct val="130000"/>
              </a:lnSpc>
              <a:spcBef>
                <a:spcPts val="1700"/>
              </a:spcBef>
              <a:spcAft>
                <a:spcPts val="0"/>
              </a:spcAft>
              <a:buSzPts val="1100"/>
              <a:buNone/>
            </a:pPr>
            <a:r>
              <a:rPr lang="en-US"/>
              <a:t>By choosing Unite’s Mercateo Procurement Portal your organisation enhances opportunities to embrace social value and sustainability considerations. You can support small and minority suppliers and work towards your ‘buy local’ and environmental goals. </a:t>
            </a:r>
            <a:endParaRPr/>
          </a:p>
        </p:txBody>
      </p:sp>
      <p:sp>
        <p:nvSpPr>
          <p:cNvPr id="914" name="Google Shape;914;p24"/>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pic>
        <p:nvPicPr>
          <p:cNvPr descr="Man standing in a lumber factory." id="915" name="Google Shape;915;p24"/>
          <p:cNvPicPr preferRelativeResize="0"/>
          <p:nvPr/>
        </p:nvPicPr>
        <p:blipFill rotWithShape="1">
          <a:blip r:embed="rId4">
            <a:alphaModFix/>
          </a:blip>
          <a:srcRect b="0" l="0" r="0" t="0"/>
          <a:stretch/>
        </p:blipFill>
        <p:spPr>
          <a:xfrm>
            <a:off x="5345906" y="10"/>
            <a:ext cx="5345907" cy="5991215"/>
          </a:xfrm>
          <a:prstGeom prst="rect">
            <a:avLst/>
          </a:prstGeom>
          <a:noFill/>
          <a:ln>
            <a:noFill/>
          </a:ln>
        </p:spPr>
      </p:pic>
      <p:sp>
        <p:nvSpPr>
          <p:cNvPr id="916" name="Google Shape;916;p24"/>
          <p:cNvSpPr txBox="1"/>
          <p:nvPr/>
        </p:nvSpPr>
        <p:spPr>
          <a:xfrm>
            <a:off x="9823449" y="5487829"/>
            <a:ext cx="587375" cy="246221"/>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None/>
            </a:pPr>
            <a:fld id="{00000000-1234-1234-1234-123412341234}" type="slidenum">
              <a:rPr lang="en-US" sz="800">
                <a:solidFill>
                  <a:schemeClr val="lt2"/>
                </a:solidFill>
                <a:latin typeface="Noto Sans"/>
                <a:ea typeface="Noto Sans"/>
                <a:cs typeface="Noto Sans"/>
                <a:sym typeface="Noto Sans"/>
              </a:rPr>
              <a:t>‹#›</a:t>
            </a:fld>
            <a:endParaRPr sz="800">
              <a:solidFill>
                <a:schemeClr val="lt2"/>
              </a:solidFill>
              <a:latin typeface="Noto Sans"/>
              <a:ea typeface="Noto Sans"/>
              <a:cs typeface="Noto Sans"/>
              <a:sym typeface="Noto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p25"/>
          <p:cNvSpPr txBox="1"/>
          <p:nvPr>
            <p:ph idx="3" type="body"/>
          </p:nvPr>
        </p:nvSpPr>
        <p:spPr>
          <a:xfrm>
            <a:off x="6856556" y="1276580"/>
            <a:ext cx="3347946" cy="16920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Clr>
                <a:schemeClr val="dk1"/>
              </a:buClr>
              <a:buSzPts val="1100"/>
              <a:buNone/>
            </a:pPr>
            <a:r>
              <a:rPr b="0" lang="en-US">
                <a:solidFill>
                  <a:schemeClr val="dk1"/>
                </a:solidFill>
              </a:rPr>
              <a:t>Fair tax for a better business world</a:t>
            </a:r>
            <a:endParaRPr/>
          </a:p>
          <a:p>
            <a:pPr indent="0" lvl="0" marL="0" rtl="0" algn="l">
              <a:lnSpc>
                <a:spcPct val="130000"/>
              </a:lnSpc>
              <a:spcBef>
                <a:spcPts val="1700"/>
              </a:spcBef>
              <a:spcAft>
                <a:spcPts val="0"/>
              </a:spcAft>
              <a:buClr>
                <a:schemeClr val="dk2"/>
              </a:buClr>
              <a:buSzPts val="1100"/>
              <a:buNone/>
            </a:pPr>
            <a:r>
              <a:rPr b="0" lang="en-US"/>
              <a:t>Unite is committed to paying corporate tax responsibly and transparently. Our company has been audited by the Fair Tax Foundation and has met an exemplary level of compliancy. We were proudly awarded the Fair Tax Mark in 2022.</a:t>
            </a:r>
            <a:endParaRPr/>
          </a:p>
        </p:txBody>
      </p:sp>
      <p:sp>
        <p:nvSpPr>
          <p:cNvPr id="923" name="Google Shape;923;p25"/>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p>
            <a:pPr indent="0" lvl="0" marL="0" rtl="0" algn="l">
              <a:lnSpc>
                <a:spcPct val="114000"/>
              </a:lnSpc>
              <a:spcBef>
                <a:spcPts val="0"/>
              </a:spcBef>
              <a:spcAft>
                <a:spcPts val="0"/>
              </a:spcAft>
              <a:buClr>
                <a:schemeClr val="dk1"/>
              </a:buClr>
              <a:buSzPts val="1800"/>
              <a:buFont typeface="Poppins"/>
              <a:buNone/>
            </a:pPr>
            <a:r>
              <a:rPr lang="en-US" sz="1800">
                <a:solidFill>
                  <a:schemeClr val="dk1"/>
                </a:solidFill>
                <a:latin typeface="Poppins"/>
                <a:ea typeface="Poppins"/>
                <a:cs typeface="Poppins"/>
                <a:sym typeface="Poppins"/>
              </a:rPr>
              <a:t>Our values</a:t>
            </a:r>
            <a:br>
              <a:rPr lang="en-US">
                <a:latin typeface="Poppins"/>
                <a:ea typeface="Poppins"/>
                <a:cs typeface="Poppins"/>
                <a:sym typeface="Poppins"/>
              </a:rPr>
            </a:br>
            <a:r>
              <a:rPr lang="en-US">
                <a:latin typeface="Poppins"/>
                <a:ea typeface="Poppins"/>
                <a:cs typeface="Poppins"/>
                <a:sym typeface="Poppins"/>
              </a:rPr>
              <a:t>Fairness, transparency, diversity and sustainability</a:t>
            </a:r>
            <a:endParaRPr/>
          </a:p>
        </p:txBody>
      </p:sp>
      <p:sp>
        <p:nvSpPr>
          <p:cNvPr id="924" name="Google Shape;924;p25"/>
          <p:cNvSpPr txBox="1"/>
          <p:nvPr>
            <p:ph idx="1" type="body"/>
          </p:nvPr>
        </p:nvSpPr>
        <p:spPr>
          <a:xfrm>
            <a:off x="1862229" y="1279466"/>
            <a:ext cx="3347948" cy="16920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Clr>
                <a:schemeClr val="dk1"/>
              </a:buClr>
              <a:buSzPts val="1100"/>
              <a:buNone/>
            </a:pPr>
            <a:r>
              <a:rPr b="0" lang="en-US">
                <a:solidFill>
                  <a:schemeClr val="dk1"/>
                </a:solidFill>
              </a:rPr>
              <a:t>Fair competition and collaboration</a:t>
            </a:r>
            <a:endParaRPr/>
          </a:p>
          <a:p>
            <a:pPr indent="0" lvl="0" marL="0" rtl="0" algn="l">
              <a:lnSpc>
                <a:spcPct val="130000"/>
              </a:lnSpc>
              <a:spcBef>
                <a:spcPts val="1700"/>
              </a:spcBef>
              <a:spcAft>
                <a:spcPts val="0"/>
              </a:spcAft>
              <a:buClr>
                <a:schemeClr val="dk2"/>
              </a:buClr>
              <a:buSzPts val="1100"/>
              <a:buNone/>
            </a:pPr>
            <a:r>
              <a:rPr b="0" lang="en-US"/>
              <a:t>Our platform helps smaller, innovative and more diverse suppliers to become visible. It makes it easier for organisations to include sustainability into their digital transformation. 70% of our suppliers are SMEs.</a:t>
            </a:r>
            <a:endParaRPr/>
          </a:p>
        </p:txBody>
      </p:sp>
      <p:sp>
        <p:nvSpPr>
          <p:cNvPr id="925" name="Google Shape;925;p25"/>
          <p:cNvSpPr txBox="1"/>
          <p:nvPr>
            <p:ph idx="2" type="body"/>
          </p:nvPr>
        </p:nvSpPr>
        <p:spPr>
          <a:xfrm>
            <a:off x="1862229" y="3342417"/>
            <a:ext cx="3347948" cy="16920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Clr>
                <a:schemeClr val="dk1"/>
              </a:buClr>
              <a:buSzPts val="1100"/>
              <a:buNone/>
            </a:pPr>
            <a:r>
              <a:rPr b="0" lang="en-US">
                <a:solidFill>
                  <a:schemeClr val="dk1"/>
                </a:solidFill>
              </a:rPr>
              <a:t>Minority Supplier Development UK</a:t>
            </a:r>
            <a:endParaRPr/>
          </a:p>
          <a:p>
            <a:pPr indent="0" lvl="1" marL="0" rtl="0" algn="l">
              <a:lnSpc>
                <a:spcPct val="130000"/>
              </a:lnSpc>
              <a:spcBef>
                <a:spcPts val="1700"/>
              </a:spcBef>
              <a:spcAft>
                <a:spcPts val="0"/>
              </a:spcAft>
              <a:buSzPts val="1100"/>
              <a:buNone/>
            </a:pPr>
            <a:r>
              <a:rPr lang="en-US"/>
              <a:t>We want to bring greater diversity to supply chains across Europe. By supporting MSDUK, we’re part of a community that champions British ethnic minority businesses working collaboratively to build a more inclusive economy.</a:t>
            </a:r>
            <a:endParaRPr/>
          </a:p>
        </p:txBody>
      </p:sp>
      <p:sp>
        <p:nvSpPr>
          <p:cNvPr id="926" name="Google Shape;926;p25"/>
          <p:cNvSpPr txBox="1"/>
          <p:nvPr>
            <p:ph idx="4" type="body"/>
          </p:nvPr>
        </p:nvSpPr>
        <p:spPr>
          <a:xfrm>
            <a:off x="6856556" y="3287069"/>
            <a:ext cx="3347943" cy="16920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Clr>
                <a:schemeClr val="dk1"/>
              </a:buClr>
              <a:buSzPts val="1100"/>
              <a:buNone/>
            </a:pPr>
            <a:r>
              <a:rPr b="0" lang="en-US">
                <a:solidFill>
                  <a:schemeClr val="dk1"/>
                </a:solidFill>
              </a:rPr>
              <a:t>Reducing carbon emissions</a:t>
            </a:r>
            <a:endParaRPr/>
          </a:p>
          <a:p>
            <a:pPr indent="0" lvl="1" marL="0" rtl="0" algn="l">
              <a:lnSpc>
                <a:spcPct val="130000"/>
              </a:lnSpc>
              <a:spcBef>
                <a:spcPts val="1700"/>
              </a:spcBef>
              <a:spcAft>
                <a:spcPts val="0"/>
              </a:spcAft>
              <a:buSzPts val="1100"/>
              <a:buNone/>
            </a:pPr>
            <a:r>
              <a:rPr lang="en-US"/>
              <a:t>Within our Spotmarket we identify suppliers by region and postcode meaning you can support your local businesses and ‘buy local’. Our decentralised delivery solution means we don’t have warehouses or fulfilment centres. Your products come directly from the suppliers helping you work towards your carbon net-zero goals.</a:t>
            </a:r>
            <a:endParaRPr/>
          </a:p>
        </p:txBody>
      </p:sp>
      <p:pic>
        <p:nvPicPr>
          <p:cNvPr id="927" name="Google Shape;927;p25"/>
          <p:cNvPicPr preferRelativeResize="0"/>
          <p:nvPr/>
        </p:nvPicPr>
        <p:blipFill rotWithShape="1">
          <a:blip r:embed="rId3">
            <a:alphaModFix/>
          </a:blip>
          <a:srcRect b="0" l="0" r="0" t="0"/>
          <a:stretch/>
        </p:blipFill>
        <p:spPr>
          <a:xfrm>
            <a:off x="442490" y="1418118"/>
            <a:ext cx="1099392" cy="769736"/>
          </a:xfrm>
          <a:prstGeom prst="rect">
            <a:avLst/>
          </a:prstGeom>
          <a:noFill/>
          <a:ln>
            <a:noFill/>
          </a:ln>
        </p:spPr>
      </p:pic>
      <p:pic>
        <p:nvPicPr>
          <p:cNvPr id="928" name="Google Shape;928;p25"/>
          <p:cNvPicPr preferRelativeResize="0"/>
          <p:nvPr/>
        </p:nvPicPr>
        <p:blipFill rotWithShape="1">
          <a:blip r:embed="rId4">
            <a:alphaModFix/>
          </a:blip>
          <a:srcRect b="0" l="0" r="0" t="0"/>
          <a:stretch/>
        </p:blipFill>
        <p:spPr>
          <a:xfrm>
            <a:off x="5478324" y="3342417"/>
            <a:ext cx="1135522" cy="936343"/>
          </a:xfrm>
          <a:prstGeom prst="rect">
            <a:avLst/>
          </a:prstGeom>
          <a:noFill/>
          <a:ln>
            <a:noFill/>
          </a:ln>
        </p:spPr>
      </p:pic>
      <p:pic>
        <p:nvPicPr>
          <p:cNvPr id="929" name="Google Shape;929;p25"/>
          <p:cNvPicPr preferRelativeResize="0"/>
          <p:nvPr/>
        </p:nvPicPr>
        <p:blipFill rotWithShape="1">
          <a:blip r:embed="rId5">
            <a:alphaModFix/>
          </a:blip>
          <a:srcRect b="0" l="0" r="0" t="0"/>
          <a:stretch/>
        </p:blipFill>
        <p:spPr>
          <a:xfrm>
            <a:off x="430074" y="3421136"/>
            <a:ext cx="1120775" cy="960909"/>
          </a:xfrm>
          <a:prstGeom prst="rect">
            <a:avLst/>
          </a:prstGeom>
          <a:noFill/>
          <a:ln>
            <a:noFill/>
          </a:ln>
        </p:spPr>
      </p:pic>
      <p:sp>
        <p:nvSpPr>
          <p:cNvPr id="930" name="Google Shape;930;p25"/>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pic>
        <p:nvPicPr>
          <p:cNvPr descr="Logo&#10;&#10;Description automatically generated" id="931" name="Google Shape;931;p25"/>
          <p:cNvPicPr preferRelativeResize="0"/>
          <p:nvPr/>
        </p:nvPicPr>
        <p:blipFill rotWithShape="1">
          <a:blip r:embed="rId6">
            <a:alphaModFix/>
          </a:blip>
          <a:srcRect b="0" l="0" r="0" t="0"/>
          <a:stretch/>
        </p:blipFill>
        <p:spPr>
          <a:xfrm>
            <a:off x="5345112" y="1168945"/>
            <a:ext cx="1430391" cy="66221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sp>
        <p:nvSpPr>
          <p:cNvPr id="937" name="Google Shape;937;p26"/>
          <p:cNvSpPr/>
          <p:nvPr/>
        </p:nvSpPr>
        <p:spPr>
          <a:xfrm>
            <a:off x="7730" y="0"/>
            <a:ext cx="10684083" cy="5991225"/>
          </a:xfrm>
          <a:prstGeom prst="rect">
            <a:avLst/>
          </a:prstGeom>
          <a:solidFill>
            <a:schemeClr val="accent2"/>
          </a:solidFill>
          <a:ln>
            <a:noFill/>
          </a:ln>
        </p:spPr>
        <p:txBody>
          <a:bodyPr anchorCtr="0" anchor="t" bIns="216000" lIns="216000" spcFirstLastPara="1" rIns="216000" wrap="square" tIns="216000">
            <a:noAutofit/>
          </a:bodyPr>
          <a:lstStyle/>
          <a:p>
            <a:pPr indent="0" lvl="0" marL="0" marR="0" rtl="0" algn="l">
              <a:spcBef>
                <a:spcPts val="0"/>
              </a:spcBef>
              <a:spcAft>
                <a:spcPts val="0"/>
              </a:spcAft>
              <a:buNone/>
            </a:pPr>
            <a:r>
              <a:t/>
            </a:r>
            <a:endParaRPr sz="1100">
              <a:solidFill>
                <a:schemeClr val="lt1"/>
              </a:solidFill>
              <a:latin typeface="Noto Sans"/>
              <a:ea typeface="Noto Sans"/>
              <a:cs typeface="Noto Sans"/>
              <a:sym typeface="Noto Sans"/>
            </a:endParaRPr>
          </a:p>
        </p:txBody>
      </p:sp>
      <p:sp>
        <p:nvSpPr>
          <p:cNvPr id="938" name="Google Shape;938;p26"/>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p>
            <a:pPr indent="0" lvl="0" marL="0" rtl="0" algn="l">
              <a:lnSpc>
                <a:spcPct val="114000"/>
              </a:lnSpc>
              <a:spcBef>
                <a:spcPts val="0"/>
              </a:spcBef>
              <a:spcAft>
                <a:spcPts val="0"/>
              </a:spcAft>
              <a:buClr>
                <a:schemeClr val="lt2"/>
              </a:buClr>
              <a:buSzPts val="1600"/>
              <a:buFont typeface="Poppins Medium"/>
              <a:buNone/>
            </a:pPr>
            <a:r>
              <a:rPr lang="en-US"/>
              <a:t>Sam Ulyatt</a:t>
            </a:r>
            <a:br>
              <a:rPr lang="en-US"/>
            </a:br>
            <a:r>
              <a:rPr lang="en-US">
                <a:latin typeface="Poppins Light"/>
                <a:ea typeface="Poppins Light"/>
                <a:cs typeface="Poppins Light"/>
                <a:sym typeface="Poppins Light"/>
              </a:rPr>
              <a:t>Chief Commercial Officer, UK Home Office</a:t>
            </a:r>
            <a:endParaRPr/>
          </a:p>
        </p:txBody>
      </p:sp>
      <p:sp>
        <p:nvSpPr>
          <p:cNvPr id="939" name="Google Shape;939;p26"/>
          <p:cNvSpPr txBox="1"/>
          <p:nvPr>
            <p:ph idx="1" type="body"/>
          </p:nvPr>
        </p:nvSpPr>
        <p:spPr>
          <a:xfrm>
            <a:off x="1007166" y="1773202"/>
            <a:ext cx="8646973" cy="2692471"/>
          </a:xfrm>
          <a:prstGeom prst="rect">
            <a:avLst/>
          </a:prstGeom>
          <a:blipFill rotWithShape="1">
            <a:blip r:embed="rId3">
              <a:alphaModFix/>
            </a:blip>
            <a:stretch>
              <a:fillRect b="0" l="0" r="0" t="0"/>
            </a:stretch>
          </a:blipFill>
          <a:ln>
            <a:noFill/>
          </a:ln>
        </p:spPr>
        <p:txBody>
          <a:bodyPr anchorCtr="0" anchor="t" bIns="43200" lIns="252000" spcFirstLastPara="1" rIns="0" wrap="square" tIns="43200">
            <a:spAutoFit/>
          </a:bodyPr>
          <a:lstStyle/>
          <a:p>
            <a:pPr indent="0" lvl="0" marL="226799" rtl="0" algn="l">
              <a:lnSpc>
                <a:spcPct val="150000"/>
              </a:lnSpc>
              <a:spcBef>
                <a:spcPts val="0"/>
              </a:spcBef>
              <a:spcAft>
                <a:spcPts val="0"/>
              </a:spcAft>
              <a:buClr>
                <a:schemeClr val="lt2"/>
              </a:buClr>
              <a:buSzPts val="1600"/>
              <a:buNone/>
            </a:pPr>
            <a:r>
              <a:rPr lang="en-US" sz="1600">
                <a:latin typeface="Noto Sans"/>
                <a:ea typeface="Noto Sans"/>
                <a:cs typeface="Noto Sans"/>
                <a:sym typeface="Noto Sans"/>
              </a:rPr>
              <a:t>There’s a clear need to transform public procurement and ensure organisations and agencies purchase responsibly, compliantly and sustainably. We must work to save the taxpayer money and provide social and environmental value to the communities we serve. </a:t>
            </a:r>
            <a:endParaRPr/>
          </a:p>
          <a:p>
            <a:pPr indent="0" lvl="0" marL="226799" rtl="0" algn="l">
              <a:lnSpc>
                <a:spcPct val="150000"/>
              </a:lnSpc>
              <a:spcBef>
                <a:spcPts val="0"/>
              </a:spcBef>
              <a:spcAft>
                <a:spcPts val="0"/>
              </a:spcAft>
              <a:buClr>
                <a:schemeClr val="lt2"/>
              </a:buClr>
              <a:buSzPts val="1600"/>
              <a:buNone/>
            </a:pPr>
            <a:r>
              <a:t/>
            </a:r>
            <a:endParaRPr sz="1600">
              <a:latin typeface="Noto Sans"/>
              <a:ea typeface="Noto Sans"/>
              <a:cs typeface="Noto Sans"/>
              <a:sym typeface="Noto Sans"/>
            </a:endParaRPr>
          </a:p>
          <a:p>
            <a:pPr indent="0" lvl="0" marL="226799" rtl="0" algn="l">
              <a:lnSpc>
                <a:spcPct val="150000"/>
              </a:lnSpc>
              <a:spcBef>
                <a:spcPts val="0"/>
              </a:spcBef>
              <a:spcAft>
                <a:spcPts val="0"/>
              </a:spcAft>
              <a:buClr>
                <a:schemeClr val="lt2"/>
              </a:buClr>
              <a:buSzPts val="1600"/>
              <a:buNone/>
            </a:pPr>
            <a:r>
              <a:rPr lang="en-US" sz="1600">
                <a:latin typeface="Noto Sans"/>
                <a:ea typeface="Noto Sans"/>
                <a:cs typeface="Noto Sans"/>
                <a:sym typeface="Noto Sans"/>
              </a:rPr>
              <a:t>Mercateo’s solution offers fair competition and will open up opportunities for small, innovative and diverse businesses to become visible to our purchasing teams and end users, which is vital to support regional economic growth across the UK.</a:t>
            </a:r>
            <a:endParaRPr>
              <a:latin typeface="Noto Sans"/>
              <a:ea typeface="Noto Sans"/>
              <a:cs typeface="Noto Sans"/>
              <a:sym typeface="Noto Sans"/>
            </a:endParaRPr>
          </a:p>
        </p:txBody>
      </p:sp>
      <p:sp>
        <p:nvSpPr>
          <p:cNvPr id="940" name="Google Shape;940;p26"/>
          <p:cNvSpPr txBox="1"/>
          <p:nvPr/>
        </p:nvSpPr>
        <p:spPr>
          <a:xfrm>
            <a:off x="1200143" y="1636927"/>
            <a:ext cx="256480" cy="732573"/>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4000">
                <a:solidFill>
                  <a:schemeClr val="lt2"/>
                </a:solidFill>
                <a:latin typeface="Noto Sans"/>
                <a:ea typeface="Noto Sans"/>
                <a:cs typeface="Noto Sans"/>
                <a:sym typeface="Noto Sans"/>
              </a:rPr>
              <a:t>“</a:t>
            </a:r>
            <a:endParaRPr/>
          </a:p>
        </p:txBody>
      </p:sp>
      <p:sp>
        <p:nvSpPr>
          <p:cNvPr id="941" name="Google Shape;941;p26"/>
          <p:cNvSpPr txBox="1"/>
          <p:nvPr/>
        </p:nvSpPr>
        <p:spPr>
          <a:xfrm rot="10800000">
            <a:off x="8767096" y="4244177"/>
            <a:ext cx="256480" cy="732573"/>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4000">
                <a:solidFill>
                  <a:schemeClr val="lt2"/>
                </a:solidFill>
                <a:latin typeface="Noto Sans"/>
                <a:ea typeface="Noto Sans"/>
                <a:cs typeface="Noto Sans"/>
                <a:sym typeface="Noto Sans"/>
              </a:rPr>
              <a:t>“</a:t>
            </a:r>
            <a:endParaRPr/>
          </a:p>
        </p:txBody>
      </p:sp>
      <p:sp>
        <p:nvSpPr>
          <p:cNvPr id="942" name="Google Shape;942;p26"/>
          <p:cNvSpPr txBox="1"/>
          <p:nvPr/>
        </p:nvSpPr>
        <p:spPr>
          <a:xfrm>
            <a:off x="9823449" y="5487829"/>
            <a:ext cx="587375" cy="246221"/>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None/>
            </a:pPr>
            <a:fld id="{00000000-1234-1234-1234-123412341234}" type="slidenum">
              <a:rPr lang="en-US" sz="800">
                <a:solidFill>
                  <a:schemeClr val="lt2"/>
                </a:solidFill>
                <a:latin typeface="Noto Sans"/>
                <a:ea typeface="Noto Sans"/>
                <a:cs typeface="Noto Sans"/>
                <a:sym typeface="Noto Sans"/>
              </a:rPr>
              <a:t>‹#›</a:t>
            </a:fld>
            <a:endParaRPr sz="800">
              <a:solidFill>
                <a:schemeClr val="lt2"/>
              </a:solidFill>
              <a:latin typeface="Noto Sans"/>
              <a:ea typeface="Noto Sans"/>
              <a:cs typeface="Noto Sans"/>
              <a:sym typeface="Noto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sp>
        <p:nvSpPr>
          <p:cNvPr id="949" name="Google Shape;949;p27"/>
          <p:cNvSpPr/>
          <p:nvPr/>
        </p:nvSpPr>
        <p:spPr>
          <a:xfrm>
            <a:off x="0" y="-15315"/>
            <a:ext cx="10691813" cy="6006540"/>
          </a:xfrm>
          <a:prstGeom prst="rect">
            <a:avLst/>
          </a:prstGeom>
          <a:gradFill>
            <a:gsLst>
              <a:gs pos="0">
                <a:schemeClr val="accent1"/>
              </a:gs>
              <a:gs pos="20000">
                <a:schemeClr val="accent1"/>
              </a:gs>
              <a:gs pos="80000">
                <a:schemeClr val="accent2"/>
              </a:gs>
              <a:gs pos="100000">
                <a:schemeClr val="accent2"/>
              </a:gs>
            </a:gsLst>
            <a:lin ang="18600000" scaled="0"/>
          </a:gradFill>
          <a:ln>
            <a:noFill/>
          </a:ln>
        </p:spPr>
        <p:txBody>
          <a:bodyPr anchorCtr="0" anchor="t" bIns="188700" lIns="188700" spcFirstLastPara="1" rIns="188700" wrap="square" tIns="188700">
            <a:noAutofit/>
          </a:bodyPr>
          <a:lstStyle/>
          <a:p>
            <a:pPr indent="0" lvl="0" marL="0" marR="0" rtl="0" algn="l">
              <a:spcBef>
                <a:spcPts val="0"/>
              </a:spcBef>
              <a:spcAft>
                <a:spcPts val="0"/>
              </a:spcAft>
              <a:buNone/>
            </a:pPr>
            <a:r>
              <a:t/>
            </a:r>
            <a:endParaRPr sz="960">
              <a:solidFill>
                <a:schemeClr val="lt1"/>
              </a:solidFill>
              <a:latin typeface="Noto Sans"/>
              <a:ea typeface="Noto Sans"/>
              <a:cs typeface="Noto Sans"/>
              <a:sym typeface="Noto Sans"/>
            </a:endParaRPr>
          </a:p>
        </p:txBody>
      </p:sp>
      <p:pic>
        <p:nvPicPr>
          <p:cNvPr id="950" name="Google Shape;950;p27"/>
          <p:cNvPicPr preferRelativeResize="0"/>
          <p:nvPr/>
        </p:nvPicPr>
        <p:blipFill rotWithShape="1">
          <a:blip r:embed="rId3">
            <a:alphaModFix/>
          </a:blip>
          <a:srcRect b="0" l="0" r="21176" t="0"/>
          <a:stretch/>
        </p:blipFill>
        <p:spPr>
          <a:xfrm>
            <a:off x="5853541" y="-15315"/>
            <a:ext cx="4817897" cy="3440797"/>
          </a:xfrm>
          <a:prstGeom prst="rect">
            <a:avLst/>
          </a:prstGeom>
          <a:noFill/>
          <a:ln>
            <a:noFill/>
          </a:ln>
        </p:spPr>
      </p:pic>
      <p:sp>
        <p:nvSpPr>
          <p:cNvPr id="951" name="Google Shape;951;p27"/>
          <p:cNvSpPr txBox="1"/>
          <p:nvPr/>
        </p:nvSpPr>
        <p:spPr>
          <a:xfrm>
            <a:off x="11153459" y="313920"/>
            <a:ext cx="3925158" cy="3586729"/>
          </a:xfrm>
          <a:prstGeom prst="rect">
            <a:avLst/>
          </a:prstGeom>
          <a:noFill/>
          <a:ln>
            <a:noFill/>
          </a:ln>
        </p:spPr>
        <p:txBody>
          <a:bodyPr anchorCtr="0" anchor="t" bIns="45525" lIns="91075" spcFirstLastPara="1" rIns="91075" wrap="square" tIns="45525">
            <a:noAutofit/>
          </a:bodyPr>
          <a:lstStyle/>
          <a:p>
            <a:pPr indent="0" lvl="0" marL="0" marR="0" rtl="0" algn="l">
              <a:lnSpc>
                <a:spcPct val="130000"/>
              </a:lnSpc>
              <a:spcBef>
                <a:spcPts val="0"/>
              </a:spcBef>
              <a:spcAft>
                <a:spcPts val="0"/>
              </a:spcAft>
              <a:buClr>
                <a:schemeClr val="dk2"/>
              </a:buClr>
              <a:buSzPts val="1095"/>
              <a:buFont typeface="Arial"/>
              <a:buNone/>
            </a:pPr>
            <a:r>
              <a:t/>
            </a:r>
            <a:endParaRPr sz="1095">
              <a:solidFill>
                <a:schemeClr val="dk2"/>
              </a:solidFill>
              <a:latin typeface="Noto Sans"/>
              <a:ea typeface="Noto Sans"/>
              <a:cs typeface="Noto Sans"/>
              <a:sym typeface="Noto Sans"/>
            </a:endParaRPr>
          </a:p>
          <a:p>
            <a:pPr indent="-145539" lvl="1" marL="215072" marR="0" rtl="0" algn="l">
              <a:lnSpc>
                <a:spcPct val="130000"/>
              </a:lnSpc>
              <a:spcBef>
                <a:spcPts val="1700"/>
              </a:spcBef>
              <a:spcAft>
                <a:spcPts val="0"/>
              </a:spcAft>
              <a:buClr>
                <a:schemeClr val="dk1"/>
              </a:buClr>
              <a:buSzPts val="1095"/>
              <a:buFont typeface="Arial"/>
              <a:buNone/>
            </a:pPr>
            <a:r>
              <a:t/>
            </a:r>
            <a:endParaRPr b="0" i="0" sz="1095" u="none" cap="none" strike="noStrike">
              <a:solidFill>
                <a:schemeClr val="dk2"/>
              </a:solidFill>
              <a:latin typeface="Noto Sans"/>
              <a:ea typeface="Noto Sans"/>
              <a:cs typeface="Noto Sans"/>
              <a:sym typeface="Noto Sans"/>
            </a:endParaRPr>
          </a:p>
        </p:txBody>
      </p:sp>
      <p:sp>
        <p:nvSpPr>
          <p:cNvPr id="952" name="Google Shape;952;p27"/>
          <p:cNvSpPr txBox="1"/>
          <p:nvPr/>
        </p:nvSpPr>
        <p:spPr>
          <a:xfrm>
            <a:off x="3769147" y="3953029"/>
            <a:ext cx="3195704" cy="628081"/>
          </a:xfrm>
          <a:prstGeom prst="rect">
            <a:avLst/>
          </a:prstGeom>
          <a:noFill/>
          <a:ln>
            <a:noFill/>
          </a:ln>
        </p:spPr>
        <p:txBody>
          <a:bodyPr anchorCtr="0" anchor="t" bIns="0" lIns="0" spcFirstLastPara="1" rIns="0" wrap="square" tIns="0">
            <a:noAutofit/>
          </a:bodyPr>
          <a:lstStyle/>
          <a:p>
            <a:pPr indent="0" lvl="0" marL="0" marR="0" rtl="0" algn="l">
              <a:lnSpc>
                <a:spcPct val="113999"/>
              </a:lnSpc>
              <a:spcBef>
                <a:spcPts val="0"/>
              </a:spcBef>
              <a:spcAft>
                <a:spcPts val="0"/>
              </a:spcAft>
              <a:buClr>
                <a:schemeClr val="lt2"/>
              </a:buClr>
              <a:buSzPts val="5242"/>
              <a:buFont typeface="Poppins Medium"/>
              <a:buNone/>
            </a:pPr>
            <a:r>
              <a:rPr lang="en-US" sz="5242">
                <a:solidFill>
                  <a:schemeClr val="lt2"/>
                </a:solidFill>
                <a:latin typeface="Poppins Medium"/>
                <a:ea typeface="Poppins Medium"/>
                <a:cs typeface="Poppins Medium"/>
                <a:sym typeface="Poppins Medium"/>
              </a:rPr>
              <a:t>700</a:t>
            </a:r>
            <a:endParaRPr sz="5242">
              <a:solidFill>
                <a:schemeClr val="lt2"/>
              </a:solidFill>
              <a:latin typeface="Poppins Medium"/>
              <a:ea typeface="Poppins Medium"/>
              <a:cs typeface="Poppins Medium"/>
              <a:sym typeface="Poppins Medium"/>
            </a:endParaRPr>
          </a:p>
        </p:txBody>
      </p:sp>
      <p:sp>
        <p:nvSpPr>
          <p:cNvPr id="953" name="Google Shape;953;p27"/>
          <p:cNvSpPr txBox="1"/>
          <p:nvPr/>
        </p:nvSpPr>
        <p:spPr>
          <a:xfrm>
            <a:off x="3769147" y="3673293"/>
            <a:ext cx="2994110" cy="719626"/>
          </a:xfrm>
          <a:prstGeom prst="rect">
            <a:avLst/>
          </a:prstGeom>
          <a:noFill/>
          <a:ln>
            <a:noFill/>
          </a:ln>
        </p:spPr>
        <p:txBody>
          <a:bodyPr anchorCtr="0" anchor="t" bIns="0" lIns="0" spcFirstLastPara="1" rIns="0" wrap="square" tIns="0">
            <a:noAutofit/>
          </a:bodyPr>
          <a:lstStyle/>
          <a:p>
            <a:pPr indent="0" lvl="0" marL="0" marR="0" rtl="0" algn="l">
              <a:lnSpc>
                <a:spcPct val="113999"/>
              </a:lnSpc>
              <a:spcBef>
                <a:spcPts val="0"/>
              </a:spcBef>
              <a:spcAft>
                <a:spcPts val="0"/>
              </a:spcAft>
              <a:buClr>
                <a:schemeClr val="lt2"/>
              </a:buClr>
              <a:buSzPts val="1398"/>
              <a:buFont typeface="Poppins Light"/>
              <a:buNone/>
            </a:pPr>
            <a:r>
              <a:rPr lang="en-US" sz="1398">
                <a:solidFill>
                  <a:schemeClr val="lt2"/>
                </a:solidFill>
                <a:latin typeface="Poppins Light"/>
                <a:ea typeface="Poppins Light"/>
                <a:cs typeface="Poppins Light"/>
                <a:sym typeface="Poppins Light"/>
              </a:rPr>
              <a:t>Employees</a:t>
            </a:r>
            <a:endParaRPr/>
          </a:p>
        </p:txBody>
      </p:sp>
      <p:sp>
        <p:nvSpPr>
          <p:cNvPr id="954" name="Google Shape;954;p27"/>
          <p:cNvSpPr txBox="1"/>
          <p:nvPr/>
        </p:nvSpPr>
        <p:spPr>
          <a:xfrm>
            <a:off x="482670" y="1824175"/>
            <a:ext cx="3195704" cy="628081"/>
          </a:xfrm>
          <a:prstGeom prst="rect">
            <a:avLst/>
          </a:prstGeom>
          <a:noFill/>
          <a:ln>
            <a:noFill/>
          </a:ln>
        </p:spPr>
        <p:txBody>
          <a:bodyPr anchorCtr="0" anchor="t" bIns="0" lIns="0" spcFirstLastPara="1" rIns="0" wrap="square" tIns="0">
            <a:noAutofit/>
          </a:bodyPr>
          <a:lstStyle/>
          <a:p>
            <a:pPr indent="0" lvl="0" marL="0" marR="0" rtl="0" algn="l">
              <a:lnSpc>
                <a:spcPct val="113999"/>
              </a:lnSpc>
              <a:spcBef>
                <a:spcPts val="0"/>
              </a:spcBef>
              <a:spcAft>
                <a:spcPts val="0"/>
              </a:spcAft>
              <a:buClr>
                <a:schemeClr val="lt2"/>
              </a:buClr>
              <a:buSzPts val="5242"/>
              <a:buFont typeface="Poppins Medium"/>
              <a:buNone/>
            </a:pPr>
            <a:r>
              <a:rPr lang="en-US" sz="5242">
                <a:solidFill>
                  <a:schemeClr val="lt2"/>
                </a:solidFill>
                <a:latin typeface="Poppins Medium"/>
                <a:ea typeface="Poppins Medium"/>
                <a:cs typeface="Poppins Medium"/>
                <a:sym typeface="Poppins Medium"/>
              </a:rPr>
              <a:t>22</a:t>
            </a:r>
            <a:endParaRPr sz="5242">
              <a:solidFill>
                <a:schemeClr val="lt2"/>
              </a:solidFill>
              <a:latin typeface="Poppins Medium"/>
              <a:ea typeface="Poppins Medium"/>
              <a:cs typeface="Poppins Medium"/>
              <a:sym typeface="Poppins Medium"/>
            </a:endParaRPr>
          </a:p>
        </p:txBody>
      </p:sp>
      <p:sp>
        <p:nvSpPr>
          <p:cNvPr id="955" name="Google Shape;955;p27"/>
          <p:cNvSpPr txBox="1"/>
          <p:nvPr/>
        </p:nvSpPr>
        <p:spPr>
          <a:xfrm>
            <a:off x="3716547" y="4845467"/>
            <a:ext cx="2913828" cy="309103"/>
          </a:xfrm>
          <a:prstGeom prst="rect">
            <a:avLst/>
          </a:prstGeom>
          <a:noFill/>
          <a:ln>
            <a:noFill/>
          </a:ln>
        </p:spPr>
        <p:txBody>
          <a:bodyPr anchorCtr="0" anchor="t" bIns="39925" lIns="79875" spcFirstLastPara="1" rIns="79875" wrap="square" tIns="39925">
            <a:noAutofit/>
          </a:bodyPr>
          <a:lstStyle/>
          <a:p>
            <a:pPr indent="0" lvl="0" marL="0" marR="0" rtl="0" algn="l">
              <a:lnSpc>
                <a:spcPct val="130000"/>
              </a:lnSpc>
              <a:spcBef>
                <a:spcPts val="0"/>
              </a:spcBef>
              <a:spcAft>
                <a:spcPts val="0"/>
              </a:spcAft>
              <a:buClr>
                <a:schemeClr val="dk2"/>
              </a:buClr>
              <a:buSzPts val="961"/>
              <a:buFont typeface="Arial"/>
              <a:buNone/>
            </a:pPr>
            <a:r>
              <a:t/>
            </a:r>
            <a:endParaRPr sz="960">
              <a:solidFill>
                <a:schemeClr val="lt2"/>
              </a:solidFill>
              <a:latin typeface="Noto Sans"/>
              <a:ea typeface="Noto Sans"/>
              <a:cs typeface="Noto Sans"/>
              <a:sym typeface="Noto Sans"/>
            </a:endParaRPr>
          </a:p>
        </p:txBody>
      </p:sp>
      <p:sp>
        <p:nvSpPr>
          <p:cNvPr id="956" name="Google Shape;956;p27"/>
          <p:cNvSpPr txBox="1"/>
          <p:nvPr/>
        </p:nvSpPr>
        <p:spPr>
          <a:xfrm>
            <a:off x="482671" y="1530732"/>
            <a:ext cx="3320995" cy="719626"/>
          </a:xfrm>
          <a:prstGeom prst="rect">
            <a:avLst/>
          </a:prstGeom>
          <a:noFill/>
          <a:ln>
            <a:noFill/>
          </a:ln>
        </p:spPr>
        <p:txBody>
          <a:bodyPr anchorCtr="0" anchor="t" bIns="0" lIns="0" spcFirstLastPara="1" rIns="0" wrap="square" tIns="0">
            <a:noAutofit/>
          </a:bodyPr>
          <a:lstStyle/>
          <a:p>
            <a:pPr indent="0" lvl="0" marL="0" marR="0" rtl="0" algn="l">
              <a:lnSpc>
                <a:spcPct val="113999"/>
              </a:lnSpc>
              <a:spcBef>
                <a:spcPts val="0"/>
              </a:spcBef>
              <a:spcAft>
                <a:spcPts val="0"/>
              </a:spcAft>
              <a:buClr>
                <a:schemeClr val="lt2"/>
              </a:buClr>
              <a:buSzPts val="1398"/>
              <a:buFont typeface="Poppins Light"/>
              <a:buNone/>
            </a:pPr>
            <a:r>
              <a:rPr lang="en-US" sz="1398">
                <a:solidFill>
                  <a:schemeClr val="lt2"/>
                </a:solidFill>
                <a:latin typeface="Poppins Light"/>
                <a:ea typeface="Poppins Light"/>
                <a:cs typeface="Poppins Light"/>
                <a:sym typeface="Poppins Light"/>
              </a:rPr>
              <a:t>Years in existence </a:t>
            </a:r>
            <a:endParaRPr/>
          </a:p>
        </p:txBody>
      </p:sp>
      <p:cxnSp>
        <p:nvCxnSpPr>
          <p:cNvPr id="957" name="Google Shape;957;p27"/>
          <p:cNvCxnSpPr/>
          <p:nvPr/>
        </p:nvCxnSpPr>
        <p:spPr>
          <a:xfrm>
            <a:off x="482670" y="1267581"/>
            <a:ext cx="2861417" cy="0"/>
          </a:xfrm>
          <a:prstGeom prst="straightConnector1">
            <a:avLst/>
          </a:prstGeom>
          <a:noFill/>
          <a:ln cap="flat" cmpd="sng" w="9525">
            <a:solidFill>
              <a:schemeClr val="lt2"/>
            </a:solidFill>
            <a:prstDash val="solid"/>
            <a:miter lim="800000"/>
            <a:headEnd len="sm" w="sm" type="none"/>
            <a:tailEnd len="sm" w="sm" type="none"/>
          </a:ln>
        </p:spPr>
      </p:cxnSp>
      <p:sp>
        <p:nvSpPr>
          <p:cNvPr id="958" name="Google Shape;958;p27"/>
          <p:cNvSpPr txBox="1"/>
          <p:nvPr/>
        </p:nvSpPr>
        <p:spPr>
          <a:xfrm>
            <a:off x="447040" y="2709167"/>
            <a:ext cx="2899862" cy="299793"/>
          </a:xfrm>
          <a:prstGeom prst="rect">
            <a:avLst/>
          </a:prstGeom>
          <a:noFill/>
          <a:ln>
            <a:noFill/>
          </a:ln>
        </p:spPr>
        <p:txBody>
          <a:bodyPr anchorCtr="0" anchor="t" bIns="39925" lIns="79875" spcFirstLastPara="1" rIns="79875" wrap="square" tIns="39925">
            <a:noAutofit/>
          </a:bodyPr>
          <a:lstStyle/>
          <a:p>
            <a:pPr indent="0" lvl="0" marL="0" marR="0" rtl="0" algn="l">
              <a:lnSpc>
                <a:spcPct val="130000"/>
              </a:lnSpc>
              <a:spcBef>
                <a:spcPts val="0"/>
              </a:spcBef>
              <a:spcAft>
                <a:spcPts val="0"/>
              </a:spcAft>
              <a:buClr>
                <a:schemeClr val="dk2"/>
              </a:buClr>
              <a:buSzPts val="961"/>
              <a:buFont typeface="Arial"/>
              <a:buNone/>
            </a:pPr>
            <a:r>
              <a:t/>
            </a:r>
            <a:endParaRPr sz="960">
              <a:solidFill>
                <a:schemeClr val="lt2"/>
              </a:solidFill>
              <a:latin typeface="Noto Sans"/>
              <a:ea typeface="Noto Sans"/>
              <a:cs typeface="Noto Sans"/>
              <a:sym typeface="Noto Sans"/>
            </a:endParaRPr>
          </a:p>
        </p:txBody>
      </p:sp>
      <p:sp>
        <p:nvSpPr>
          <p:cNvPr id="959" name="Google Shape;959;p27"/>
          <p:cNvSpPr txBox="1"/>
          <p:nvPr/>
        </p:nvSpPr>
        <p:spPr>
          <a:xfrm>
            <a:off x="3769147" y="1824175"/>
            <a:ext cx="3195704" cy="628081"/>
          </a:xfrm>
          <a:prstGeom prst="rect">
            <a:avLst/>
          </a:prstGeom>
          <a:noFill/>
          <a:ln>
            <a:noFill/>
          </a:ln>
        </p:spPr>
        <p:txBody>
          <a:bodyPr anchorCtr="0" anchor="t" bIns="0" lIns="0" spcFirstLastPara="1" rIns="0" wrap="square" tIns="0">
            <a:noAutofit/>
          </a:bodyPr>
          <a:lstStyle/>
          <a:p>
            <a:pPr indent="0" lvl="0" marL="0" marR="0" rtl="0" algn="l">
              <a:lnSpc>
                <a:spcPct val="113999"/>
              </a:lnSpc>
              <a:spcBef>
                <a:spcPts val="0"/>
              </a:spcBef>
              <a:spcAft>
                <a:spcPts val="0"/>
              </a:spcAft>
              <a:buClr>
                <a:schemeClr val="lt2"/>
              </a:buClr>
              <a:buSzPts val="5242"/>
              <a:buFont typeface="Poppins Medium"/>
              <a:buNone/>
            </a:pPr>
            <a:r>
              <a:rPr lang="en-US" sz="5242">
                <a:solidFill>
                  <a:schemeClr val="lt2"/>
                </a:solidFill>
                <a:latin typeface="Poppins Medium"/>
                <a:ea typeface="Poppins Medium"/>
                <a:cs typeface="Poppins Medium"/>
                <a:sym typeface="Poppins Medium"/>
              </a:rPr>
              <a:t>15</a:t>
            </a:r>
            <a:endParaRPr sz="5242">
              <a:solidFill>
                <a:schemeClr val="lt2"/>
              </a:solidFill>
              <a:latin typeface="Poppins Medium"/>
              <a:ea typeface="Poppins Medium"/>
              <a:cs typeface="Poppins Medium"/>
              <a:sym typeface="Poppins Medium"/>
            </a:endParaRPr>
          </a:p>
        </p:txBody>
      </p:sp>
      <p:sp>
        <p:nvSpPr>
          <p:cNvPr id="960" name="Google Shape;960;p27"/>
          <p:cNvSpPr txBox="1"/>
          <p:nvPr/>
        </p:nvSpPr>
        <p:spPr>
          <a:xfrm>
            <a:off x="3769147" y="1530732"/>
            <a:ext cx="2994110" cy="719626"/>
          </a:xfrm>
          <a:prstGeom prst="rect">
            <a:avLst/>
          </a:prstGeom>
          <a:noFill/>
          <a:ln>
            <a:noFill/>
          </a:ln>
        </p:spPr>
        <p:txBody>
          <a:bodyPr anchorCtr="0" anchor="t" bIns="0" lIns="0" spcFirstLastPara="1" rIns="0" wrap="square" tIns="0">
            <a:noAutofit/>
          </a:bodyPr>
          <a:lstStyle/>
          <a:p>
            <a:pPr indent="0" lvl="0" marL="0" marR="0" rtl="0" algn="l">
              <a:lnSpc>
                <a:spcPct val="113999"/>
              </a:lnSpc>
              <a:spcBef>
                <a:spcPts val="0"/>
              </a:spcBef>
              <a:spcAft>
                <a:spcPts val="0"/>
              </a:spcAft>
              <a:buClr>
                <a:schemeClr val="lt2"/>
              </a:buClr>
              <a:buSzPts val="1398"/>
              <a:buFont typeface="Poppins Light"/>
              <a:buNone/>
            </a:pPr>
            <a:r>
              <a:rPr lang="en-US" sz="1398">
                <a:solidFill>
                  <a:schemeClr val="lt2"/>
                </a:solidFill>
                <a:latin typeface="Poppins Light"/>
                <a:ea typeface="Poppins Light"/>
                <a:cs typeface="Poppins Light"/>
                <a:sym typeface="Poppins Light"/>
              </a:rPr>
              <a:t>Branch countries</a:t>
            </a:r>
            <a:endParaRPr/>
          </a:p>
        </p:txBody>
      </p:sp>
      <p:sp>
        <p:nvSpPr>
          <p:cNvPr id="961" name="Google Shape;961;p27"/>
          <p:cNvSpPr txBox="1"/>
          <p:nvPr/>
        </p:nvSpPr>
        <p:spPr>
          <a:xfrm>
            <a:off x="482670" y="3958820"/>
            <a:ext cx="4580418" cy="628081"/>
          </a:xfrm>
          <a:prstGeom prst="rect">
            <a:avLst/>
          </a:prstGeom>
          <a:noFill/>
          <a:ln>
            <a:noFill/>
          </a:ln>
        </p:spPr>
        <p:txBody>
          <a:bodyPr anchorCtr="0" anchor="t" bIns="0" lIns="0" spcFirstLastPara="1" rIns="0" wrap="square" tIns="0">
            <a:noAutofit/>
          </a:bodyPr>
          <a:lstStyle/>
          <a:p>
            <a:pPr indent="0" lvl="0" marL="0" marR="0" rtl="0" algn="l">
              <a:lnSpc>
                <a:spcPct val="113999"/>
              </a:lnSpc>
              <a:spcBef>
                <a:spcPts val="0"/>
              </a:spcBef>
              <a:spcAft>
                <a:spcPts val="0"/>
              </a:spcAft>
              <a:buClr>
                <a:schemeClr val="lt2"/>
              </a:buClr>
              <a:buSzPts val="5242"/>
              <a:buFont typeface="Poppins Medium"/>
              <a:buNone/>
            </a:pPr>
            <a:r>
              <a:rPr lang="en-US" sz="5242">
                <a:solidFill>
                  <a:schemeClr val="lt2"/>
                </a:solidFill>
                <a:latin typeface="Poppins Medium"/>
                <a:ea typeface="Poppins Medium"/>
                <a:cs typeface="Poppins Medium"/>
                <a:sym typeface="Poppins Medium"/>
              </a:rPr>
              <a:t>407m</a:t>
            </a:r>
            <a:r>
              <a:rPr lang="en-US" sz="699">
                <a:solidFill>
                  <a:schemeClr val="lt2"/>
                </a:solidFill>
                <a:latin typeface="Poppins Light"/>
                <a:ea typeface="Poppins Light"/>
                <a:cs typeface="Poppins Light"/>
                <a:sym typeface="Poppins Light"/>
              </a:rPr>
              <a:t>(e)</a:t>
            </a:r>
            <a:endParaRPr sz="699">
              <a:solidFill>
                <a:schemeClr val="lt2"/>
              </a:solidFill>
              <a:latin typeface="Poppins Light"/>
              <a:ea typeface="Poppins Light"/>
              <a:cs typeface="Poppins Light"/>
              <a:sym typeface="Poppins Light"/>
            </a:endParaRPr>
          </a:p>
        </p:txBody>
      </p:sp>
      <p:sp>
        <p:nvSpPr>
          <p:cNvPr id="962" name="Google Shape;962;p27"/>
          <p:cNvSpPr txBox="1"/>
          <p:nvPr/>
        </p:nvSpPr>
        <p:spPr>
          <a:xfrm>
            <a:off x="482670" y="3673293"/>
            <a:ext cx="2994110" cy="719626"/>
          </a:xfrm>
          <a:prstGeom prst="rect">
            <a:avLst/>
          </a:prstGeom>
          <a:noFill/>
          <a:ln>
            <a:noFill/>
          </a:ln>
        </p:spPr>
        <p:txBody>
          <a:bodyPr anchorCtr="0" anchor="t" bIns="0" lIns="0" spcFirstLastPara="1" rIns="0" wrap="square" tIns="0">
            <a:noAutofit/>
          </a:bodyPr>
          <a:lstStyle/>
          <a:p>
            <a:pPr indent="0" lvl="0" marL="0" marR="0" rtl="0" algn="l">
              <a:lnSpc>
                <a:spcPct val="113999"/>
              </a:lnSpc>
              <a:spcBef>
                <a:spcPts val="0"/>
              </a:spcBef>
              <a:spcAft>
                <a:spcPts val="0"/>
              </a:spcAft>
              <a:buClr>
                <a:schemeClr val="lt2"/>
              </a:buClr>
              <a:buSzPts val="1398"/>
              <a:buFont typeface="Poppins Light"/>
              <a:buNone/>
            </a:pPr>
            <a:r>
              <a:rPr lang="en-US" sz="1398">
                <a:solidFill>
                  <a:schemeClr val="lt2"/>
                </a:solidFill>
                <a:latin typeface="Poppins Light"/>
                <a:ea typeface="Poppins Light"/>
                <a:cs typeface="Poppins Light"/>
                <a:sym typeface="Poppins Light"/>
              </a:rPr>
              <a:t>Turnover in Euro</a:t>
            </a:r>
            <a:endParaRPr sz="1398">
              <a:solidFill>
                <a:schemeClr val="lt2"/>
              </a:solidFill>
              <a:latin typeface="Poppins Light"/>
              <a:ea typeface="Poppins Light"/>
              <a:cs typeface="Poppins Light"/>
              <a:sym typeface="Poppins Light"/>
            </a:endParaRPr>
          </a:p>
        </p:txBody>
      </p:sp>
      <p:sp>
        <p:nvSpPr>
          <p:cNvPr id="963" name="Google Shape;963;p27"/>
          <p:cNvSpPr txBox="1"/>
          <p:nvPr/>
        </p:nvSpPr>
        <p:spPr>
          <a:xfrm>
            <a:off x="3744092" y="2709166"/>
            <a:ext cx="2885897" cy="304448"/>
          </a:xfrm>
          <a:prstGeom prst="rect">
            <a:avLst/>
          </a:prstGeom>
          <a:noFill/>
          <a:ln>
            <a:noFill/>
          </a:ln>
        </p:spPr>
        <p:txBody>
          <a:bodyPr anchorCtr="0" anchor="t" bIns="39925" lIns="79875" spcFirstLastPara="1" rIns="79875" wrap="square" tIns="39925">
            <a:noAutofit/>
          </a:bodyPr>
          <a:lstStyle/>
          <a:p>
            <a:pPr indent="0" lvl="0" marL="0" marR="0" rtl="0" algn="l">
              <a:lnSpc>
                <a:spcPct val="130000"/>
              </a:lnSpc>
              <a:spcBef>
                <a:spcPts val="0"/>
              </a:spcBef>
              <a:spcAft>
                <a:spcPts val="0"/>
              </a:spcAft>
              <a:buClr>
                <a:schemeClr val="dk2"/>
              </a:buClr>
              <a:buSzPts val="961"/>
              <a:buFont typeface="Arial"/>
              <a:buNone/>
            </a:pPr>
            <a:r>
              <a:t/>
            </a:r>
            <a:endParaRPr sz="960">
              <a:solidFill>
                <a:schemeClr val="lt2"/>
              </a:solidFill>
              <a:latin typeface="Noto Sans"/>
              <a:ea typeface="Noto Sans"/>
              <a:cs typeface="Noto Sans"/>
              <a:sym typeface="Noto Sans"/>
            </a:endParaRPr>
          </a:p>
        </p:txBody>
      </p:sp>
      <p:sp>
        <p:nvSpPr>
          <p:cNvPr id="964" name="Google Shape;964;p27"/>
          <p:cNvSpPr txBox="1"/>
          <p:nvPr/>
        </p:nvSpPr>
        <p:spPr>
          <a:xfrm>
            <a:off x="459003" y="4845467"/>
            <a:ext cx="2885897" cy="309103"/>
          </a:xfrm>
          <a:prstGeom prst="rect">
            <a:avLst/>
          </a:prstGeom>
          <a:noFill/>
          <a:ln>
            <a:noFill/>
          </a:ln>
        </p:spPr>
        <p:txBody>
          <a:bodyPr anchorCtr="0" anchor="t" bIns="39925" lIns="79875" spcFirstLastPara="1" rIns="79875" wrap="square" tIns="39925">
            <a:noAutofit/>
          </a:bodyPr>
          <a:lstStyle/>
          <a:p>
            <a:pPr indent="0" lvl="0" marL="0" marR="0" rtl="0" algn="l">
              <a:lnSpc>
                <a:spcPct val="130000"/>
              </a:lnSpc>
              <a:spcBef>
                <a:spcPts val="0"/>
              </a:spcBef>
              <a:spcAft>
                <a:spcPts val="0"/>
              </a:spcAft>
              <a:buClr>
                <a:schemeClr val="dk2"/>
              </a:buClr>
              <a:buSzPts val="961"/>
              <a:buFont typeface="Arial"/>
              <a:buNone/>
            </a:pPr>
            <a:r>
              <a:t/>
            </a:r>
            <a:endParaRPr sz="960">
              <a:solidFill>
                <a:schemeClr val="lt2"/>
              </a:solidFill>
              <a:latin typeface="Noto Sans"/>
              <a:ea typeface="Noto Sans"/>
              <a:cs typeface="Noto Sans"/>
              <a:sym typeface="Noto Sans"/>
            </a:endParaRPr>
          </a:p>
        </p:txBody>
      </p:sp>
      <p:sp>
        <p:nvSpPr>
          <p:cNvPr id="965" name="Google Shape;965;p27"/>
          <p:cNvSpPr txBox="1"/>
          <p:nvPr/>
        </p:nvSpPr>
        <p:spPr>
          <a:xfrm>
            <a:off x="7057895" y="3676234"/>
            <a:ext cx="2994110" cy="719626"/>
          </a:xfrm>
          <a:prstGeom prst="rect">
            <a:avLst/>
          </a:prstGeom>
          <a:noFill/>
          <a:ln>
            <a:noFill/>
          </a:ln>
        </p:spPr>
        <p:txBody>
          <a:bodyPr anchorCtr="0" anchor="t" bIns="0" lIns="0" spcFirstLastPara="1" rIns="0" wrap="square" tIns="0">
            <a:noAutofit/>
          </a:bodyPr>
          <a:lstStyle/>
          <a:p>
            <a:pPr indent="0" lvl="0" marL="0" marR="0" rtl="0" algn="l">
              <a:lnSpc>
                <a:spcPct val="113999"/>
              </a:lnSpc>
              <a:spcBef>
                <a:spcPts val="0"/>
              </a:spcBef>
              <a:spcAft>
                <a:spcPts val="0"/>
              </a:spcAft>
              <a:buClr>
                <a:schemeClr val="lt2"/>
              </a:buClr>
              <a:buSzPts val="1398"/>
              <a:buFont typeface="Poppins Light"/>
              <a:buNone/>
            </a:pPr>
            <a:r>
              <a:rPr lang="en-US" sz="1398">
                <a:solidFill>
                  <a:schemeClr val="lt2"/>
                </a:solidFill>
                <a:latin typeface="Poppins Light"/>
                <a:ea typeface="Poppins Light"/>
                <a:cs typeface="Poppins Light"/>
                <a:sym typeface="Poppins Light"/>
              </a:rPr>
              <a:t>HQ in Leipzig, Germany</a:t>
            </a:r>
            <a:endParaRPr sz="1398">
              <a:solidFill>
                <a:schemeClr val="lt2"/>
              </a:solidFill>
              <a:latin typeface="Poppins Light"/>
              <a:ea typeface="Poppins Light"/>
              <a:cs typeface="Poppins Light"/>
              <a:sym typeface="Poppins Light"/>
            </a:endParaRPr>
          </a:p>
        </p:txBody>
      </p:sp>
      <p:sp>
        <p:nvSpPr>
          <p:cNvPr id="966" name="Google Shape;966;p27"/>
          <p:cNvSpPr txBox="1"/>
          <p:nvPr/>
        </p:nvSpPr>
        <p:spPr>
          <a:xfrm>
            <a:off x="7018866" y="4845467"/>
            <a:ext cx="2890553" cy="309103"/>
          </a:xfrm>
          <a:prstGeom prst="rect">
            <a:avLst/>
          </a:prstGeom>
          <a:noFill/>
          <a:ln>
            <a:noFill/>
          </a:ln>
        </p:spPr>
        <p:txBody>
          <a:bodyPr anchorCtr="0" anchor="t" bIns="39925" lIns="79875" spcFirstLastPara="1" rIns="79875" wrap="square" tIns="39925">
            <a:noAutofit/>
          </a:bodyPr>
          <a:lstStyle/>
          <a:p>
            <a:pPr indent="0" lvl="0" marL="0" marR="0" rtl="0" algn="l">
              <a:lnSpc>
                <a:spcPct val="130000"/>
              </a:lnSpc>
              <a:spcBef>
                <a:spcPts val="0"/>
              </a:spcBef>
              <a:spcAft>
                <a:spcPts val="0"/>
              </a:spcAft>
              <a:buClr>
                <a:schemeClr val="dk2"/>
              </a:buClr>
              <a:buSzPts val="961"/>
              <a:buFont typeface="Arial"/>
              <a:buNone/>
            </a:pPr>
            <a:r>
              <a:t/>
            </a:r>
            <a:endParaRPr sz="960">
              <a:solidFill>
                <a:schemeClr val="lt2"/>
              </a:solidFill>
              <a:latin typeface="Noto Sans"/>
              <a:ea typeface="Noto Sans"/>
              <a:cs typeface="Noto Sans"/>
              <a:sym typeface="Noto Sans"/>
            </a:endParaRPr>
          </a:p>
        </p:txBody>
      </p:sp>
      <p:cxnSp>
        <p:nvCxnSpPr>
          <p:cNvPr id="967" name="Google Shape;967;p27"/>
          <p:cNvCxnSpPr/>
          <p:nvPr/>
        </p:nvCxnSpPr>
        <p:spPr>
          <a:xfrm>
            <a:off x="3769147" y="1267581"/>
            <a:ext cx="2861417" cy="0"/>
          </a:xfrm>
          <a:prstGeom prst="straightConnector1">
            <a:avLst/>
          </a:prstGeom>
          <a:noFill/>
          <a:ln cap="flat" cmpd="sng" w="9525">
            <a:solidFill>
              <a:schemeClr val="lt2"/>
            </a:solidFill>
            <a:prstDash val="solid"/>
            <a:miter lim="800000"/>
            <a:headEnd len="sm" w="sm" type="none"/>
            <a:tailEnd len="sm" w="sm" type="none"/>
          </a:ln>
        </p:spPr>
      </p:cxnSp>
      <p:cxnSp>
        <p:nvCxnSpPr>
          <p:cNvPr id="968" name="Google Shape;968;p27"/>
          <p:cNvCxnSpPr/>
          <p:nvPr/>
        </p:nvCxnSpPr>
        <p:spPr>
          <a:xfrm>
            <a:off x="3769147" y="3417731"/>
            <a:ext cx="2861417" cy="0"/>
          </a:xfrm>
          <a:prstGeom prst="straightConnector1">
            <a:avLst/>
          </a:prstGeom>
          <a:noFill/>
          <a:ln cap="flat" cmpd="sng" w="9525">
            <a:solidFill>
              <a:schemeClr val="lt2"/>
            </a:solidFill>
            <a:prstDash val="solid"/>
            <a:miter lim="800000"/>
            <a:headEnd len="sm" w="sm" type="none"/>
            <a:tailEnd len="sm" w="sm" type="none"/>
          </a:ln>
        </p:spPr>
      </p:cxnSp>
      <p:cxnSp>
        <p:nvCxnSpPr>
          <p:cNvPr id="969" name="Google Shape;969;p27"/>
          <p:cNvCxnSpPr/>
          <p:nvPr/>
        </p:nvCxnSpPr>
        <p:spPr>
          <a:xfrm>
            <a:off x="482670" y="3417731"/>
            <a:ext cx="2861417" cy="0"/>
          </a:xfrm>
          <a:prstGeom prst="straightConnector1">
            <a:avLst/>
          </a:prstGeom>
          <a:noFill/>
          <a:ln cap="flat" cmpd="sng" w="9525">
            <a:solidFill>
              <a:schemeClr val="lt2"/>
            </a:solidFill>
            <a:prstDash val="solid"/>
            <a:miter lim="800000"/>
            <a:headEnd len="sm" w="sm" type="none"/>
            <a:tailEnd len="sm" w="sm" type="none"/>
          </a:ln>
        </p:spPr>
      </p:cxnSp>
      <p:cxnSp>
        <p:nvCxnSpPr>
          <p:cNvPr id="970" name="Google Shape;970;p27"/>
          <p:cNvCxnSpPr/>
          <p:nvPr/>
        </p:nvCxnSpPr>
        <p:spPr>
          <a:xfrm>
            <a:off x="7019561" y="3417731"/>
            <a:ext cx="2861417" cy="0"/>
          </a:xfrm>
          <a:prstGeom prst="straightConnector1">
            <a:avLst/>
          </a:prstGeom>
          <a:noFill/>
          <a:ln cap="flat" cmpd="sng" w="9525">
            <a:solidFill>
              <a:schemeClr val="lt2"/>
            </a:solidFill>
            <a:prstDash val="solid"/>
            <a:miter lim="800000"/>
            <a:headEnd len="sm" w="sm" type="none"/>
            <a:tailEnd len="sm" w="sm" type="none"/>
          </a:ln>
        </p:spPr>
      </p:cxnSp>
      <p:pic>
        <p:nvPicPr>
          <p:cNvPr id="971" name="Google Shape;971;p27"/>
          <p:cNvPicPr preferRelativeResize="0"/>
          <p:nvPr/>
        </p:nvPicPr>
        <p:blipFill rotWithShape="1">
          <a:blip r:embed="rId4">
            <a:alphaModFix/>
          </a:blip>
          <a:srcRect b="0" l="0" r="0" t="0"/>
          <a:stretch/>
        </p:blipFill>
        <p:spPr>
          <a:xfrm>
            <a:off x="7059982" y="4095082"/>
            <a:ext cx="394472" cy="551531"/>
          </a:xfrm>
          <a:prstGeom prst="rect">
            <a:avLst/>
          </a:prstGeom>
          <a:noFill/>
          <a:ln>
            <a:noFill/>
          </a:ln>
        </p:spPr>
      </p:pic>
      <p:pic>
        <p:nvPicPr>
          <p:cNvPr id="972" name="Google Shape;972;p27"/>
          <p:cNvPicPr preferRelativeResize="0"/>
          <p:nvPr/>
        </p:nvPicPr>
        <p:blipFill rotWithShape="1">
          <a:blip r:embed="rId4">
            <a:alphaModFix/>
          </a:blip>
          <a:srcRect b="0" l="0" r="0" t="0"/>
          <a:stretch/>
        </p:blipFill>
        <p:spPr>
          <a:xfrm>
            <a:off x="9208077" y="766894"/>
            <a:ext cx="282818" cy="395422"/>
          </a:xfrm>
          <a:prstGeom prst="rect">
            <a:avLst/>
          </a:prstGeom>
          <a:noFill/>
          <a:ln>
            <a:noFill/>
          </a:ln>
        </p:spPr>
      </p:pic>
      <p:sp>
        <p:nvSpPr>
          <p:cNvPr id="973" name="Google Shape;973;p27"/>
          <p:cNvSpPr txBox="1"/>
          <p:nvPr/>
        </p:nvSpPr>
        <p:spPr>
          <a:xfrm>
            <a:off x="450528" y="433387"/>
            <a:ext cx="4817897" cy="548740"/>
          </a:xfrm>
          <a:prstGeom prst="rect">
            <a:avLst/>
          </a:prstGeom>
          <a:noFill/>
          <a:ln>
            <a:noFill/>
          </a:ln>
        </p:spPr>
        <p:txBody>
          <a:bodyPr anchorCtr="0" anchor="t" bIns="0" lIns="0" spcFirstLastPara="1" rIns="0" wrap="square" tIns="0">
            <a:noAutofit/>
          </a:bodyPr>
          <a:lstStyle/>
          <a:p>
            <a:pPr indent="0" lvl="0" marL="0" marR="0" rtl="0" algn="l">
              <a:lnSpc>
                <a:spcPct val="114000"/>
              </a:lnSpc>
              <a:spcBef>
                <a:spcPts val="0"/>
              </a:spcBef>
              <a:spcAft>
                <a:spcPts val="0"/>
              </a:spcAft>
              <a:buClr>
                <a:schemeClr val="lt2"/>
              </a:buClr>
              <a:buSzPts val="1572"/>
              <a:buFont typeface="Poppins Medium"/>
              <a:buNone/>
            </a:pPr>
            <a:r>
              <a:rPr lang="en-US" sz="1572">
                <a:solidFill>
                  <a:schemeClr val="lt2"/>
                </a:solidFill>
                <a:latin typeface="Poppins Medium"/>
                <a:ea typeface="Poppins Medium"/>
                <a:cs typeface="Poppins Medium"/>
                <a:sym typeface="Poppins Medium"/>
              </a:rPr>
              <a:t>About the Unite Group</a:t>
            </a:r>
            <a:br>
              <a:rPr lang="en-US" sz="1572">
                <a:solidFill>
                  <a:schemeClr val="lt2"/>
                </a:solidFill>
                <a:latin typeface="Poppins Medium"/>
                <a:ea typeface="Poppins Medium"/>
                <a:cs typeface="Poppins Medium"/>
                <a:sym typeface="Poppins Medium"/>
              </a:rPr>
            </a:br>
            <a:r>
              <a:rPr lang="en-US" sz="1572">
                <a:solidFill>
                  <a:schemeClr val="lt2"/>
                </a:solidFill>
                <a:latin typeface="Poppins Light"/>
                <a:ea typeface="Poppins Light"/>
                <a:cs typeface="Poppins Light"/>
                <a:sym typeface="Poppins Light"/>
              </a:rPr>
              <a:t>Europe’s e-procurement experts</a:t>
            </a:r>
            <a:endParaRPr sz="1593">
              <a:solidFill>
                <a:schemeClr val="lt2"/>
              </a:solidFill>
              <a:latin typeface="Poppins Medium"/>
              <a:ea typeface="Poppins Medium"/>
              <a:cs typeface="Poppins Medium"/>
              <a:sym typeface="Poppins Medium"/>
            </a:endParaRPr>
          </a:p>
        </p:txBody>
      </p:sp>
      <p:grpSp>
        <p:nvGrpSpPr>
          <p:cNvPr id="974" name="Google Shape;974;p27"/>
          <p:cNvGrpSpPr/>
          <p:nvPr/>
        </p:nvGrpSpPr>
        <p:grpSpPr>
          <a:xfrm>
            <a:off x="3803665" y="837119"/>
            <a:ext cx="4011615" cy="2652443"/>
            <a:chOff x="4330637" y="958228"/>
            <a:chExt cx="4591992" cy="3036183"/>
          </a:xfrm>
        </p:grpSpPr>
        <p:pic>
          <p:nvPicPr>
            <p:cNvPr id="975" name="Google Shape;975;p27"/>
            <p:cNvPicPr preferRelativeResize="0"/>
            <p:nvPr/>
          </p:nvPicPr>
          <p:blipFill rotWithShape="1">
            <a:blip r:embed="rId4">
              <a:alphaModFix/>
            </a:blip>
            <a:srcRect b="0" l="0" r="0" t="0"/>
            <a:stretch/>
          </p:blipFill>
          <p:spPr>
            <a:xfrm>
              <a:off x="8691455" y="958228"/>
              <a:ext cx="231174" cy="323216"/>
            </a:xfrm>
            <a:prstGeom prst="rect">
              <a:avLst/>
            </a:prstGeom>
            <a:noFill/>
            <a:ln>
              <a:noFill/>
            </a:ln>
          </p:spPr>
        </p:pic>
        <p:pic>
          <p:nvPicPr>
            <p:cNvPr id="976" name="Google Shape;976;p27"/>
            <p:cNvPicPr preferRelativeResize="0"/>
            <p:nvPr/>
          </p:nvPicPr>
          <p:blipFill rotWithShape="1">
            <a:blip r:embed="rId4">
              <a:alphaModFix/>
            </a:blip>
            <a:srcRect b="0" l="0" r="0" t="0"/>
            <a:stretch/>
          </p:blipFill>
          <p:spPr>
            <a:xfrm>
              <a:off x="4330637" y="3157737"/>
              <a:ext cx="231174" cy="323216"/>
            </a:xfrm>
            <a:prstGeom prst="rect">
              <a:avLst/>
            </a:prstGeom>
            <a:noFill/>
            <a:ln>
              <a:noFill/>
            </a:ln>
          </p:spPr>
        </p:pic>
        <p:sp>
          <p:nvSpPr>
            <p:cNvPr id="977" name="Google Shape;977;p27"/>
            <p:cNvSpPr txBox="1"/>
            <p:nvPr/>
          </p:nvSpPr>
          <p:spPr>
            <a:xfrm>
              <a:off x="4738007" y="3170674"/>
              <a:ext cx="3427280" cy="823737"/>
            </a:xfrm>
            <a:prstGeom prst="rect">
              <a:avLst/>
            </a:prstGeom>
            <a:noFill/>
            <a:ln>
              <a:noFill/>
            </a:ln>
          </p:spPr>
          <p:txBody>
            <a:bodyPr anchorCtr="0" anchor="t" bIns="0" lIns="0" spcFirstLastPara="1" rIns="0" wrap="square" tIns="0">
              <a:noAutofit/>
            </a:bodyPr>
            <a:lstStyle/>
            <a:p>
              <a:pPr indent="0" lvl="0" marL="0" marR="0" rtl="0" algn="l">
                <a:lnSpc>
                  <a:spcPct val="113999"/>
                </a:lnSpc>
                <a:spcBef>
                  <a:spcPts val="0"/>
                </a:spcBef>
                <a:spcAft>
                  <a:spcPts val="0"/>
                </a:spcAft>
                <a:buClr>
                  <a:schemeClr val="lt2"/>
                </a:buClr>
                <a:buSzPts val="1398"/>
                <a:buFont typeface="Poppins Light"/>
                <a:buNone/>
              </a:pPr>
              <a:r>
                <a:rPr lang="en-US" sz="1398">
                  <a:solidFill>
                    <a:schemeClr val="lt2"/>
                  </a:solidFill>
                  <a:latin typeface="Poppins Light"/>
                  <a:ea typeface="Poppins Light"/>
                  <a:cs typeface="Poppins Light"/>
                  <a:sym typeface="Poppins Light"/>
                </a:rPr>
                <a:t>UK – Cardiff</a:t>
              </a:r>
              <a:endParaRPr/>
            </a:p>
          </p:txBody>
        </p:sp>
      </p:grpSp>
      <p:sp>
        <p:nvSpPr>
          <p:cNvPr id="978" name="Google Shape;978;p27"/>
          <p:cNvSpPr txBox="1"/>
          <p:nvPr/>
        </p:nvSpPr>
        <p:spPr>
          <a:xfrm>
            <a:off x="9823449" y="5487829"/>
            <a:ext cx="587375" cy="246221"/>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None/>
            </a:pPr>
            <a:fld id="{00000000-1234-1234-1234-123412341234}" type="slidenum">
              <a:rPr lang="en-US" sz="800">
                <a:solidFill>
                  <a:schemeClr val="lt2"/>
                </a:solidFill>
                <a:latin typeface="Noto Sans"/>
                <a:ea typeface="Noto Sans"/>
                <a:cs typeface="Noto Sans"/>
                <a:sym typeface="Noto Sans"/>
              </a:rPr>
              <a:t>‹#›</a:t>
            </a:fld>
            <a:endParaRPr sz="800">
              <a:solidFill>
                <a:schemeClr val="lt2"/>
              </a:solidFill>
              <a:latin typeface="Noto Sans"/>
              <a:ea typeface="Noto Sans"/>
              <a:cs typeface="Noto Sans"/>
              <a:sym typeface="Noto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3" name="Shape 983"/>
        <p:cNvGrpSpPr/>
        <p:nvPr/>
      </p:nvGrpSpPr>
      <p:grpSpPr>
        <a:xfrm>
          <a:off x="0" y="0"/>
          <a:ext cx="0" cy="0"/>
          <a:chOff x="0" y="0"/>
          <a:chExt cx="0" cy="0"/>
        </a:xfrm>
      </p:grpSpPr>
      <p:pic>
        <p:nvPicPr>
          <p:cNvPr id="984" name="Google Shape;984;p28"/>
          <p:cNvPicPr preferRelativeResize="0"/>
          <p:nvPr>
            <p:ph idx="2" type="pic"/>
          </p:nvPr>
        </p:nvPicPr>
        <p:blipFill rotWithShape="1">
          <a:blip r:embed="rId3">
            <a:alphaModFix/>
          </a:blip>
          <a:srcRect b="7884" l="0" r="0" t="7883"/>
          <a:stretch/>
        </p:blipFill>
        <p:spPr>
          <a:xfrm>
            <a:off x="20372" y="9624"/>
            <a:ext cx="10651067" cy="5991225"/>
          </a:xfrm>
          <a:prstGeom prst="rect">
            <a:avLst/>
          </a:prstGeom>
          <a:solidFill>
            <a:schemeClr val="lt1"/>
          </a:solidFill>
          <a:ln>
            <a:noFill/>
          </a:ln>
        </p:spPr>
      </p:pic>
      <p:sp>
        <p:nvSpPr>
          <p:cNvPr id="985" name="Google Shape;985;p28"/>
          <p:cNvSpPr/>
          <p:nvPr/>
        </p:nvSpPr>
        <p:spPr>
          <a:xfrm>
            <a:off x="0" y="7860"/>
            <a:ext cx="10671441" cy="5962506"/>
          </a:xfrm>
          <a:prstGeom prst="rect">
            <a:avLst/>
          </a:prstGeom>
          <a:solidFill>
            <a:schemeClr val="dk2">
              <a:alpha val="91764"/>
            </a:schemeClr>
          </a:solidFill>
          <a:ln>
            <a:noFill/>
          </a:ln>
        </p:spPr>
        <p:txBody>
          <a:bodyPr anchorCtr="0" anchor="t" bIns="215175" lIns="215175" spcFirstLastPara="1" rIns="215175" wrap="square" tIns="215175">
            <a:noAutofit/>
          </a:bodyPr>
          <a:lstStyle/>
          <a:p>
            <a:pPr indent="0" lvl="0" marL="0" marR="0" rtl="0" algn="l">
              <a:spcBef>
                <a:spcPts val="0"/>
              </a:spcBef>
              <a:spcAft>
                <a:spcPts val="0"/>
              </a:spcAft>
              <a:buNone/>
            </a:pPr>
            <a:r>
              <a:t/>
            </a:r>
            <a:endParaRPr sz="1095">
              <a:solidFill>
                <a:schemeClr val="lt1"/>
              </a:solidFill>
              <a:latin typeface="Noto Sans"/>
              <a:ea typeface="Noto Sans"/>
              <a:cs typeface="Noto Sans"/>
              <a:sym typeface="Noto Sans"/>
            </a:endParaRPr>
          </a:p>
        </p:txBody>
      </p:sp>
      <p:sp>
        <p:nvSpPr>
          <p:cNvPr id="986" name="Google Shape;986;p28"/>
          <p:cNvSpPr txBox="1"/>
          <p:nvPr>
            <p:ph idx="12" type="sldNum"/>
          </p:nvPr>
        </p:nvSpPr>
        <p:spPr>
          <a:xfrm>
            <a:off x="9671049" y="5046668"/>
            <a:ext cx="587375" cy="246221"/>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r>
              <a:rPr lang="en-US"/>
              <a:t> </a:t>
            </a:r>
            <a:endParaRPr/>
          </a:p>
        </p:txBody>
      </p:sp>
      <p:sp>
        <p:nvSpPr>
          <p:cNvPr id="987" name="Google Shape;987;p28"/>
          <p:cNvSpPr/>
          <p:nvPr/>
        </p:nvSpPr>
        <p:spPr>
          <a:xfrm>
            <a:off x="1715371" y="314522"/>
            <a:ext cx="7261071" cy="2692446"/>
          </a:xfrm>
          <a:custGeom>
            <a:rect b="b" l="l" r="r" t="t"/>
            <a:pathLst>
              <a:path extrusionOk="0" h="3105916" w="7354332">
                <a:moveTo>
                  <a:pt x="3677166" y="0"/>
                </a:moveTo>
                <a:cubicBezTo>
                  <a:pt x="5479774" y="0"/>
                  <a:pt x="6983739" y="1278639"/>
                  <a:pt x="7331564" y="2978420"/>
                </a:cubicBezTo>
                <a:lnTo>
                  <a:pt x="7354332" y="3105916"/>
                </a:lnTo>
                <a:lnTo>
                  <a:pt x="0" y="3105916"/>
                </a:lnTo>
                <a:lnTo>
                  <a:pt x="22768" y="2978420"/>
                </a:lnTo>
                <a:cubicBezTo>
                  <a:pt x="370594" y="1278639"/>
                  <a:pt x="1874559" y="0"/>
                  <a:pt x="3677166" y="0"/>
                </a:cubicBezTo>
                <a:close/>
              </a:path>
            </a:pathLst>
          </a:custGeom>
          <a:solidFill>
            <a:schemeClr val="dk2"/>
          </a:solidFill>
          <a:ln cap="flat" cmpd="sng" w="12700">
            <a:solidFill>
              <a:schemeClr val="accent1"/>
            </a:solidFill>
            <a:prstDash val="solid"/>
            <a:miter lim="800000"/>
            <a:headEnd len="sm" w="sm" type="none"/>
            <a:tailEnd len="sm" w="sm" type="none"/>
          </a:ln>
        </p:spPr>
        <p:txBody>
          <a:bodyPr anchorCtr="0" anchor="t" bIns="188700" lIns="188700" spcFirstLastPara="1" rIns="188700" wrap="square" tIns="188700">
            <a:noAutofit/>
          </a:bodyPr>
          <a:lstStyle/>
          <a:p>
            <a:pPr indent="0" lvl="0" marL="0" marR="0" rtl="0" algn="l">
              <a:spcBef>
                <a:spcPts val="0"/>
              </a:spcBef>
              <a:spcAft>
                <a:spcPts val="0"/>
              </a:spcAft>
              <a:buNone/>
            </a:pPr>
            <a:r>
              <a:t/>
            </a:r>
            <a:endParaRPr sz="960">
              <a:solidFill>
                <a:schemeClr val="dk2"/>
              </a:solidFill>
              <a:latin typeface="Noto Sans"/>
              <a:ea typeface="Noto Sans"/>
              <a:cs typeface="Noto Sans"/>
              <a:sym typeface="Noto Sans"/>
            </a:endParaRPr>
          </a:p>
        </p:txBody>
      </p:sp>
      <p:grpSp>
        <p:nvGrpSpPr>
          <p:cNvPr id="988" name="Google Shape;988;p28"/>
          <p:cNvGrpSpPr/>
          <p:nvPr/>
        </p:nvGrpSpPr>
        <p:grpSpPr>
          <a:xfrm>
            <a:off x="1178212" y="2048981"/>
            <a:ext cx="8335389" cy="1922608"/>
            <a:chOff x="1348028" y="2617578"/>
            <a:chExt cx="9541304" cy="2200759"/>
          </a:xfrm>
        </p:grpSpPr>
        <p:sp>
          <p:nvSpPr>
            <p:cNvPr id="989" name="Google Shape;989;p28"/>
            <p:cNvSpPr/>
            <p:nvPr/>
          </p:nvSpPr>
          <p:spPr>
            <a:xfrm>
              <a:off x="3794876" y="2617578"/>
              <a:ext cx="2200759" cy="2200759"/>
            </a:xfrm>
            <a:prstGeom prst="ellipse">
              <a:avLst/>
            </a:prstGeom>
            <a:solidFill>
              <a:srgbClr val="EA4A33"/>
            </a:solidFill>
            <a:ln>
              <a:noFill/>
            </a:ln>
          </p:spPr>
          <p:txBody>
            <a:bodyPr anchorCtr="0" anchor="t" bIns="188700" lIns="188700" spcFirstLastPara="1" rIns="188700" wrap="square" tIns="188700">
              <a:noAutofit/>
            </a:bodyPr>
            <a:lstStyle/>
            <a:p>
              <a:pPr indent="0" lvl="0" marL="0" marR="0" rtl="0" algn="l">
                <a:spcBef>
                  <a:spcPts val="0"/>
                </a:spcBef>
                <a:spcAft>
                  <a:spcPts val="0"/>
                </a:spcAft>
                <a:buNone/>
              </a:pPr>
              <a:r>
                <a:t/>
              </a:r>
              <a:endParaRPr sz="960">
                <a:solidFill>
                  <a:schemeClr val="lt1"/>
                </a:solidFill>
                <a:latin typeface="Noto Sans"/>
                <a:ea typeface="Noto Sans"/>
                <a:cs typeface="Noto Sans"/>
                <a:sym typeface="Noto Sans"/>
              </a:endParaRPr>
            </a:p>
          </p:txBody>
        </p:sp>
        <p:sp>
          <p:nvSpPr>
            <p:cNvPr id="990" name="Google Shape;990;p28"/>
            <p:cNvSpPr/>
            <p:nvPr/>
          </p:nvSpPr>
          <p:spPr>
            <a:xfrm>
              <a:off x="6241724" y="2617578"/>
              <a:ext cx="2200759" cy="2200759"/>
            </a:xfrm>
            <a:prstGeom prst="ellipse">
              <a:avLst/>
            </a:prstGeom>
            <a:solidFill>
              <a:srgbClr val="EA4A33"/>
            </a:solidFill>
            <a:ln>
              <a:noFill/>
            </a:ln>
          </p:spPr>
          <p:txBody>
            <a:bodyPr anchorCtr="0" anchor="t" bIns="188700" lIns="188700" spcFirstLastPara="1" rIns="188700" wrap="square" tIns="188700">
              <a:noAutofit/>
            </a:bodyPr>
            <a:lstStyle/>
            <a:p>
              <a:pPr indent="0" lvl="0" marL="0" marR="0" rtl="0" algn="l">
                <a:spcBef>
                  <a:spcPts val="0"/>
                </a:spcBef>
                <a:spcAft>
                  <a:spcPts val="0"/>
                </a:spcAft>
                <a:buNone/>
              </a:pPr>
              <a:r>
                <a:t/>
              </a:r>
              <a:endParaRPr sz="960">
                <a:solidFill>
                  <a:schemeClr val="lt1"/>
                </a:solidFill>
                <a:latin typeface="Noto Sans"/>
                <a:ea typeface="Noto Sans"/>
                <a:cs typeface="Noto Sans"/>
                <a:sym typeface="Noto Sans"/>
              </a:endParaRPr>
            </a:p>
          </p:txBody>
        </p:sp>
        <p:sp>
          <p:nvSpPr>
            <p:cNvPr id="991" name="Google Shape;991;p28"/>
            <p:cNvSpPr/>
            <p:nvPr/>
          </p:nvSpPr>
          <p:spPr>
            <a:xfrm>
              <a:off x="8688573" y="2617578"/>
              <a:ext cx="2200759" cy="2200759"/>
            </a:xfrm>
            <a:prstGeom prst="ellipse">
              <a:avLst/>
            </a:prstGeom>
            <a:solidFill>
              <a:srgbClr val="EA4A33"/>
            </a:solidFill>
            <a:ln>
              <a:noFill/>
            </a:ln>
          </p:spPr>
          <p:txBody>
            <a:bodyPr anchorCtr="0" anchor="t" bIns="188700" lIns="188700" spcFirstLastPara="1" rIns="188700" wrap="square" tIns="188700">
              <a:noAutofit/>
            </a:bodyPr>
            <a:lstStyle/>
            <a:p>
              <a:pPr indent="0" lvl="0" marL="0" marR="0" rtl="0" algn="l">
                <a:spcBef>
                  <a:spcPts val="0"/>
                </a:spcBef>
                <a:spcAft>
                  <a:spcPts val="0"/>
                </a:spcAft>
                <a:buNone/>
              </a:pPr>
              <a:r>
                <a:t/>
              </a:r>
              <a:endParaRPr sz="960">
                <a:solidFill>
                  <a:schemeClr val="lt1"/>
                </a:solidFill>
                <a:latin typeface="Noto Sans"/>
                <a:ea typeface="Noto Sans"/>
                <a:cs typeface="Noto Sans"/>
                <a:sym typeface="Noto Sans"/>
              </a:endParaRPr>
            </a:p>
          </p:txBody>
        </p:sp>
        <p:sp>
          <p:nvSpPr>
            <p:cNvPr id="992" name="Google Shape;992;p28"/>
            <p:cNvSpPr/>
            <p:nvPr/>
          </p:nvSpPr>
          <p:spPr>
            <a:xfrm>
              <a:off x="1348028" y="2617578"/>
              <a:ext cx="2200759" cy="2200759"/>
            </a:xfrm>
            <a:prstGeom prst="ellipse">
              <a:avLst/>
            </a:prstGeom>
            <a:solidFill>
              <a:srgbClr val="EA4A33"/>
            </a:solidFill>
            <a:ln>
              <a:noFill/>
            </a:ln>
          </p:spPr>
          <p:txBody>
            <a:bodyPr anchorCtr="0" anchor="t" bIns="188700" lIns="188700" spcFirstLastPara="1" rIns="188700" wrap="square" tIns="188700">
              <a:noAutofit/>
            </a:bodyPr>
            <a:lstStyle/>
            <a:p>
              <a:pPr indent="0" lvl="0" marL="0" marR="0" rtl="0" algn="l">
                <a:spcBef>
                  <a:spcPts val="0"/>
                </a:spcBef>
                <a:spcAft>
                  <a:spcPts val="0"/>
                </a:spcAft>
                <a:buNone/>
              </a:pPr>
              <a:r>
                <a:t/>
              </a:r>
              <a:endParaRPr sz="960">
                <a:solidFill>
                  <a:schemeClr val="lt1"/>
                </a:solidFill>
                <a:latin typeface="Noto Sans"/>
                <a:ea typeface="Noto Sans"/>
                <a:cs typeface="Noto Sans"/>
                <a:sym typeface="Noto Sans"/>
              </a:endParaRPr>
            </a:p>
          </p:txBody>
        </p:sp>
      </p:grpSp>
      <p:pic>
        <p:nvPicPr>
          <p:cNvPr descr="Logo&#10;&#10;Description automatically generated" id="993" name="Google Shape;993;p28"/>
          <p:cNvPicPr preferRelativeResize="0"/>
          <p:nvPr/>
        </p:nvPicPr>
        <p:blipFill rotWithShape="1">
          <a:blip r:embed="rId4">
            <a:alphaModFix/>
          </a:blip>
          <a:srcRect b="0" l="0" r="0" t="0"/>
          <a:stretch/>
        </p:blipFill>
        <p:spPr>
          <a:xfrm>
            <a:off x="4587257" y="796463"/>
            <a:ext cx="1515716" cy="369553"/>
          </a:xfrm>
          <a:prstGeom prst="rect">
            <a:avLst/>
          </a:prstGeom>
          <a:noFill/>
          <a:ln>
            <a:noFill/>
          </a:ln>
        </p:spPr>
      </p:pic>
      <p:sp>
        <p:nvSpPr>
          <p:cNvPr id="994" name="Google Shape;994;p28"/>
          <p:cNvSpPr txBox="1"/>
          <p:nvPr/>
        </p:nvSpPr>
        <p:spPr>
          <a:xfrm>
            <a:off x="2971345" y="1315775"/>
            <a:ext cx="4745990" cy="591927"/>
          </a:xfrm>
          <a:prstGeom prst="rect">
            <a:avLst/>
          </a:prstGeom>
          <a:noFill/>
          <a:ln>
            <a:noFill/>
          </a:ln>
        </p:spPr>
        <p:txBody>
          <a:bodyPr anchorCtr="0" anchor="t" bIns="39925" lIns="79875" spcFirstLastPara="1" rIns="79875" wrap="square" tIns="39925">
            <a:noAutofit/>
          </a:bodyPr>
          <a:lstStyle/>
          <a:p>
            <a:pPr indent="0" lvl="0" marL="0" marR="0" rtl="0" algn="ctr">
              <a:lnSpc>
                <a:spcPct val="130000"/>
              </a:lnSpc>
              <a:spcBef>
                <a:spcPts val="0"/>
              </a:spcBef>
              <a:spcAft>
                <a:spcPts val="0"/>
              </a:spcAft>
              <a:buClr>
                <a:srgbClr val="FFFFFF"/>
              </a:buClr>
              <a:buSzPts val="1398"/>
              <a:buFont typeface="Arial"/>
              <a:buNone/>
            </a:pPr>
            <a:r>
              <a:rPr lang="en-US" sz="1398">
                <a:solidFill>
                  <a:srgbClr val="FFFFFF"/>
                </a:solidFill>
                <a:latin typeface="Noto Sans"/>
                <a:ea typeface="Noto Sans"/>
                <a:cs typeface="Noto Sans"/>
                <a:sym typeface="Noto Sans"/>
              </a:rPr>
              <a:t>Providing the end-to-end e-procurement solution.</a:t>
            </a:r>
            <a:endParaRPr/>
          </a:p>
        </p:txBody>
      </p:sp>
      <p:sp>
        <p:nvSpPr>
          <p:cNvPr id="995" name="Google Shape;995;p28"/>
          <p:cNvSpPr/>
          <p:nvPr/>
        </p:nvSpPr>
        <p:spPr>
          <a:xfrm>
            <a:off x="1360782" y="1885077"/>
            <a:ext cx="2518346" cy="2518346"/>
          </a:xfrm>
          <a:prstGeom prst="ellipse">
            <a:avLst/>
          </a:prstGeom>
          <a:noFill/>
          <a:ln>
            <a:noFill/>
          </a:ln>
        </p:spPr>
        <p:txBody>
          <a:bodyPr anchorCtr="0" anchor="t" bIns="188700" lIns="188700" spcFirstLastPara="1" rIns="188700" wrap="square" tIns="188700">
            <a:noAutofit/>
          </a:bodyPr>
          <a:lstStyle/>
          <a:p>
            <a:pPr indent="0" lvl="0" marL="0" marR="0" rtl="0" algn="l">
              <a:spcBef>
                <a:spcPts val="0"/>
              </a:spcBef>
              <a:spcAft>
                <a:spcPts val="0"/>
              </a:spcAft>
              <a:buNone/>
            </a:pPr>
            <a:r>
              <a:t/>
            </a:r>
            <a:endParaRPr sz="960">
              <a:solidFill>
                <a:schemeClr val="lt1"/>
              </a:solidFill>
              <a:latin typeface="Noto Sans"/>
              <a:ea typeface="Noto Sans"/>
              <a:cs typeface="Noto Sans"/>
              <a:sym typeface="Noto Sans"/>
            </a:endParaRPr>
          </a:p>
        </p:txBody>
      </p:sp>
      <p:pic>
        <p:nvPicPr>
          <p:cNvPr descr="Logo&#10;&#10;Description automatically generated" id="996" name="Google Shape;996;p28"/>
          <p:cNvPicPr preferRelativeResize="0"/>
          <p:nvPr/>
        </p:nvPicPr>
        <p:blipFill rotWithShape="1">
          <a:blip r:embed="rId5">
            <a:alphaModFix/>
          </a:blip>
          <a:srcRect b="0" l="0" r="0" t="0"/>
          <a:stretch/>
        </p:blipFill>
        <p:spPr>
          <a:xfrm>
            <a:off x="1455956" y="2602927"/>
            <a:ext cx="1257587" cy="672280"/>
          </a:xfrm>
          <a:prstGeom prst="rect">
            <a:avLst/>
          </a:prstGeom>
          <a:noFill/>
          <a:ln>
            <a:noFill/>
          </a:ln>
        </p:spPr>
      </p:pic>
      <p:pic>
        <p:nvPicPr>
          <p:cNvPr descr="A picture containing icon&#10;&#10;Description automatically generated" id="997" name="Google Shape;997;p28"/>
          <p:cNvPicPr preferRelativeResize="0"/>
          <p:nvPr/>
        </p:nvPicPr>
        <p:blipFill rotWithShape="1">
          <a:blip r:embed="rId6">
            <a:alphaModFix/>
          </a:blip>
          <a:srcRect b="0" l="0" r="0" t="0"/>
          <a:stretch/>
        </p:blipFill>
        <p:spPr>
          <a:xfrm>
            <a:off x="3804990" y="2809980"/>
            <a:ext cx="990825" cy="412286"/>
          </a:xfrm>
          <a:prstGeom prst="rect">
            <a:avLst/>
          </a:prstGeom>
          <a:noFill/>
          <a:ln>
            <a:noFill/>
          </a:ln>
        </p:spPr>
      </p:pic>
      <p:pic>
        <p:nvPicPr>
          <p:cNvPr descr="Logo, icon&#10;&#10;Description automatically generated" id="998" name="Google Shape;998;p28"/>
          <p:cNvPicPr preferRelativeResize="0"/>
          <p:nvPr/>
        </p:nvPicPr>
        <p:blipFill rotWithShape="1">
          <a:blip r:embed="rId7">
            <a:alphaModFix/>
          </a:blip>
          <a:srcRect b="0" l="0" r="0" t="0"/>
          <a:stretch/>
        </p:blipFill>
        <p:spPr>
          <a:xfrm>
            <a:off x="7909558" y="2823520"/>
            <a:ext cx="1355215" cy="316854"/>
          </a:xfrm>
          <a:prstGeom prst="rect">
            <a:avLst/>
          </a:prstGeom>
          <a:noFill/>
          <a:ln>
            <a:noFill/>
          </a:ln>
        </p:spPr>
      </p:pic>
      <p:sp>
        <p:nvSpPr>
          <p:cNvPr id="999" name="Google Shape;999;p28"/>
          <p:cNvSpPr txBox="1"/>
          <p:nvPr/>
        </p:nvSpPr>
        <p:spPr>
          <a:xfrm>
            <a:off x="6904517" y="1326054"/>
            <a:ext cx="3335190" cy="1685552"/>
          </a:xfrm>
          <a:prstGeom prst="rect">
            <a:avLst/>
          </a:prstGeom>
          <a:noFill/>
          <a:ln>
            <a:noFill/>
          </a:ln>
        </p:spPr>
        <p:txBody>
          <a:bodyPr anchorCtr="0" anchor="t" bIns="45700" lIns="91425" spcFirstLastPara="1" rIns="91425" wrap="square" tIns="45700">
            <a:noAutofit/>
          </a:bodyPr>
          <a:lstStyle/>
          <a:p>
            <a:pPr indent="0" lvl="0" marL="0" marR="0" rtl="0" algn="l">
              <a:lnSpc>
                <a:spcPct val="130000"/>
              </a:lnSpc>
              <a:spcBef>
                <a:spcPts val="0"/>
              </a:spcBef>
              <a:spcAft>
                <a:spcPts val="0"/>
              </a:spcAft>
              <a:buClr>
                <a:schemeClr val="dk2"/>
              </a:buClr>
              <a:buSzPts val="1195"/>
              <a:buFont typeface="Arial"/>
              <a:buNone/>
            </a:pPr>
            <a:r>
              <a:t/>
            </a:r>
            <a:endParaRPr sz="1195">
              <a:solidFill>
                <a:schemeClr val="dk2"/>
              </a:solidFill>
              <a:latin typeface="Arial"/>
              <a:ea typeface="Arial"/>
              <a:cs typeface="Arial"/>
              <a:sym typeface="Arial"/>
            </a:endParaRPr>
          </a:p>
        </p:txBody>
      </p:sp>
      <p:pic>
        <p:nvPicPr>
          <p:cNvPr descr="Ein Bild, das Text enthält.&#10;&#10;Automatisch generierte Beschreibung" id="1000" name="Google Shape;1000;p28"/>
          <p:cNvPicPr preferRelativeResize="0"/>
          <p:nvPr/>
        </p:nvPicPr>
        <p:blipFill rotWithShape="1">
          <a:blip r:embed="rId8">
            <a:alphaModFix/>
          </a:blip>
          <a:srcRect b="-20765" l="0" r="40009" t="0"/>
          <a:stretch/>
        </p:blipFill>
        <p:spPr>
          <a:xfrm>
            <a:off x="6045728" y="2777595"/>
            <a:ext cx="832382" cy="481507"/>
          </a:xfrm>
          <a:prstGeom prst="rect">
            <a:avLst/>
          </a:prstGeom>
          <a:noFill/>
          <a:ln>
            <a:noFill/>
          </a:ln>
        </p:spPr>
      </p:pic>
      <p:sp>
        <p:nvSpPr>
          <p:cNvPr id="1001" name="Google Shape;1001;p28"/>
          <p:cNvSpPr txBox="1"/>
          <p:nvPr/>
        </p:nvSpPr>
        <p:spPr>
          <a:xfrm>
            <a:off x="1405012" y="3136347"/>
            <a:ext cx="1375236" cy="680205"/>
          </a:xfrm>
          <a:prstGeom prst="rect">
            <a:avLst/>
          </a:prstGeom>
          <a:noFill/>
          <a:ln>
            <a:noFill/>
          </a:ln>
        </p:spPr>
        <p:txBody>
          <a:bodyPr anchorCtr="0" anchor="t" bIns="39925" lIns="79875" spcFirstLastPara="1" rIns="79875" wrap="square" tIns="39925">
            <a:noAutofit/>
          </a:bodyPr>
          <a:lstStyle/>
          <a:p>
            <a:pPr indent="0" lvl="0" marL="0" marR="0" rtl="0" algn="ctr">
              <a:lnSpc>
                <a:spcPct val="130000"/>
              </a:lnSpc>
              <a:spcBef>
                <a:spcPts val="0"/>
              </a:spcBef>
              <a:spcAft>
                <a:spcPts val="0"/>
              </a:spcAft>
              <a:buClr>
                <a:srgbClr val="FFFFFF"/>
              </a:buClr>
              <a:buSzPts val="1048"/>
              <a:buFont typeface="Arial"/>
              <a:buNone/>
            </a:pPr>
            <a:r>
              <a:rPr lang="en-US" sz="1048">
                <a:solidFill>
                  <a:srgbClr val="FFFFFF"/>
                </a:solidFill>
                <a:latin typeface="Poppins"/>
                <a:ea typeface="Poppins"/>
                <a:cs typeface="Poppins"/>
                <a:sym typeface="Poppins"/>
              </a:rPr>
              <a:t>Procurement Portal</a:t>
            </a:r>
            <a:endParaRPr/>
          </a:p>
        </p:txBody>
      </p:sp>
      <p:sp>
        <p:nvSpPr>
          <p:cNvPr id="1002" name="Google Shape;1002;p28"/>
          <p:cNvSpPr txBox="1"/>
          <p:nvPr/>
        </p:nvSpPr>
        <p:spPr>
          <a:xfrm>
            <a:off x="1034387" y="4314615"/>
            <a:ext cx="2116486" cy="1398088"/>
          </a:xfrm>
          <a:prstGeom prst="rect">
            <a:avLst/>
          </a:prstGeom>
          <a:noFill/>
          <a:ln>
            <a:noFill/>
          </a:ln>
        </p:spPr>
        <p:txBody>
          <a:bodyPr anchorCtr="0" anchor="t" bIns="45700" lIns="91425" spcFirstLastPara="1" rIns="91425" wrap="square" tIns="45700">
            <a:noAutofit/>
          </a:bodyPr>
          <a:lstStyle/>
          <a:p>
            <a:pPr indent="0" lvl="0" marL="0" marR="0" rtl="0" algn="ctr">
              <a:lnSpc>
                <a:spcPct val="130000"/>
              </a:lnSpc>
              <a:spcBef>
                <a:spcPts val="0"/>
              </a:spcBef>
              <a:spcAft>
                <a:spcPts val="0"/>
              </a:spcAft>
              <a:buClr>
                <a:srgbClr val="FFFFFF"/>
              </a:buClr>
              <a:buSzPts val="1200"/>
              <a:buFont typeface="Arial"/>
              <a:buNone/>
            </a:pPr>
            <a:r>
              <a:rPr lang="en-US" sz="1200">
                <a:solidFill>
                  <a:srgbClr val="FFFFFF"/>
                </a:solidFill>
                <a:latin typeface="Noto Sans"/>
                <a:ea typeface="Noto Sans"/>
                <a:cs typeface="Noto Sans"/>
                <a:sym typeface="Noto Sans"/>
              </a:rPr>
              <a:t>A single digital management system.</a:t>
            </a:r>
            <a:endParaRPr/>
          </a:p>
          <a:p>
            <a:pPr indent="0" lvl="0" marL="0" marR="0" rtl="0" algn="ctr">
              <a:lnSpc>
                <a:spcPct val="130000"/>
              </a:lnSpc>
              <a:spcBef>
                <a:spcPts val="1939"/>
              </a:spcBef>
              <a:spcAft>
                <a:spcPts val="0"/>
              </a:spcAft>
              <a:buClr>
                <a:srgbClr val="FFFFFF"/>
              </a:buClr>
              <a:buSzPts val="1200"/>
              <a:buFont typeface="Arial"/>
              <a:buNone/>
            </a:pPr>
            <a:r>
              <a:rPr lang="en-US" sz="1200">
                <a:solidFill>
                  <a:srgbClr val="FFFFFF"/>
                </a:solidFill>
                <a:latin typeface="Noto Sans"/>
                <a:ea typeface="Noto Sans"/>
                <a:cs typeface="Noto Sans"/>
                <a:sym typeface="Noto Sans"/>
              </a:rPr>
              <a:t>Consolidate all your tail and indirect purchasing.</a:t>
            </a:r>
            <a:endParaRPr/>
          </a:p>
          <a:p>
            <a:pPr indent="0" lvl="0" marL="0" marR="0" rtl="0" algn="ctr">
              <a:lnSpc>
                <a:spcPct val="130000"/>
              </a:lnSpc>
              <a:spcBef>
                <a:spcPts val="1939"/>
              </a:spcBef>
              <a:spcAft>
                <a:spcPts val="0"/>
              </a:spcAft>
              <a:buClr>
                <a:schemeClr val="dk2"/>
              </a:buClr>
              <a:buSzPts val="1200"/>
              <a:buFont typeface="Arial"/>
              <a:buNone/>
            </a:pPr>
            <a:r>
              <a:t/>
            </a:r>
            <a:endParaRPr sz="1200">
              <a:solidFill>
                <a:srgbClr val="FFFFFF"/>
              </a:solidFill>
              <a:latin typeface="Noto Sans"/>
              <a:ea typeface="Noto Sans"/>
              <a:cs typeface="Noto Sans"/>
              <a:sym typeface="Noto Sans"/>
            </a:endParaRPr>
          </a:p>
        </p:txBody>
      </p:sp>
      <p:sp>
        <p:nvSpPr>
          <p:cNvPr id="1003" name="Google Shape;1003;p28"/>
          <p:cNvSpPr txBox="1"/>
          <p:nvPr/>
        </p:nvSpPr>
        <p:spPr>
          <a:xfrm>
            <a:off x="3257913" y="4314615"/>
            <a:ext cx="2038391" cy="1929408"/>
          </a:xfrm>
          <a:prstGeom prst="rect">
            <a:avLst/>
          </a:prstGeom>
          <a:noFill/>
          <a:ln>
            <a:noFill/>
          </a:ln>
        </p:spPr>
        <p:txBody>
          <a:bodyPr anchorCtr="0" anchor="t" bIns="45700" lIns="91425" spcFirstLastPara="1" rIns="91425" wrap="square" tIns="45700">
            <a:noAutofit/>
          </a:bodyPr>
          <a:lstStyle/>
          <a:p>
            <a:pPr indent="0" lvl="0" marL="0" marR="0" rtl="0" algn="ctr">
              <a:lnSpc>
                <a:spcPct val="150000"/>
              </a:lnSpc>
              <a:spcBef>
                <a:spcPts val="0"/>
              </a:spcBef>
              <a:spcAft>
                <a:spcPts val="0"/>
              </a:spcAft>
              <a:buClr>
                <a:schemeClr val="lt2"/>
              </a:buClr>
              <a:buSzPts val="1200"/>
              <a:buFont typeface="Arial"/>
              <a:buNone/>
            </a:pPr>
            <a:r>
              <a:rPr lang="en-US" sz="1200">
                <a:solidFill>
                  <a:schemeClr val="lt2"/>
                </a:solidFill>
                <a:latin typeface="Noto Sans"/>
                <a:ea typeface="Noto Sans"/>
                <a:cs typeface="Noto Sans"/>
                <a:sym typeface="Noto Sans"/>
              </a:rPr>
              <a:t>Hundreds of pre-vetted suppliers.</a:t>
            </a:r>
            <a:endParaRPr/>
          </a:p>
          <a:p>
            <a:pPr indent="0" lvl="0" marL="0" marR="0" rtl="0" algn="ctr">
              <a:lnSpc>
                <a:spcPct val="150000"/>
              </a:lnSpc>
              <a:spcBef>
                <a:spcPts val="1368"/>
              </a:spcBef>
              <a:spcAft>
                <a:spcPts val="0"/>
              </a:spcAft>
              <a:buClr>
                <a:schemeClr val="lt2"/>
              </a:buClr>
              <a:buSzPts val="1200"/>
              <a:buFont typeface="Arial"/>
              <a:buNone/>
            </a:pPr>
            <a:r>
              <a:rPr lang="en-US" sz="1200">
                <a:solidFill>
                  <a:schemeClr val="lt2"/>
                </a:solidFill>
                <a:latin typeface="Noto Sans"/>
                <a:ea typeface="Noto Sans"/>
                <a:cs typeface="Noto Sans"/>
                <a:sym typeface="Noto Sans"/>
              </a:rPr>
              <a:t>Millions of cross-category products.</a:t>
            </a:r>
            <a:endParaRPr/>
          </a:p>
        </p:txBody>
      </p:sp>
      <p:sp>
        <p:nvSpPr>
          <p:cNvPr id="1004" name="Google Shape;1004;p28"/>
          <p:cNvSpPr txBox="1"/>
          <p:nvPr/>
        </p:nvSpPr>
        <p:spPr>
          <a:xfrm>
            <a:off x="5408180" y="4314615"/>
            <a:ext cx="2013044" cy="1929408"/>
          </a:xfrm>
          <a:prstGeom prst="rect">
            <a:avLst/>
          </a:prstGeom>
          <a:noFill/>
          <a:ln>
            <a:noFill/>
          </a:ln>
        </p:spPr>
        <p:txBody>
          <a:bodyPr anchorCtr="0" anchor="t" bIns="45700" lIns="91425" spcFirstLastPara="1" rIns="91425" wrap="square" tIns="45700">
            <a:noAutofit/>
          </a:bodyPr>
          <a:lstStyle/>
          <a:p>
            <a:pPr indent="0" lvl="0" marL="0" marR="0" rtl="0" algn="ctr">
              <a:lnSpc>
                <a:spcPct val="130000"/>
              </a:lnSpc>
              <a:spcBef>
                <a:spcPts val="0"/>
              </a:spcBef>
              <a:spcAft>
                <a:spcPts val="0"/>
              </a:spcAft>
              <a:buClr>
                <a:schemeClr val="lt2"/>
              </a:buClr>
              <a:buSzPts val="1200"/>
              <a:buFont typeface="Arial"/>
              <a:buNone/>
            </a:pPr>
            <a:r>
              <a:rPr lang="en-US" sz="1200">
                <a:solidFill>
                  <a:schemeClr val="lt2"/>
                </a:solidFill>
                <a:latin typeface="Noto Sans"/>
                <a:ea typeface="Noto Sans"/>
                <a:cs typeface="Noto Sans"/>
                <a:sym typeface="Noto Sans"/>
              </a:rPr>
              <a:t>Pre-integrated supplier BusinessShops.</a:t>
            </a:r>
            <a:endParaRPr/>
          </a:p>
          <a:p>
            <a:pPr indent="0" lvl="0" marL="0" marR="0" rtl="0" algn="ctr">
              <a:lnSpc>
                <a:spcPct val="130000"/>
              </a:lnSpc>
              <a:spcBef>
                <a:spcPts val="1939"/>
              </a:spcBef>
              <a:spcAft>
                <a:spcPts val="0"/>
              </a:spcAft>
              <a:buClr>
                <a:schemeClr val="lt2"/>
              </a:buClr>
              <a:buSzPts val="1200"/>
              <a:buFont typeface="Arial"/>
              <a:buNone/>
            </a:pPr>
            <a:r>
              <a:rPr lang="en-US" sz="1200">
                <a:solidFill>
                  <a:schemeClr val="lt2"/>
                </a:solidFill>
                <a:latin typeface="Noto Sans"/>
                <a:ea typeface="Noto Sans"/>
                <a:cs typeface="Noto Sans"/>
                <a:sym typeface="Noto Sans"/>
              </a:rPr>
              <a:t>Invite trusted suppliers to join the network.</a:t>
            </a:r>
            <a:endParaRPr sz="1000">
              <a:solidFill>
                <a:schemeClr val="lt2"/>
              </a:solidFill>
              <a:latin typeface="Noto Sans"/>
              <a:ea typeface="Noto Sans"/>
              <a:cs typeface="Noto Sans"/>
              <a:sym typeface="Noto Sans"/>
            </a:endParaRPr>
          </a:p>
        </p:txBody>
      </p:sp>
      <p:sp>
        <p:nvSpPr>
          <p:cNvPr id="1005" name="Google Shape;1005;p28"/>
          <p:cNvSpPr txBox="1"/>
          <p:nvPr/>
        </p:nvSpPr>
        <p:spPr>
          <a:xfrm>
            <a:off x="7637182" y="4314615"/>
            <a:ext cx="1830230" cy="1929408"/>
          </a:xfrm>
          <a:prstGeom prst="rect">
            <a:avLst/>
          </a:prstGeom>
          <a:noFill/>
          <a:ln>
            <a:noFill/>
          </a:ln>
        </p:spPr>
        <p:txBody>
          <a:bodyPr anchorCtr="0" anchor="t" bIns="45700" lIns="91425" spcFirstLastPara="1" rIns="91425" wrap="square" tIns="45700">
            <a:noAutofit/>
          </a:bodyPr>
          <a:lstStyle/>
          <a:p>
            <a:pPr indent="0" lvl="0" marL="0" marR="0" rtl="0" algn="ctr">
              <a:lnSpc>
                <a:spcPct val="130000"/>
              </a:lnSpc>
              <a:spcBef>
                <a:spcPts val="0"/>
              </a:spcBef>
              <a:spcAft>
                <a:spcPts val="0"/>
              </a:spcAft>
              <a:buClr>
                <a:schemeClr val="lt2"/>
              </a:buClr>
              <a:buSzPts val="1200"/>
              <a:buFont typeface="Arial"/>
              <a:buNone/>
            </a:pPr>
            <a:r>
              <a:rPr lang="en-US" sz="1200">
                <a:solidFill>
                  <a:schemeClr val="lt2"/>
                </a:solidFill>
                <a:latin typeface="Noto Sans"/>
                <a:ea typeface="Noto Sans"/>
                <a:cs typeface="Noto Sans"/>
                <a:sym typeface="Noto Sans"/>
              </a:rPr>
              <a:t>A secure European payment service.</a:t>
            </a:r>
            <a:endParaRPr/>
          </a:p>
          <a:p>
            <a:pPr indent="0" lvl="0" marL="0" marR="0" rtl="0" algn="ctr">
              <a:lnSpc>
                <a:spcPct val="130000"/>
              </a:lnSpc>
              <a:spcBef>
                <a:spcPts val="1939"/>
              </a:spcBef>
              <a:spcAft>
                <a:spcPts val="0"/>
              </a:spcAft>
              <a:buClr>
                <a:schemeClr val="lt2"/>
              </a:buClr>
              <a:buSzPts val="1200"/>
              <a:buFont typeface="Arial"/>
              <a:buNone/>
            </a:pPr>
            <a:r>
              <a:rPr lang="en-US" sz="1200">
                <a:solidFill>
                  <a:schemeClr val="lt2"/>
                </a:solidFill>
                <a:latin typeface="Noto Sans"/>
                <a:ea typeface="Noto Sans"/>
                <a:cs typeface="Noto Sans"/>
                <a:sym typeface="Noto Sans"/>
              </a:rPr>
              <a:t>Single creditor provider.</a:t>
            </a:r>
            <a:endParaRPr sz="1200">
              <a:solidFill>
                <a:schemeClr val="lt2"/>
              </a:solidFill>
              <a:latin typeface="Noto Sans"/>
              <a:ea typeface="Noto Sans"/>
              <a:cs typeface="Noto Sans"/>
              <a:sym typeface="Noto Sans"/>
            </a:endParaRPr>
          </a:p>
        </p:txBody>
      </p:sp>
      <p:sp>
        <p:nvSpPr>
          <p:cNvPr id="1006" name="Google Shape;1006;p28"/>
          <p:cNvSpPr txBox="1"/>
          <p:nvPr/>
        </p:nvSpPr>
        <p:spPr>
          <a:xfrm>
            <a:off x="9823449" y="5487829"/>
            <a:ext cx="587375" cy="246221"/>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None/>
            </a:pPr>
            <a:fld id="{00000000-1234-1234-1234-123412341234}" type="slidenum">
              <a:rPr lang="en-US" sz="800">
                <a:solidFill>
                  <a:schemeClr val="lt2"/>
                </a:solidFill>
                <a:latin typeface="Noto Sans"/>
                <a:ea typeface="Noto Sans"/>
                <a:cs typeface="Noto Sans"/>
                <a:sym typeface="Noto Sans"/>
              </a:rPr>
              <a:t>‹#›</a:t>
            </a:fld>
            <a:endParaRPr sz="800">
              <a:solidFill>
                <a:schemeClr val="lt2"/>
              </a:solidFill>
              <a:latin typeface="Noto Sans"/>
              <a:ea typeface="Noto Sans"/>
              <a:cs typeface="Noto Sans"/>
              <a:sym typeface="Noto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1" name="Shape 1011"/>
        <p:cNvGrpSpPr/>
        <p:nvPr/>
      </p:nvGrpSpPr>
      <p:grpSpPr>
        <a:xfrm>
          <a:off x="0" y="0"/>
          <a:ext cx="0" cy="0"/>
          <a:chOff x="0" y="0"/>
          <a:chExt cx="0" cy="0"/>
        </a:xfrm>
      </p:grpSpPr>
      <p:sp>
        <p:nvSpPr>
          <p:cNvPr id="1012" name="Google Shape;1012;p29"/>
          <p:cNvSpPr/>
          <p:nvPr/>
        </p:nvSpPr>
        <p:spPr>
          <a:xfrm>
            <a:off x="20373" y="-1"/>
            <a:ext cx="10651066" cy="5991225"/>
          </a:xfrm>
          <a:prstGeom prst="rect">
            <a:avLst/>
          </a:prstGeom>
          <a:gradFill>
            <a:gsLst>
              <a:gs pos="0">
                <a:schemeClr val="accent1"/>
              </a:gs>
              <a:gs pos="20000">
                <a:schemeClr val="accent1"/>
              </a:gs>
              <a:gs pos="80000">
                <a:schemeClr val="accent2"/>
              </a:gs>
              <a:gs pos="100000">
                <a:schemeClr val="accent2"/>
              </a:gs>
            </a:gsLst>
            <a:lin ang="18600000" scaled="0"/>
          </a:gradFill>
          <a:ln>
            <a:noFill/>
          </a:ln>
        </p:spPr>
        <p:txBody>
          <a:bodyPr anchorCtr="0" anchor="t" bIns="188700" lIns="188700" spcFirstLastPara="1" rIns="188700" wrap="square" tIns="188700">
            <a:noAutofit/>
          </a:bodyPr>
          <a:lstStyle/>
          <a:p>
            <a:pPr indent="0" lvl="0" marL="0" marR="0" rtl="0" algn="l">
              <a:spcBef>
                <a:spcPts val="0"/>
              </a:spcBef>
              <a:spcAft>
                <a:spcPts val="0"/>
              </a:spcAft>
              <a:buNone/>
            </a:pPr>
            <a:r>
              <a:t/>
            </a:r>
            <a:endParaRPr sz="960">
              <a:solidFill>
                <a:schemeClr val="lt1"/>
              </a:solidFill>
              <a:latin typeface="Noto Sans"/>
              <a:ea typeface="Noto Sans"/>
              <a:cs typeface="Noto Sans"/>
              <a:sym typeface="Noto Sans"/>
            </a:endParaRPr>
          </a:p>
        </p:txBody>
      </p:sp>
      <p:pic>
        <p:nvPicPr>
          <p:cNvPr id="1013" name="Google Shape;1013;p29"/>
          <p:cNvPicPr preferRelativeResize="0"/>
          <p:nvPr/>
        </p:nvPicPr>
        <p:blipFill rotWithShape="1">
          <a:blip r:embed="rId3">
            <a:alphaModFix/>
          </a:blip>
          <a:srcRect b="0" l="0" r="0" t="0"/>
          <a:stretch/>
        </p:blipFill>
        <p:spPr>
          <a:xfrm>
            <a:off x="171845" y="-1"/>
            <a:ext cx="4248378" cy="1732939"/>
          </a:xfrm>
          <a:prstGeom prst="rect">
            <a:avLst/>
          </a:prstGeom>
          <a:noFill/>
          <a:ln>
            <a:noFill/>
          </a:ln>
        </p:spPr>
      </p:pic>
      <p:sp>
        <p:nvSpPr>
          <p:cNvPr id="1014" name="Google Shape;1014;p29"/>
          <p:cNvSpPr txBox="1"/>
          <p:nvPr/>
        </p:nvSpPr>
        <p:spPr>
          <a:xfrm>
            <a:off x="442273" y="1565702"/>
            <a:ext cx="3707522" cy="866179"/>
          </a:xfrm>
          <a:prstGeom prst="rect">
            <a:avLst/>
          </a:prstGeom>
          <a:noFill/>
          <a:ln>
            <a:noFill/>
          </a:ln>
        </p:spPr>
        <p:txBody>
          <a:bodyPr anchorCtr="0" anchor="t" bIns="0" lIns="0" spcFirstLastPara="1" rIns="0" wrap="square" tIns="0">
            <a:noAutofit/>
          </a:bodyPr>
          <a:lstStyle/>
          <a:p>
            <a:pPr indent="0" lvl="0" marL="0" marR="0" rtl="0" algn="ctr">
              <a:lnSpc>
                <a:spcPct val="113999"/>
              </a:lnSpc>
              <a:spcBef>
                <a:spcPts val="0"/>
              </a:spcBef>
              <a:spcAft>
                <a:spcPts val="0"/>
              </a:spcAft>
              <a:buClr>
                <a:schemeClr val="lt2"/>
              </a:buClr>
              <a:buSzPts val="1921"/>
              <a:buFont typeface="Poppins Light"/>
              <a:buNone/>
            </a:pPr>
            <a:r>
              <a:rPr lang="en-US" sz="1921">
                <a:solidFill>
                  <a:schemeClr val="lt2"/>
                </a:solidFill>
                <a:latin typeface="Poppins Light"/>
                <a:ea typeface="Poppins Light"/>
                <a:cs typeface="Poppins Light"/>
                <a:sym typeface="Poppins Light"/>
              </a:rPr>
              <a:t>Value added. Value shared.</a:t>
            </a:r>
            <a:endParaRPr/>
          </a:p>
        </p:txBody>
      </p:sp>
      <p:cxnSp>
        <p:nvCxnSpPr>
          <p:cNvPr id="1015" name="Google Shape;1015;p29"/>
          <p:cNvCxnSpPr/>
          <p:nvPr/>
        </p:nvCxnSpPr>
        <p:spPr>
          <a:xfrm>
            <a:off x="-1973926" y="2305315"/>
            <a:ext cx="5881938" cy="0"/>
          </a:xfrm>
          <a:prstGeom prst="straightConnector1">
            <a:avLst/>
          </a:prstGeom>
          <a:noFill/>
          <a:ln cap="flat" cmpd="sng" w="12700">
            <a:solidFill>
              <a:schemeClr val="lt2"/>
            </a:solidFill>
            <a:prstDash val="solid"/>
            <a:miter lim="800000"/>
            <a:headEnd len="med" w="med" type="oval"/>
            <a:tailEnd len="med" w="med" type="oval"/>
          </a:ln>
        </p:spPr>
      </p:cxnSp>
      <p:sp>
        <p:nvSpPr>
          <p:cNvPr id="1016" name="Google Shape;1016;p29"/>
          <p:cNvSpPr txBox="1"/>
          <p:nvPr/>
        </p:nvSpPr>
        <p:spPr>
          <a:xfrm>
            <a:off x="4738706" y="1850736"/>
            <a:ext cx="5510834" cy="1930393"/>
          </a:xfrm>
          <a:prstGeom prst="rect">
            <a:avLst/>
          </a:prstGeom>
          <a:noFill/>
          <a:ln>
            <a:noFill/>
          </a:ln>
        </p:spPr>
        <p:txBody>
          <a:bodyPr anchorCtr="0" anchor="t" bIns="45700" lIns="91425" spcFirstLastPara="1" rIns="91425" wrap="square" tIns="45700">
            <a:noAutofit/>
          </a:bodyPr>
          <a:lstStyle/>
          <a:p>
            <a:pPr indent="0" lvl="0" marL="0" marR="0" rtl="0" algn="l">
              <a:lnSpc>
                <a:spcPct val="130000"/>
              </a:lnSpc>
              <a:spcBef>
                <a:spcPts val="0"/>
              </a:spcBef>
              <a:spcAft>
                <a:spcPts val="0"/>
              </a:spcAft>
              <a:buClr>
                <a:schemeClr val="lt2"/>
              </a:buClr>
              <a:buSzPts val="3843"/>
              <a:buFont typeface="Arial"/>
              <a:buNone/>
            </a:pPr>
            <a:r>
              <a:rPr lang="en-US" sz="3843">
                <a:solidFill>
                  <a:schemeClr val="lt2"/>
                </a:solidFill>
                <a:latin typeface="Poppins"/>
                <a:ea typeface="Poppins"/>
                <a:cs typeface="Poppins"/>
                <a:sym typeface="Poppins"/>
              </a:rPr>
              <a:t>Get in touch</a:t>
            </a:r>
            <a:endParaRPr sz="874">
              <a:solidFill>
                <a:schemeClr val="lt2"/>
              </a:solidFill>
              <a:latin typeface="Poppins"/>
              <a:ea typeface="Poppins"/>
              <a:cs typeface="Poppins"/>
              <a:sym typeface="Poppins"/>
            </a:endParaRPr>
          </a:p>
          <a:p>
            <a:pPr indent="0" lvl="0" marL="0" marR="0" rtl="0" algn="l">
              <a:lnSpc>
                <a:spcPct val="130000"/>
              </a:lnSpc>
              <a:spcBef>
                <a:spcPts val="1700"/>
              </a:spcBef>
              <a:spcAft>
                <a:spcPts val="0"/>
              </a:spcAft>
              <a:buClr>
                <a:schemeClr val="lt2"/>
              </a:buClr>
              <a:buSzPts val="1746"/>
              <a:buFont typeface="Arial"/>
              <a:buNone/>
            </a:pPr>
            <a:r>
              <a:rPr lang="en-US" sz="1746">
                <a:solidFill>
                  <a:schemeClr val="lt2"/>
                </a:solidFill>
                <a:latin typeface="Poppins"/>
                <a:ea typeface="Poppins"/>
                <a:cs typeface="Poppins"/>
                <a:sym typeface="Poppins"/>
              </a:rPr>
              <a:t>If you have any questions or would like a personalised demonstration, we’d be delighted to hear from you.</a:t>
            </a:r>
            <a:endParaRPr sz="2097">
              <a:solidFill>
                <a:schemeClr val="lt2"/>
              </a:solidFill>
              <a:latin typeface="Poppins"/>
              <a:ea typeface="Poppins"/>
              <a:cs typeface="Poppins"/>
              <a:sym typeface="Poppins"/>
            </a:endParaRPr>
          </a:p>
          <a:p>
            <a:pPr indent="-216000" lvl="1" marL="216000" marR="0" rtl="0" algn="l">
              <a:lnSpc>
                <a:spcPct val="100000"/>
              </a:lnSpc>
              <a:spcBef>
                <a:spcPts val="3185"/>
              </a:spcBef>
              <a:spcAft>
                <a:spcPts val="0"/>
              </a:spcAft>
              <a:buClr>
                <a:schemeClr val="dk2"/>
              </a:buClr>
              <a:buSzPts val="1746"/>
              <a:buFont typeface="Arial"/>
              <a:buChar char="&gt;"/>
            </a:pPr>
            <a:r>
              <a:rPr b="0" i="0" lang="en-US" sz="1746" u="none" cap="none" strike="noStrike">
                <a:solidFill>
                  <a:schemeClr val="lt2"/>
                </a:solidFill>
                <a:latin typeface="Poppins"/>
                <a:ea typeface="Poppins"/>
                <a:cs typeface="Poppins"/>
                <a:sym typeface="Poppins"/>
              </a:rPr>
              <a:t> Email: 	info.uk@unite.eu</a:t>
            </a:r>
            <a:endParaRPr b="0" i="0" sz="1746" u="none" cap="none" strike="noStrike">
              <a:solidFill>
                <a:schemeClr val="lt2"/>
              </a:solidFill>
              <a:latin typeface="Poppins"/>
              <a:ea typeface="Poppins"/>
              <a:cs typeface="Poppins"/>
              <a:sym typeface="Poppins"/>
            </a:endParaRPr>
          </a:p>
          <a:p>
            <a:pPr indent="-216000" lvl="1" marL="216000" marR="0" rtl="0" algn="l">
              <a:lnSpc>
                <a:spcPct val="100000"/>
              </a:lnSpc>
              <a:spcBef>
                <a:spcPts val="3185"/>
              </a:spcBef>
              <a:spcAft>
                <a:spcPts val="0"/>
              </a:spcAft>
              <a:buClr>
                <a:schemeClr val="dk2"/>
              </a:buClr>
              <a:buSzPts val="1746"/>
              <a:buFont typeface="Arial"/>
              <a:buChar char="&gt;"/>
            </a:pPr>
            <a:r>
              <a:rPr b="0" i="0" lang="en-US" sz="1746" u="none" cap="none" strike="noStrike">
                <a:solidFill>
                  <a:schemeClr val="lt2"/>
                </a:solidFill>
                <a:latin typeface="Poppins"/>
                <a:ea typeface="Poppins"/>
                <a:cs typeface="Poppins"/>
                <a:sym typeface="Poppins"/>
              </a:rPr>
              <a:t> Tel: 		0292 150 9669</a:t>
            </a:r>
            <a:endParaRPr b="0" i="0" sz="1746" u="none" cap="none" strike="noStrike">
              <a:solidFill>
                <a:schemeClr val="lt2"/>
              </a:solidFill>
              <a:latin typeface="Poppins"/>
              <a:ea typeface="Poppins"/>
              <a:cs typeface="Poppins"/>
              <a:sym typeface="Poppins"/>
            </a:endParaRPr>
          </a:p>
        </p:txBody>
      </p:sp>
      <p:pic>
        <p:nvPicPr>
          <p:cNvPr id="1017" name="Google Shape;1017;p29"/>
          <p:cNvPicPr preferRelativeResize="0"/>
          <p:nvPr/>
        </p:nvPicPr>
        <p:blipFill rotWithShape="1">
          <a:blip r:embed="rId4">
            <a:alphaModFix/>
          </a:blip>
          <a:srcRect b="0" l="0" r="0" t="0"/>
          <a:stretch/>
        </p:blipFill>
        <p:spPr>
          <a:xfrm>
            <a:off x="2199396" y="3298640"/>
            <a:ext cx="2146483" cy="193039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3"/>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p>
            <a:pPr indent="0" lvl="0" marL="0" rtl="0" algn="l">
              <a:lnSpc>
                <a:spcPct val="114000"/>
              </a:lnSpc>
              <a:spcBef>
                <a:spcPts val="0"/>
              </a:spcBef>
              <a:spcAft>
                <a:spcPts val="0"/>
              </a:spcAft>
              <a:buClr>
                <a:schemeClr val="dk1"/>
              </a:buClr>
              <a:buSzPts val="1800"/>
              <a:buFont typeface="Poppins"/>
              <a:buNone/>
            </a:pPr>
            <a:r>
              <a:rPr lang="en-US" sz="1800">
                <a:solidFill>
                  <a:schemeClr val="dk1"/>
                </a:solidFill>
                <a:latin typeface="Poppins"/>
                <a:ea typeface="Poppins"/>
                <a:cs typeface="Poppins"/>
                <a:sym typeface="Poppins"/>
              </a:rPr>
              <a:t>Your compliant e-procurement platform</a:t>
            </a:r>
            <a:br>
              <a:rPr lang="en-US" sz="1800">
                <a:latin typeface="Poppins"/>
                <a:ea typeface="Poppins"/>
                <a:cs typeface="Poppins"/>
                <a:sym typeface="Poppins"/>
              </a:rPr>
            </a:br>
            <a:endParaRPr sz="1800">
              <a:latin typeface="Poppins"/>
              <a:ea typeface="Poppins"/>
              <a:cs typeface="Poppins"/>
              <a:sym typeface="Poppins"/>
            </a:endParaRPr>
          </a:p>
        </p:txBody>
      </p:sp>
      <p:sp>
        <p:nvSpPr>
          <p:cNvPr id="619" name="Google Shape;619;p3"/>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pic>
        <p:nvPicPr>
          <p:cNvPr id="620" name="Google Shape;620;p3"/>
          <p:cNvPicPr preferRelativeResize="0"/>
          <p:nvPr/>
        </p:nvPicPr>
        <p:blipFill rotWithShape="1">
          <a:blip r:embed="rId3">
            <a:alphaModFix/>
          </a:blip>
          <a:srcRect b="0" l="0" r="0" t="0"/>
          <a:stretch/>
        </p:blipFill>
        <p:spPr>
          <a:xfrm>
            <a:off x="2486560" y="3960299"/>
            <a:ext cx="2438640" cy="1616778"/>
          </a:xfrm>
          <a:prstGeom prst="rect">
            <a:avLst/>
          </a:prstGeom>
          <a:noFill/>
          <a:ln>
            <a:noFill/>
          </a:ln>
        </p:spPr>
      </p:pic>
      <p:sp>
        <p:nvSpPr>
          <p:cNvPr id="621" name="Google Shape;621;p3"/>
          <p:cNvSpPr txBox="1"/>
          <p:nvPr>
            <p:ph idx="1" type="body"/>
          </p:nvPr>
        </p:nvSpPr>
        <p:spPr>
          <a:xfrm>
            <a:off x="431800" y="1129127"/>
            <a:ext cx="3940174" cy="2135418"/>
          </a:xfrm>
          <a:prstGeom prst="rect">
            <a:avLst/>
          </a:prstGeom>
          <a:noFill/>
          <a:ln>
            <a:noFill/>
          </a:ln>
        </p:spPr>
        <p:txBody>
          <a:bodyPr anchorCtr="0" anchor="t" bIns="0" lIns="0" spcFirstLastPara="1" rIns="0" wrap="square" tIns="0">
            <a:noAutofit/>
          </a:bodyPr>
          <a:lstStyle/>
          <a:p>
            <a:pPr indent="0" lvl="0" marL="0" rtl="0" algn="l">
              <a:lnSpc>
                <a:spcPct val="150000"/>
              </a:lnSpc>
              <a:spcBef>
                <a:spcPts val="0"/>
              </a:spcBef>
              <a:spcAft>
                <a:spcPts val="0"/>
              </a:spcAft>
              <a:buClr>
                <a:srgbClr val="002060"/>
              </a:buClr>
              <a:buSzPts val="1400"/>
              <a:buNone/>
            </a:pPr>
            <a:r>
              <a:rPr lang="en-US" sz="1400">
                <a:solidFill>
                  <a:srgbClr val="002060"/>
                </a:solidFill>
                <a:latin typeface="Noto Sans"/>
                <a:ea typeface="Noto Sans"/>
                <a:cs typeface="Noto Sans"/>
                <a:sym typeface="Noto Sans"/>
              </a:rPr>
              <a:t>Key benefits</a:t>
            </a:r>
            <a:endParaRPr/>
          </a:p>
          <a:p>
            <a:pPr indent="-216000" lvl="2" marL="216000" rtl="0" algn="l">
              <a:lnSpc>
                <a:spcPct val="150000"/>
              </a:lnSpc>
              <a:spcBef>
                <a:spcPts val="1200"/>
              </a:spcBef>
              <a:spcAft>
                <a:spcPts val="0"/>
              </a:spcAft>
              <a:buSzPts val="1100"/>
              <a:buChar char="+"/>
            </a:pPr>
            <a:r>
              <a:rPr lang="en-US">
                <a:solidFill>
                  <a:srgbClr val="002060"/>
                </a:solidFill>
              </a:rPr>
              <a:t>Minimise supplier research and selection</a:t>
            </a:r>
            <a:endParaRPr/>
          </a:p>
          <a:p>
            <a:pPr indent="-216000" lvl="2" marL="216000" rtl="0" algn="l">
              <a:lnSpc>
                <a:spcPct val="150000"/>
              </a:lnSpc>
              <a:spcBef>
                <a:spcPts val="1200"/>
              </a:spcBef>
              <a:spcAft>
                <a:spcPts val="0"/>
              </a:spcAft>
              <a:buSzPts val="1100"/>
              <a:buChar char="+"/>
            </a:pPr>
            <a:r>
              <a:rPr lang="en-US"/>
              <a:t>Quickly find and compare millions of products from an extensive category range</a:t>
            </a:r>
            <a:endParaRPr/>
          </a:p>
          <a:p>
            <a:pPr indent="-216000" lvl="2" marL="216000" rtl="0" algn="l">
              <a:lnSpc>
                <a:spcPct val="150000"/>
              </a:lnSpc>
              <a:spcBef>
                <a:spcPts val="1200"/>
              </a:spcBef>
              <a:spcAft>
                <a:spcPts val="0"/>
              </a:spcAft>
              <a:buSzPts val="1100"/>
              <a:buChar char="+"/>
            </a:pPr>
            <a:r>
              <a:rPr lang="en-US">
                <a:solidFill>
                  <a:srgbClr val="002060"/>
                </a:solidFill>
              </a:rPr>
              <a:t>Curate a customised multi-supplier B2B marketplace from our Unite Store by activating supplier BusinessShops</a:t>
            </a:r>
            <a:endParaRPr>
              <a:solidFill>
                <a:srgbClr val="002060"/>
              </a:solidFill>
            </a:endParaRPr>
          </a:p>
          <a:p>
            <a:pPr indent="-216000" lvl="2" marL="216000" rtl="0" algn="l">
              <a:lnSpc>
                <a:spcPct val="150000"/>
              </a:lnSpc>
              <a:spcBef>
                <a:spcPts val="1200"/>
              </a:spcBef>
              <a:spcAft>
                <a:spcPts val="0"/>
              </a:spcAft>
              <a:buSzPts val="1100"/>
              <a:buChar char="+"/>
            </a:pPr>
            <a:r>
              <a:rPr lang="en-US">
                <a:solidFill>
                  <a:srgbClr val="002060"/>
                </a:solidFill>
              </a:rPr>
              <a:t>Map and forecast your spend</a:t>
            </a:r>
            <a:endParaRPr/>
          </a:p>
          <a:p>
            <a:pPr indent="-146150" lvl="2" marL="216000" rtl="0" algn="l">
              <a:lnSpc>
                <a:spcPct val="150000"/>
              </a:lnSpc>
              <a:spcBef>
                <a:spcPts val="1200"/>
              </a:spcBef>
              <a:spcAft>
                <a:spcPts val="0"/>
              </a:spcAft>
              <a:buSzPts val="1100"/>
              <a:buNone/>
            </a:pPr>
            <a:r>
              <a:t/>
            </a:r>
            <a:endParaRPr/>
          </a:p>
          <a:p>
            <a:pPr indent="-146150" lvl="2" marL="216000" rtl="0" algn="l">
              <a:lnSpc>
                <a:spcPct val="150000"/>
              </a:lnSpc>
              <a:spcBef>
                <a:spcPts val="1200"/>
              </a:spcBef>
              <a:spcAft>
                <a:spcPts val="0"/>
              </a:spcAft>
              <a:buSzPts val="1100"/>
              <a:buNone/>
            </a:pPr>
            <a:r>
              <a:t/>
            </a:r>
            <a:endParaRPr>
              <a:solidFill>
                <a:srgbClr val="002060"/>
              </a:solidFill>
            </a:endParaRPr>
          </a:p>
          <a:p>
            <a:pPr indent="-149325" lvl="2" marL="216000" rtl="0" algn="l">
              <a:lnSpc>
                <a:spcPct val="150000"/>
              </a:lnSpc>
              <a:spcBef>
                <a:spcPts val="1200"/>
              </a:spcBef>
              <a:spcAft>
                <a:spcPts val="0"/>
              </a:spcAft>
              <a:buSzPts val="1050"/>
              <a:buNone/>
            </a:pPr>
            <a:r>
              <a:t/>
            </a:r>
            <a:endParaRPr sz="1050">
              <a:solidFill>
                <a:srgbClr val="002060"/>
              </a:solidFill>
            </a:endParaRPr>
          </a:p>
          <a:p>
            <a:pPr indent="-149325" lvl="2" marL="216000" rtl="0" algn="l">
              <a:lnSpc>
                <a:spcPct val="150000"/>
              </a:lnSpc>
              <a:spcBef>
                <a:spcPts val="1200"/>
              </a:spcBef>
              <a:spcAft>
                <a:spcPts val="0"/>
              </a:spcAft>
              <a:buSzPts val="1050"/>
              <a:buNone/>
            </a:pPr>
            <a:r>
              <a:t/>
            </a:r>
            <a:endParaRPr sz="1050">
              <a:solidFill>
                <a:srgbClr val="002060"/>
              </a:solidFill>
            </a:endParaRPr>
          </a:p>
        </p:txBody>
      </p:sp>
      <p:sp>
        <p:nvSpPr>
          <p:cNvPr id="622" name="Google Shape;622;p3"/>
          <p:cNvSpPr txBox="1"/>
          <p:nvPr/>
        </p:nvSpPr>
        <p:spPr>
          <a:xfrm>
            <a:off x="5345906" y="1129127"/>
            <a:ext cx="4462236" cy="360045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2060"/>
              </a:buClr>
              <a:buSzPts val="1400"/>
              <a:buFont typeface="Arial"/>
              <a:buNone/>
            </a:pPr>
            <a:r>
              <a:rPr b="0" i="0" lang="en-US" sz="1400" u="none" cap="none" strike="noStrike">
                <a:solidFill>
                  <a:srgbClr val="002060"/>
                </a:solidFill>
                <a:latin typeface="Noto Sans"/>
                <a:ea typeface="Noto Sans"/>
                <a:cs typeface="Noto Sans"/>
                <a:sym typeface="Noto Sans"/>
              </a:rPr>
              <a:t>Features and functions</a:t>
            </a:r>
            <a:endParaRPr/>
          </a:p>
          <a:p>
            <a:pPr indent="-216000" lvl="2" marL="216000" marR="0" rtl="0" algn="l">
              <a:lnSpc>
                <a:spcPct val="150000"/>
              </a:lnSpc>
              <a:spcBef>
                <a:spcPts val="1200"/>
              </a:spcBef>
              <a:spcAft>
                <a:spcPts val="0"/>
              </a:spcAft>
              <a:buClr>
                <a:schemeClr val="accent1"/>
              </a:buClr>
              <a:buSzPts val="1100"/>
              <a:buFont typeface="Arial"/>
              <a:buChar char="+"/>
            </a:pPr>
            <a:r>
              <a:rPr b="0" i="0" lang="en-US" sz="1100" u="none" cap="none" strike="noStrike">
                <a:solidFill>
                  <a:srgbClr val="002060"/>
                </a:solidFill>
                <a:latin typeface="Noto Sans"/>
                <a:ea typeface="Noto Sans"/>
                <a:cs typeface="Noto Sans"/>
                <a:sym typeface="Noto Sans"/>
              </a:rPr>
              <a:t>Full compatibility with over 40 ERP and third-party solutions</a:t>
            </a:r>
            <a:endParaRPr/>
          </a:p>
          <a:p>
            <a:pPr indent="-216000" lvl="2" marL="216000" marR="0" rtl="0" algn="l">
              <a:lnSpc>
                <a:spcPct val="150000"/>
              </a:lnSpc>
              <a:spcBef>
                <a:spcPts val="1200"/>
              </a:spcBef>
              <a:spcAft>
                <a:spcPts val="0"/>
              </a:spcAft>
              <a:buClr>
                <a:schemeClr val="accent1"/>
              </a:buClr>
              <a:buSzPts val="1100"/>
              <a:buFont typeface="Arial"/>
              <a:buChar char="+"/>
            </a:pPr>
            <a:r>
              <a:rPr b="0" i="0" lang="en-US" sz="1100" u="none" cap="none" strike="noStrike">
                <a:solidFill>
                  <a:srgbClr val="002060"/>
                </a:solidFill>
                <a:latin typeface="Noto Sans"/>
                <a:ea typeface="Noto Sans"/>
                <a:cs typeface="Noto Sans"/>
                <a:sym typeface="Noto Sans"/>
              </a:rPr>
              <a:t>Standalone user management independent of ERP systems</a:t>
            </a:r>
            <a:endParaRPr/>
          </a:p>
          <a:p>
            <a:pPr indent="-216000" lvl="2" marL="216000" marR="0" rtl="0" algn="l">
              <a:lnSpc>
                <a:spcPct val="150000"/>
              </a:lnSpc>
              <a:spcBef>
                <a:spcPts val="1200"/>
              </a:spcBef>
              <a:spcAft>
                <a:spcPts val="0"/>
              </a:spcAft>
              <a:buClr>
                <a:schemeClr val="accent1"/>
              </a:buClr>
              <a:buSzPts val="1100"/>
              <a:buFont typeface="Arial"/>
              <a:buChar char="+"/>
            </a:pPr>
            <a:r>
              <a:rPr b="0" i="0" lang="en-US" sz="1100" u="none" cap="none" strike="noStrike">
                <a:solidFill>
                  <a:srgbClr val="002060"/>
                </a:solidFill>
                <a:latin typeface="Noto Sans"/>
                <a:ea typeface="Noto Sans"/>
                <a:cs typeface="Noto Sans"/>
                <a:sym typeface="Noto Sans"/>
              </a:rPr>
              <a:t>Customisable P2P integration points</a:t>
            </a:r>
            <a:endParaRPr/>
          </a:p>
          <a:p>
            <a:pPr indent="-216000" lvl="2" marL="216000" marR="0" rtl="0" algn="l">
              <a:lnSpc>
                <a:spcPct val="150000"/>
              </a:lnSpc>
              <a:spcBef>
                <a:spcPts val="1200"/>
              </a:spcBef>
              <a:spcAft>
                <a:spcPts val="0"/>
              </a:spcAft>
              <a:buClr>
                <a:schemeClr val="accent1"/>
              </a:buClr>
              <a:buSzPts val="1100"/>
              <a:buFont typeface="Arial"/>
              <a:buChar char="+"/>
            </a:pPr>
            <a:r>
              <a:rPr b="0" i="0" lang="en-US" sz="1100" u="none" cap="none" strike="noStrike">
                <a:solidFill>
                  <a:srgbClr val="002060"/>
                </a:solidFill>
                <a:latin typeface="Noto Sans"/>
                <a:ea typeface="Noto Sans"/>
                <a:cs typeface="Noto Sans"/>
                <a:sym typeface="Noto Sans"/>
              </a:rPr>
              <a:t>Allocate user/multi-user rights, spend controls and approval workflows</a:t>
            </a:r>
            <a:endParaRPr/>
          </a:p>
          <a:p>
            <a:pPr indent="-216000" lvl="2" marL="216000" marR="0" rtl="0" algn="l">
              <a:lnSpc>
                <a:spcPct val="150000"/>
              </a:lnSpc>
              <a:spcBef>
                <a:spcPts val="1200"/>
              </a:spcBef>
              <a:spcAft>
                <a:spcPts val="0"/>
              </a:spcAft>
              <a:buClr>
                <a:schemeClr val="accent1"/>
              </a:buClr>
              <a:buSzPts val="1100"/>
              <a:buFont typeface="Arial"/>
              <a:buChar char="+"/>
            </a:pPr>
            <a:r>
              <a:rPr b="0" i="0" lang="en-US" sz="1100" u="none" cap="none" strike="noStrike">
                <a:solidFill>
                  <a:srgbClr val="002060"/>
                </a:solidFill>
                <a:latin typeface="Noto Sans"/>
                <a:ea typeface="Noto Sans"/>
                <a:cs typeface="Noto Sans"/>
                <a:sym typeface="Noto Sans"/>
              </a:rPr>
              <a:t>Define billing and delivery addresses, cost centres and ledger codes</a:t>
            </a:r>
            <a:endParaRPr b="0" i="0" sz="1100" u="none" cap="none" strike="noStrike">
              <a:solidFill>
                <a:srgbClr val="002060"/>
              </a:solidFill>
              <a:latin typeface="Noto Sans"/>
              <a:ea typeface="Noto Sans"/>
              <a:cs typeface="Noto Sans"/>
              <a:sym typeface="Noto Sans"/>
            </a:endParaRPr>
          </a:p>
          <a:p>
            <a:pPr indent="-216000" lvl="2" marL="216000" marR="0" rtl="0" algn="l">
              <a:lnSpc>
                <a:spcPct val="150000"/>
              </a:lnSpc>
              <a:spcBef>
                <a:spcPts val="1200"/>
              </a:spcBef>
              <a:spcAft>
                <a:spcPts val="0"/>
              </a:spcAft>
              <a:buClr>
                <a:schemeClr val="accent1"/>
              </a:buClr>
              <a:buSzPts val="1100"/>
              <a:buFont typeface="Arial"/>
              <a:buChar char="+"/>
            </a:pPr>
            <a:r>
              <a:rPr b="0" i="0" lang="en-US" sz="1100" u="none" cap="none" strike="noStrike">
                <a:solidFill>
                  <a:srgbClr val="002060"/>
                </a:solidFill>
                <a:latin typeface="Noto Sans"/>
                <a:ea typeface="Noto Sans"/>
                <a:cs typeface="Noto Sans"/>
                <a:sym typeface="Noto Sans"/>
              </a:rPr>
              <a:t>Benefit from automatic </a:t>
            </a:r>
            <a:r>
              <a:rPr b="0" i="0" lang="en-US" sz="1100" u="none" cap="none" strike="noStrike">
                <a:solidFill>
                  <a:srgbClr val="28235C"/>
                </a:solidFill>
                <a:latin typeface="Noto Sans"/>
                <a:ea typeface="Noto Sans"/>
                <a:cs typeface="Noto Sans"/>
                <a:sym typeface="Noto Sans"/>
              </a:rPr>
              <a:t>basket optimisation</a:t>
            </a:r>
            <a:r>
              <a:rPr b="0" i="0" lang="en-US" sz="1100" u="none" cap="none" strike="noStrike">
                <a:solidFill>
                  <a:srgbClr val="002060"/>
                </a:solidFill>
                <a:latin typeface="Noto Sans"/>
                <a:ea typeface="Noto Sans"/>
                <a:cs typeface="Noto Sans"/>
                <a:sym typeface="Noto Sans"/>
              </a:rPr>
              <a:t> at checkout to ensure best price and delivery across multiple suppliers</a:t>
            </a:r>
            <a:endParaRPr/>
          </a:p>
          <a:p>
            <a:pPr indent="-216000" lvl="2" marL="216000" marR="0" rtl="0" algn="l">
              <a:lnSpc>
                <a:spcPct val="150000"/>
              </a:lnSpc>
              <a:spcBef>
                <a:spcPts val="1200"/>
              </a:spcBef>
              <a:spcAft>
                <a:spcPts val="0"/>
              </a:spcAft>
              <a:buClr>
                <a:schemeClr val="accent1"/>
              </a:buClr>
              <a:buSzPts val="1100"/>
              <a:buFont typeface="Arial"/>
              <a:buChar char="+"/>
            </a:pPr>
            <a:r>
              <a:rPr b="0" i="0" lang="en-US" sz="1100" u="none" cap="none" strike="noStrike">
                <a:solidFill>
                  <a:srgbClr val="002060"/>
                </a:solidFill>
                <a:latin typeface="Noto Sans"/>
                <a:ea typeface="Noto Sans"/>
                <a:cs typeface="Noto Sans"/>
                <a:sym typeface="Noto Sans"/>
              </a:rPr>
              <a:t>Analyse expenditure and identify potential savings with order and payments data (eCl@ss, UNSPSC)</a:t>
            </a:r>
            <a:endParaRPr/>
          </a:p>
          <a:p>
            <a:pPr indent="-149325" lvl="2" marL="216000" marR="0" rtl="0" algn="l">
              <a:lnSpc>
                <a:spcPct val="150000"/>
              </a:lnSpc>
              <a:spcBef>
                <a:spcPts val="1200"/>
              </a:spcBef>
              <a:spcAft>
                <a:spcPts val="0"/>
              </a:spcAft>
              <a:buClr>
                <a:schemeClr val="accent1"/>
              </a:buClr>
              <a:buSzPts val="1050"/>
              <a:buFont typeface="Arial"/>
              <a:buNone/>
            </a:pPr>
            <a:r>
              <a:t/>
            </a:r>
            <a:endParaRPr b="0" i="0" sz="1050" u="none" cap="none" strike="noStrike">
              <a:solidFill>
                <a:srgbClr val="002060"/>
              </a:solidFill>
              <a:latin typeface="Noto Sans"/>
              <a:ea typeface="Noto Sans"/>
              <a:cs typeface="Noto Sans"/>
              <a:sym typeface="Noto Sans"/>
            </a:endParaRPr>
          </a:p>
          <a:p>
            <a:pPr indent="-149325" lvl="2" marL="216000" marR="0" rtl="0" algn="l">
              <a:lnSpc>
                <a:spcPct val="150000"/>
              </a:lnSpc>
              <a:spcBef>
                <a:spcPts val="1200"/>
              </a:spcBef>
              <a:spcAft>
                <a:spcPts val="0"/>
              </a:spcAft>
              <a:buClr>
                <a:schemeClr val="accent1"/>
              </a:buClr>
              <a:buSzPts val="1050"/>
              <a:buFont typeface="Arial"/>
              <a:buNone/>
            </a:pPr>
            <a:r>
              <a:t/>
            </a:r>
            <a:endParaRPr b="0" i="0" sz="1050" u="none" cap="none" strike="noStrike">
              <a:solidFill>
                <a:srgbClr val="002060"/>
              </a:solidFill>
              <a:latin typeface="Noto Sans"/>
              <a:ea typeface="Noto Sans"/>
              <a:cs typeface="Noto Sans"/>
              <a:sym typeface="Noto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pic>
        <p:nvPicPr>
          <p:cNvPr descr="Icon&#10;&#10;Description automatically generated" id="627" name="Google Shape;627;p4"/>
          <p:cNvPicPr preferRelativeResize="0"/>
          <p:nvPr/>
        </p:nvPicPr>
        <p:blipFill rotWithShape="1">
          <a:blip r:embed="rId3">
            <a:alphaModFix/>
          </a:blip>
          <a:srcRect b="0" l="0" r="0" t="0"/>
          <a:stretch/>
        </p:blipFill>
        <p:spPr>
          <a:xfrm>
            <a:off x="0" y="1480"/>
            <a:ext cx="10691813" cy="5988265"/>
          </a:xfrm>
          <a:prstGeom prst="rect">
            <a:avLst/>
          </a:prstGeom>
          <a:noFill/>
          <a:ln>
            <a:noFill/>
          </a:ln>
        </p:spPr>
      </p:pic>
      <p:sp>
        <p:nvSpPr>
          <p:cNvPr id="628" name="Google Shape;628;p4"/>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p>
            <a:pPr indent="0" lvl="0" marL="0" rtl="0" algn="l">
              <a:lnSpc>
                <a:spcPct val="114000"/>
              </a:lnSpc>
              <a:spcBef>
                <a:spcPts val="0"/>
              </a:spcBef>
              <a:spcAft>
                <a:spcPts val="0"/>
              </a:spcAft>
              <a:buClr>
                <a:schemeClr val="dk1"/>
              </a:buClr>
              <a:buSzPts val="1800"/>
              <a:buFont typeface="Poppins"/>
              <a:buNone/>
            </a:pPr>
            <a:r>
              <a:rPr lang="en-US" sz="1800">
                <a:solidFill>
                  <a:schemeClr val="dk1"/>
                </a:solidFill>
                <a:latin typeface="Poppins"/>
                <a:ea typeface="Poppins"/>
                <a:cs typeface="Poppins"/>
                <a:sym typeface="Poppins"/>
              </a:rPr>
              <a:t>Effortless sustainable sourcing, buying and accounting</a:t>
            </a:r>
            <a:endParaRPr sz="1800">
              <a:latin typeface="Poppins"/>
              <a:ea typeface="Poppins"/>
              <a:cs typeface="Poppins"/>
              <a:sym typeface="Poppins"/>
            </a:endParaRPr>
          </a:p>
        </p:txBody>
      </p:sp>
      <p:sp>
        <p:nvSpPr>
          <p:cNvPr id="629" name="Google Shape;629;p4"/>
          <p:cNvSpPr txBox="1"/>
          <p:nvPr/>
        </p:nvSpPr>
        <p:spPr>
          <a:xfrm>
            <a:off x="569488" y="3186076"/>
            <a:ext cx="2828082" cy="1396408"/>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1100" u="none" cap="none" strike="noStrike">
                <a:solidFill>
                  <a:schemeClr val="accent3"/>
                </a:solidFill>
                <a:latin typeface="Noto Sans"/>
                <a:ea typeface="Noto Sans"/>
                <a:cs typeface="Noto Sans"/>
                <a:sym typeface="Noto Sans"/>
              </a:rPr>
              <a:t>Simplify your contract and </a:t>
            </a:r>
            <a:r>
              <a:rPr b="0" i="0" lang="en-US" sz="1100" u="none" cap="none" strike="noStrike">
                <a:solidFill>
                  <a:schemeClr val="dk1"/>
                </a:solidFill>
                <a:latin typeface="Noto Sans"/>
                <a:ea typeface="Noto Sans"/>
                <a:cs typeface="Noto Sans"/>
                <a:sym typeface="Noto Sans"/>
              </a:rPr>
              <a:t>framework management</a:t>
            </a:r>
            <a:r>
              <a:rPr b="0" i="0" lang="en-US" sz="1100" u="none" cap="none" strike="noStrike">
                <a:solidFill>
                  <a:schemeClr val="accent3"/>
                </a:solidFill>
                <a:latin typeface="Noto Sans"/>
                <a:ea typeface="Noto Sans"/>
                <a:cs typeface="Noto Sans"/>
                <a:sym typeface="Noto Sans"/>
              </a:rPr>
              <a:t>.</a:t>
            </a:r>
            <a:endParaRPr/>
          </a:p>
          <a:p>
            <a:pPr indent="0" lvl="0" marL="0" marR="0" rtl="0" algn="l">
              <a:lnSpc>
                <a:spcPct val="150000"/>
              </a:lnSpc>
              <a:spcBef>
                <a:spcPts val="1200"/>
              </a:spcBef>
              <a:spcAft>
                <a:spcPts val="0"/>
              </a:spcAft>
              <a:buNone/>
            </a:pPr>
            <a:r>
              <a:rPr b="0" i="0" lang="en-US" sz="1100" u="none" cap="none" strike="noStrike">
                <a:solidFill>
                  <a:schemeClr val="accent3"/>
                </a:solidFill>
                <a:latin typeface="Noto Sans"/>
                <a:ea typeface="Noto Sans"/>
                <a:cs typeface="Noto Sans"/>
                <a:sym typeface="Noto Sans"/>
              </a:rPr>
              <a:t>Purchase online or fully integrate our platform into your existing e-procurement systems via a seamless Punchout process.</a:t>
            </a:r>
            <a:endParaRPr/>
          </a:p>
        </p:txBody>
      </p:sp>
      <p:sp>
        <p:nvSpPr>
          <p:cNvPr id="630" name="Google Shape;630;p4"/>
          <p:cNvSpPr txBox="1"/>
          <p:nvPr/>
        </p:nvSpPr>
        <p:spPr>
          <a:xfrm>
            <a:off x="3934097" y="3193017"/>
            <a:ext cx="2825734" cy="1904239"/>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1100" u="none" cap="none" strike="noStrike">
                <a:solidFill>
                  <a:schemeClr val="accent3"/>
                </a:solidFill>
                <a:latin typeface="Noto Sans"/>
                <a:ea typeface="Noto Sans"/>
                <a:cs typeface="Noto Sans"/>
                <a:sym typeface="Noto Sans"/>
              </a:rPr>
              <a:t>Activate supplier ‘BusinessShops’ within our exclusive </a:t>
            </a:r>
            <a:r>
              <a:rPr b="0" i="0" lang="en-US" sz="1100" u="none" cap="none" strike="noStrike">
                <a:solidFill>
                  <a:schemeClr val="dk1"/>
                </a:solidFill>
                <a:latin typeface="Noto Sans"/>
                <a:ea typeface="Noto Sans"/>
                <a:cs typeface="Noto Sans"/>
                <a:sym typeface="Noto Sans"/>
              </a:rPr>
              <a:t>Unite Store </a:t>
            </a:r>
            <a:r>
              <a:rPr b="0" i="0" lang="en-US" sz="1100" u="none" cap="none" strike="noStrike">
                <a:solidFill>
                  <a:schemeClr val="accent3"/>
                </a:solidFill>
                <a:latin typeface="Noto Sans"/>
                <a:ea typeface="Noto Sans"/>
                <a:cs typeface="Noto Sans"/>
                <a:sym typeface="Noto Sans"/>
              </a:rPr>
              <a:t>feature to build a bespoke B2B marketplace.</a:t>
            </a:r>
            <a:endParaRPr/>
          </a:p>
          <a:p>
            <a:pPr indent="0" lvl="0" marL="0" marR="0" rtl="0" algn="l">
              <a:lnSpc>
                <a:spcPct val="150000"/>
              </a:lnSpc>
              <a:spcBef>
                <a:spcPts val="1200"/>
              </a:spcBef>
              <a:spcAft>
                <a:spcPts val="0"/>
              </a:spcAft>
              <a:buNone/>
            </a:pPr>
            <a:r>
              <a:rPr b="0" i="0" lang="en-US" sz="1100" u="none" cap="none" strike="noStrike">
                <a:solidFill>
                  <a:schemeClr val="accent3"/>
                </a:solidFill>
                <a:latin typeface="Noto Sans"/>
                <a:ea typeface="Noto Sans"/>
                <a:cs typeface="Noto Sans"/>
                <a:sym typeface="Noto Sans"/>
              </a:rPr>
              <a:t>Negotiate prices and terms, and even invite your own trusted suppliers into the Unite network to create a </a:t>
            </a:r>
            <a:r>
              <a:rPr b="0" i="0" lang="en-US" sz="1100" u="none" cap="none" strike="noStrike">
                <a:solidFill>
                  <a:schemeClr val="dk1"/>
                </a:solidFill>
                <a:latin typeface="Noto Sans"/>
                <a:ea typeface="Noto Sans"/>
                <a:cs typeface="Noto Sans"/>
                <a:sym typeface="Noto Sans"/>
              </a:rPr>
              <a:t>single point of purchase</a:t>
            </a:r>
            <a:r>
              <a:rPr b="0" i="0" lang="en-US" sz="1100" u="none" cap="none" strike="noStrike">
                <a:solidFill>
                  <a:schemeClr val="accent3"/>
                </a:solidFill>
                <a:latin typeface="Noto Sans"/>
                <a:ea typeface="Noto Sans"/>
                <a:cs typeface="Noto Sans"/>
                <a:sym typeface="Noto Sans"/>
              </a:rPr>
              <a:t>.</a:t>
            </a:r>
            <a:endParaRPr/>
          </a:p>
        </p:txBody>
      </p:sp>
      <p:sp>
        <p:nvSpPr>
          <p:cNvPr id="631" name="Google Shape;631;p4"/>
          <p:cNvSpPr txBox="1"/>
          <p:nvPr/>
        </p:nvSpPr>
        <p:spPr>
          <a:xfrm>
            <a:off x="7296358" y="3186076"/>
            <a:ext cx="2756381" cy="1804212"/>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1100" u="none" cap="none" strike="noStrike">
                <a:solidFill>
                  <a:schemeClr val="accent3"/>
                </a:solidFill>
                <a:latin typeface="Noto Sans"/>
                <a:ea typeface="Noto Sans"/>
                <a:cs typeface="Noto Sans"/>
                <a:sym typeface="Noto Sans"/>
              </a:rPr>
              <a:t>Place all your orders in one Unite account with our </a:t>
            </a:r>
            <a:r>
              <a:rPr b="0" i="0" lang="en-US" sz="1100" u="none" cap="none" strike="noStrike">
                <a:solidFill>
                  <a:schemeClr val="dk1"/>
                </a:solidFill>
                <a:latin typeface="Noto Sans"/>
                <a:ea typeface="Noto Sans"/>
                <a:cs typeface="Noto Sans"/>
                <a:sym typeface="Noto Sans"/>
              </a:rPr>
              <a:t>single vendor </a:t>
            </a:r>
            <a:r>
              <a:rPr b="0" i="0" lang="en-US" sz="1100" u="none" cap="none" strike="noStrike">
                <a:solidFill>
                  <a:schemeClr val="accent3"/>
                </a:solidFill>
                <a:latin typeface="Noto Sans"/>
                <a:ea typeface="Noto Sans"/>
                <a:cs typeface="Noto Sans"/>
                <a:sym typeface="Noto Sans"/>
              </a:rPr>
              <a:t>solution. </a:t>
            </a:r>
            <a:endParaRPr/>
          </a:p>
          <a:p>
            <a:pPr indent="0" lvl="0" marL="0" marR="0" rtl="0" algn="l">
              <a:lnSpc>
                <a:spcPct val="150000"/>
              </a:lnSpc>
              <a:spcBef>
                <a:spcPts val="1200"/>
              </a:spcBef>
              <a:spcAft>
                <a:spcPts val="0"/>
              </a:spcAft>
              <a:buNone/>
            </a:pPr>
            <a:r>
              <a:rPr b="0" i="0" lang="en-US" sz="1100" u="none" cap="none" strike="noStrike">
                <a:solidFill>
                  <a:schemeClr val="accent3"/>
                </a:solidFill>
                <a:latin typeface="Noto Sans"/>
                <a:ea typeface="Noto Sans"/>
                <a:cs typeface="Noto Sans"/>
                <a:sym typeface="Noto Sans"/>
              </a:rPr>
              <a:t>Streamline your accounting with bundle payments, lean P2P transactions and e-invoicing.</a:t>
            </a:r>
            <a:endParaRPr/>
          </a:p>
          <a:p>
            <a:pPr indent="0" lvl="0" marL="0" marR="0" rtl="0" algn="l">
              <a:lnSpc>
                <a:spcPct val="150000"/>
              </a:lnSpc>
              <a:spcBef>
                <a:spcPts val="1200"/>
              </a:spcBef>
              <a:spcAft>
                <a:spcPts val="0"/>
              </a:spcAft>
              <a:buNone/>
            </a:pPr>
            <a:r>
              <a:rPr b="0" i="0" lang="en-US" sz="1100" u="none" cap="none" strike="noStrike">
                <a:solidFill>
                  <a:schemeClr val="accent3"/>
                </a:solidFill>
                <a:latin typeface="Noto Sans"/>
                <a:ea typeface="Noto Sans"/>
                <a:cs typeface="Noto Sans"/>
                <a:sym typeface="Noto Sans"/>
              </a:rPr>
              <a:t> </a:t>
            </a:r>
            <a:endParaRPr/>
          </a:p>
        </p:txBody>
      </p:sp>
      <p:sp>
        <p:nvSpPr>
          <p:cNvPr id="632" name="Google Shape;632;p4"/>
          <p:cNvSpPr txBox="1"/>
          <p:nvPr/>
        </p:nvSpPr>
        <p:spPr>
          <a:xfrm>
            <a:off x="1073888" y="1751322"/>
            <a:ext cx="1626782" cy="452432"/>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chemeClr val="lt2"/>
                </a:solidFill>
                <a:latin typeface="Poppins"/>
                <a:ea typeface="Poppins"/>
                <a:cs typeface="Poppins"/>
                <a:sym typeface="Poppins"/>
              </a:rPr>
              <a:t>Procure</a:t>
            </a:r>
            <a:endParaRPr/>
          </a:p>
        </p:txBody>
      </p:sp>
      <p:sp>
        <p:nvSpPr>
          <p:cNvPr id="633" name="Google Shape;633;p4"/>
          <p:cNvSpPr txBox="1"/>
          <p:nvPr/>
        </p:nvSpPr>
        <p:spPr>
          <a:xfrm>
            <a:off x="4437323" y="1749796"/>
            <a:ext cx="1626782" cy="452432"/>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chemeClr val="lt2"/>
                </a:solidFill>
                <a:latin typeface="Poppins"/>
                <a:ea typeface="Poppins"/>
                <a:cs typeface="Poppins"/>
                <a:sym typeface="Poppins"/>
              </a:rPr>
              <a:t>Buy</a:t>
            </a:r>
            <a:endParaRPr/>
          </a:p>
        </p:txBody>
      </p:sp>
      <p:sp>
        <p:nvSpPr>
          <p:cNvPr id="634" name="Google Shape;634;p4"/>
          <p:cNvSpPr txBox="1"/>
          <p:nvPr/>
        </p:nvSpPr>
        <p:spPr>
          <a:xfrm>
            <a:off x="7768861" y="1749681"/>
            <a:ext cx="1626782" cy="452432"/>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chemeClr val="lt2"/>
                </a:solidFill>
                <a:latin typeface="Poppins"/>
                <a:ea typeface="Poppins"/>
                <a:cs typeface="Poppins"/>
                <a:sym typeface="Poppins"/>
              </a:rPr>
              <a:t>Pay</a:t>
            </a:r>
            <a:endParaRPr/>
          </a:p>
        </p:txBody>
      </p:sp>
      <p:sp>
        <p:nvSpPr>
          <p:cNvPr id="635" name="Google Shape;635;p4"/>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5"/>
          <p:cNvSpPr/>
          <p:nvPr/>
        </p:nvSpPr>
        <p:spPr>
          <a:xfrm>
            <a:off x="593726" y="1346290"/>
            <a:ext cx="2940050" cy="3762405"/>
          </a:xfrm>
          <a:prstGeom prst="rect">
            <a:avLst/>
          </a:prstGeom>
          <a:solidFill>
            <a:srgbClr val="F0F0F2"/>
          </a:solidFill>
          <a:ln>
            <a:noFill/>
          </a:ln>
        </p:spPr>
        <p:txBody>
          <a:bodyPr anchorCtr="0" anchor="t" bIns="288000" lIns="288000" spcFirstLastPara="1" rIns="288000" wrap="square" tIns="288000">
            <a:noAutofit/>
          </a:bodyPr>
          <a:lstStyle/>
          <a:p>
            <a:pPr indent="0" lvl="1" marL="0" marR="0" rtl="0" algn="l">
              <a:spcBef>
                <a:spcPts val="0"/>
              </a:spcBef>
              <a:spcAft>
                <a:spcPts val="0"/>
              </a:spcAft>
              <a:buNone/>
            </a:pPr>
            <a:r>
              <a:rPr b="0" i="0" lang="en-US" sz="1400" u="none" cap="none" strike="noStrike">
                <a:solidFill>
                  <a:schemeClr val="dk2"/>
                </a:solidFill>
                <a:latin typeface="Noto Sans"/>
                <a:ea typeface="Noto Sans"/>
                <a:cs typeface="Noto Sans"/>
                <a:sym typeface="Noto Sans"/>
              </a:rPr>
              <a:t>Research and procure</a:t>
            </a:r>
            <a:endParaRPr b="0" i="0" sz="1400" u="none" cap="none" strike="noStrike">
              <a:solidFill>
                <a:schemeClr val="dk2"/>
              </a:solidFill>
              <a:latin typeface="Noto Sans"/>
              <a:ea typeface="Noto Sans"/>
              <a:cs typeface="Noto Sans"/>
              <a:sym typeface="Noto Sans"/>
            </a:endParaRPr>
          </a:p>
          <a:p>
            <a:pPr indent="-171450" lvl="1" marL="171450" marR="0" rtl="0" algn="l">
              <a:spcBef>
                <a:spcPts val="1200"/>
              </a:spcBef>
              <a:spcAft>
                <a:spcPts val="0"/>
              </a:spcAft>
              <a:buClr>
                <a:schemeClr val="dk2"/>
              </a:buClr>
              <a:buSzPts val="1320"/>
              <a:buFont typeface="Arial"/>
              <a:buChar char="•"/>
            </a:pPr>
            <a:r>
              <a:rPr b="0" i="0" lang="en-US" sz="1100" u="none" cap="none" strike="noStrike">
                <a:solidFill>
                  <a:schemeClr val="dk2"/>
                </a:solidFill>
                <a:latin typeface="Noto Sans"/>
                <a:ea typeface="Noto Sans"/>
                <a:cs typeface="Noto Sans"/>
                <a:sym typeface="Noto Sans"/>
              </a:rPr>
              <a:t>Minimise multi-supplier research and requisition </a:t>
            </a:r>
            <a:endParaRPr/>
          </a:p>
          <a:p>
            <a:pPr indent="-171450" lvl="1" marL="171450" marR="0" rtl="0" algn="l">
              <a:spcBef>
                <a:spcPts val="1200"/>
              </a:spcBef>
              <a:spcAft>
                <a:spcPts val="0"/>
              </a:spcAft>
              <a:buClr>
                <a:schemeClr val="dk2"/>
              </a:buClr>
              <a:buSzPts val="1320"/>
              <a:buFont typeface="Arial"/>
              <a:buChar char="•"/>
            </a:pPr>
            <a:r>
              <a:rPr b="0" i="0" lang="en-US" sz="1100" u="none" cap="none" strike="noStrike">
                <a:solidFill>
                  <a:schemeClr val="dk2"/>
                </a:solidFill>
                <a:latin typeface="Noto Sans"/>
                <a:ea typeface="Noto Sans"/>
                <a:cs typeface="Noto Sans"/>
                <a:sym typeface="Noto Sans"/>
              </a:rPr>
              <a:t>Reduce individual framework and contract management</a:t>
            </a:r>
            <a:endParaRPr/>
          </a:p>
          <a:p>
            <a:pPr indent="-171450" lvl="1" marL="171450" marR="0" rtl="0" algn="l">
              <a:spcBef>
                <a:spcPts val="1200"/>
              </a:spcBef>
              <a:spcAft>
                <a:spcPts val="0"/>
              </a:spcAft>
              <a:buClr>
                <a:schemeClr val="dk2"/>
              </a:buClr>
              <a:buSzPts val="1320"/>
              <a:buFont typeface="Arial"/>
              <a:buChar char="•"/>
            </a:pPr>
            <a:r>
              <a:rPr b="0" i="0" lang="en-US" sz="1100" u="none" cap="none" strike="noStrike">
                <a:solidFill>
                  <a:schemeClr val="dk2"/>
                </a:solidFill>
                <a:latin typeface="Noto Sans"/>
                <a:ea typeface="Noto Sans"/>
                <a:cs typeface="Noto Sans"/>
                <a:sym typeface="Noto Sans"/>
              </a:rPr>
              <a:t>Maximise value from your strategic suppliers</a:t>
            </a:r>
            <a:endParaRPr/>
          </a:p>
          <a:p>
            <a:pPr indent="-171450" lvl="1" marL="171450" marR="0" rtl="0" algn="l">
              <a:spcBef>
                <a:spcPts val="1200"/>
              </a:spcBef>
              <a:spcAft>
                <a:spcPts val="0"/>
              </a:spcAft>
              <a:buClr>
                <a:schemeClr val="dk2"/>
              </a:buClr>
              <a:buSzPts val="1320"/>
              <a:buFont typeface="Arial"/>
              <a:buChar char="•"/>
            </a:pPr>
            <a:r>
              <a:rPr b="0" i="0" lang="en-US" sz="1100" u="none" cap="none" strike="noStrike">
                <a:solidFill>
                  <a:schemeClr val="dk2"/>
                </a:solidFill>
                <a:latin typeface="Noto Sans"/>
                <a:ea typeface="Noto Sans"/>
                <a:cs typeface="Noto Sans"/>
                <a:sym typeface="Noto Sans"/>
              </a:rPr>
              <a:t>Ensure colleagues buy from preferred pre-vetted suppliers</a:t>
            </a:r>
            <a:endParaRPr/>
          </a:p>
          <a:p>
            <a:pPr indent="-171450" lvl="1" marL="171450" marR="0" rtl="0" algn="l">
              <a:spcBef>
                <a:spcPts val="1200"/>
              </a:spcBef>
              <a:spcAft>
                <a:spcPts val="0"/>
              </a:spcAft>
              <a:buClr>
                <a:schemeClr val="dk2"/>
              </a:buClr>
              <a:buSzPts val="1320"/>
              <a:buFont typeface="Arial"/>
              <a:buChar char="•"/>
            </a:pPr>
            <a:r>
              <a:rPr b="0" i="0" lang="en-US" sz="1100" u="none" cap="none" strike="noStrike">
                <a:solidFill>
                  <a:schemeClr val="dk2"/>
                </a:solidFill>
                <a:latin typeface="Noto Sans"/>
                <a:ea typeface="Noto Sans"/>
                <a:cs typeface="Noto Sans"/>
                <a:sym typeface="Noto Sans"/>
              </a:rPr>
              <a:t>Mitigate risk – supply chain visibility helps you meet your compliance criteria</a:t>
            </a:r>
            <a:endParaRPr/>
          </a:p>
        </p:txBody>
      </p:sp>
      <p:sp>
        <p:nvSpPr>
          <p:cNvPr id="642" name="Google Shape;642;p5"/>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p>
            <a:pPr indent="0" lvl="0" marL="0" rtl="0" algn="l">
              <a:lnSpc>
                <a:spcPct val="114000"/>
              </a:lnSpc>
              <a:spcBef>
                <a:spcPts val="0"/>
              </a:spcBef>
              <a:spcAft>
                <a:spcPts val="0"/>
              </a:spcAft>
              <a:buClr>
                <a:schemeClr val="dk1"/>
              </a:buClr>
              <a:buSzPts val="1800"/>
              <a:buFont typeface="Poppins"/>
              <a:buNone/>
            </a:pPr>
            <a:r>
              <a:rPr lang="en-US" sz="1800">
                <a:solidFill>
                  <a:schemeClr val="dk1"/>
                </a:solidFill>
                <a:latin typeface="Poppins"/>
                <a:ea typeface="Poppins"/>
                <a:cs typeface="Poppins"/>
                <a:sym typeface="Poppins"/>
              </a:rPr>
              <a:t>Control, efficiency and transparency across your organisation</a:t>
            </a:r>
            <a:br>
              <a:rPr lang="en-US">
                <a:latin typeface="Poppins"/>
                <a:ea typeface="Poppins"/>
                <a:cs typeface="Poppins"/>
                <a:sym typeface="Poppins"/>
              </a:rPr>
            </a:br>
            <a:r>
              <a:rPr lang="en-US">
                <a:latin typeface="Poppins"/>
                <a:ea typeface="Poppins"/>
                <a:cs typeface="Poppins"/>
                <a:sym typeface="Poppins"/>
              </a:rPr>
              <a:t>Optimise your indirect buying and supplier management</a:t>
            </a:r>
            <a:endParaRPr/>
          </a:p>
        </p:txBody>
      </p:sp>
      <p:sp>
        <p:nvSpPr>
          <p:cNvPr id="643" name="Google Shape;643;p5"/>
          <p:cNvSpPr/>
          <p:nvPr/>
        </p:nvSpPr>
        <p:spPr>
          <a:xfrm>
            <a:off x="431800" y="1189923"/>
            <a:ext cx="325183" cy="323945"/>
          </a:xfrm>
          <a:custGeom>
            <a:rect b="b" l="l" r="r" t="t"/>
            <a:pathLst>
              <a:path extrusionOk="0" h="323945" w="325183">
                <a:moveTo>
                  <a:pt x="162386" y="-851"/>
                </a:moveTo>
                <a:cubicBezTo>
                  <a:pt x="132382" y="-851"/>
                  <a:pt x="113523" y="14865"/>
                  <a:pt x="113523" y="48107"/>
                </a:cubicBezTo>
                <a:lnTo>
                  <a:pt x="113523" y="112591"/>
                </a:lnTo>
                <a:lnTo>
                  <a:pt x="48753" y="112591"/>
                </a:lnTo>
                <a:cubicBezTo>
                  <a:pt x="15415" y="112591"/>
                  <a:pt x="-396" y="131641"/>
                  <a:pt x="-396" y="160978"/>
                </a:cubicBezTo>
                <a:cubicBezTo>
                  <a:pt x="-396" y="190315"/>
                  <a:pt x="15415" y="209651"/>
                  <a:pt x="48753" y="209651"/>
                </a:cubicBezTo>
                <a:lnTo>
                  <a:pt x="113523" y="209651"/>
                </a:lnTo>
                <a:lnTo>
                  <a:pt x="113523" y="274135"/>
                </a:lnTo>
                <a:cubicBezTo>
                  <a:pt x="113523" y="307378"/>
                  <a:pt x="132573" y="323094"/>
                  <a:pt x="162100" y="323094"/>
                </a:cubicBezTo>
                <a:cubicBezTo>
                  <a:pt x="191628" y="323094"/>
                  <a:pt x="210964" y="307378"/>
                  <a:pt x="210964" y="274135"/>
                </a:cubicBezTo>
                <a:lnTo>
                  <a:pt x="210964" y="209651"/>
                </a:lnTo>
                <a:lnTo>
                  <a:pt x="275638" y="209651"/>
                </a:lnTo>
                <a:cubicBezTo>
                  <a:pt x="309071" y="209651"/>
                  <a:pt x="324787" y="190601"/>
                  <a:pt x="324787" y="161264"/>
                </a:cubicBezTo>
                <a:cubicBezTo>
                  <a:pt x="324787" y="131927"/>
                  <a:pt x="309071" y="112591"/>
                  <a:pt x="275638" y="112591"/>
                </a:cubicBezTo>
                <a:lnTo>
                  <a:pt x="210964" y="112591"/>
                </a:lnTo>
                <a:lnTo>
                  <a:pt x="210964" y="48107"/>
                </a:lnTo>
                <a:cubicBezTo>
                  <a:pt x="210964" y="15055"/>
                  <a:pt x="192104" y="-851"/>
                  <a:pt x="162386" y="-851"/>
                </a:cubicBezTo>
                <a:close/>
              </a:path>
            </a:pathLst>
          </a:custGeom>
          <a:gradFill>
            <a:gsLst>
              <a:gs pos="0">
                <a:schemeClr val="accent1"/>
              </a:gs>
              <a:gs pos="20000">
                <a:schemeClr val="accent1"/>
              </a:gs>
              <a:gs pos="80000">
                <a:schemeClr val="accent2"/>
              </a:gs>
              <a:gs pos="100000">
                <a:schemeClr val="accent2"/>
              </a:gs>
            </a:gsLst>
            <a:lin ang="186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Noto Sans"/>
              <a:ea typeface="Noto Sans"/>
              <a:cs typeface="Noto Sans"/>
              <a:sym typeface="Noto Sans"/>
            </a:endParaRPr>
          </a:p>
        </p:txBody>
      </p:sp>
      <p:sp>
        <p:nvSpPr>
          <p:cNvPr id="644" name="Google Shape;644;p5"/>
          <p:cNvSpPr/>
          <p:nvPr/>
        </p:nvSpPr>
        <p:spPr>
          <a:xfrm>
            <a:off x="3965575" y="1346290"/>
            <a:ext cx="2940050" cy="3762405"/>
          </a:xfrm>
          <a:prstGeom prst="rect">
            <a:avLst/>
          </a:prstGeom>
          <a:solidFill>
            <a:srgbClr val="F0F0F2"/>
          </a:solidFill>
          <a:ln>
            <a:noFill/>
          </a:ln>
        </p:spPr>
        <p:txBody>
          <a:bodyPr anchorCtr="0" anchor="t" bIns="288000" lIns="288000" spcFirstLastPara="1" rIns="288000" wrap="square" tIns="288000">
            <a:noAutofit/>
          </a:bodyPr>
          <a:lstStyle/>
          <a:p>
            <a:pPr indent="0" lvl="1" marL="0" marR="0" rtl="0" algn="l">
              <a:spcBef>
                <a:spcPts val="0"/>
              </a:spcBef>
              <a:spcAft>
                <a:spcPts val="0"/>
              </a:spcAft>
              <a:buNone/>
            </a:pPr>
            <a:r>
              <a:rPr b="0" i="0" lang="en-US" sz="1400" u="none" cap="none" strike="noStrike">
                <a:solidFill>
                  <a:schemeClr val="dk2"/>
                </a:solidFill>
                <a:latin typeface="Noto Sans"/>
                <a:ea typeface="Noto Sans"/>
                <a:cs typeface="Noto Sans"/>
                <a:sym typeface="Noto Sans"/>
              </a:rPr>
              <a:t>Search and buy </a:t>
            </a:r>
            <a:endParaRPr b="0" i="0" sz="1400" u="none" cap="none" strike="noStrike">
              <a:solidFill>
                <a:schemeClr val="dk2"/>
              </a:solidFill>
              <a:latin typeface="Noto Sans"/>
              <a:ea typeface="Noto Sans"/>
              <a:cs typeface="Noto Sans"/>
              <a:sym typeface="Noto Sans"/>
            </a:endParaRPr>
          </a:p>
          <a:p>
            <a:pPr indent="-171450" lvl="1" marL="171450" marR="0" rtl="0" algn="l">
              <a:spcBef>
                <a:spcPts val="1200"/>
              </a:spcBef>
              <a:spcAft>
                <a:spcPts val="0"/>
              </a:spcAft>
              <a:buClr>
                <a:schemeClr val="dk2"/>
              </a:buClr>
              <a:buSzPts val="1320"/>
              <a:buFont typeface="Arial"/>
              <a:buChar char="•"/>
            </a:pPr>
            <a:r>
              <a:rPr b="0" i="0" lang="en-US" sz="1100" u="none" cap="none" strike="noStrike">
                <a:solidFill>
                  <a:schemeClr val="dk2"/>
                </a:solidFill>
                <a:latin typeface="Noto Sans"/>
                <a:ea typeface="Noto Sans"/>
                <a:cs typeface="Noto Sans"/>
                <a:sym typeface="Noto Sans"/>
              </a:rPr>
              <a:t>Simplify your catalogue and assortment management</a:t>
            </a:r>
            <a:endParaRPr/>
          </a:p>
          <a:p>
            <a:pPr indent="-171450" lvl="1" marL="171450" marR="0" rtl="0" algn="l">
              <a:spcBef>
                <a:spcPts val="1200"/>
              </a:spcBef>
              <a:spcAft>
                <a:spcPts val="0"/>
              </a:spcAft>
              <a:buClr>
                <a:schemeClr val="dk2"/>
              </a:buClr>
              <a:buSzPts val="1320"/>
              <a:buFont typeface="Arial"/>
              <a:buChar char="•"/>
            </a:pPr>
            <a:r>
              <a:rPr b="0" i="0" lang="en-US" sz="1100" u="none" cap="none" strike="noStrike">
                <a:solidFill>
                  <a:schemeClr val="dk2"/>
                </a:solidFill>
                <a:latin typeface="Noto Sans"/>
                <a:ea typeface="Noto Sans"/>
                <a:cs typeface="Noto Sans"/>
                <a:sym typeface="Noto Sans"/>
              </a:rPr>
              <a:t>Receive quality products at competitive prices</a:t>
            </a:r>
            <a:endParaRPr/>
          </a:p>
          <a:p>
            <a:pPr indent="-171450" lvl="1" marL="171450" marR="0" rtl="0" algn="l">
              <a:spcBef>
                <a:spcPts val="1200"/>
              </a:spcBef>
              <a:spcAft>
                <a:spcPts val="0"/>
              </a:spcAft>
              <a:buClr>
                <a:schemeClr val="dk2"/>
              </a:buClr>
              <a:buSzPts val="1320"/>
              <a:buFont typeface="Arial"/>
              <a:buChar char="•"/>
            </a:pPr>
            <a:r>
              <a:rPr b="0" i="0" lang="en-US" sz="1100" u="none" cap="none" strike="noStrike">
                <a:solidFill>
                  <a:schemeClr val="accent3"/>
                </a:solidFill>
                <a:latin typeface="Noto Sans"/>
                <a:ea typeface="Noto Sans"/>
                <a:cs typeface="Noto Sans"/>
                <a:sym typeface="Noto Sans"/>
              </a:rPr>
              <a:t>Minimise online price and product comparison</a:t>
            </a:r>
            <a:endParaRPr b="0" i="0" sz="1100" u="none" cap="none" strike="noStrike">
              <a:solidFill>
                <a:schemeClr val="dk2"/>
              </a:solidFill>
              <a:latin typeface="Noto Sans"/>
              <a:ea typeface="Noto Sans"/>
              <a:cs typeface="Noto Sans"/>
              <a:sym typeface="Noto Sans"/>
            </a:endParaRPr>
          </a:p>
          <a:p>
            <a:pPr indent="-171450" lvl="1" marL="171450" marR="0" rtl="0" algn="l">
              <a:spcBef>
                <a:spcPts val="1200"/>
              </a:spcBef>
              <a:spcAft>
                <a:spcPts val="0"/>
              </a:spcAft>
              <a:buClr>
                <a:schemeClr val="dk2"/>
              </a:buClr>
              <a:buSzPts val="1320"/>
              <a:buFont typeface="Arial"/>
              <a:buChar char="•"/>
            </a:pPr>
            <a:r>
              <a:rPr b="0" i="0" lang="en-US" sz="1100" u="none" cap="none" strike="noStrike">
                <a:solidFill>
                  <a:schemeClr val="dk2"/>
                </a:solidFill>
                <a:latin typeface="Noto Sans"/>
                <a:ea typeface="Noto Sans"/>
                <a:cs typeface="Noto Sans"/>
                <a:sym typeface="Noto Sans"/>
              </a:rPr>
              <a:t>Buy from SME, minority and local businesses to support your social and sustainability goals</a:t>
            </a:r>
            <a:endParaRPr/>
          </a:p>
          <a:p>
            <a:pPr indent="-171450" lvl="1" marL="171450" marR="0" rtl="0" algn="l">
              <a:spcBef>
                <a:spcPts val="1200"/>
              </a:spcBef>
              <a:spcAft>
                <a:spcPts val="0"/>
              </a:spcAft>
              <a:buClr>
                <a:schemeClr val="dk2"/>
              </a:buClr>
              <a:buSzPts val="1320"/>
              <a:buFont typeface="Arial"/>
              <a:buChar char="•"/>
            </a:pPr>
            <a:r>
              <a:rPr b="0" i="0" lang="en-US" sz="1100" u="none" cap="none" strike="noStrike">
                <a:solidFill>
                  <a:schemeClr val="dk2"/>
                </a:solidFill>
                <a:latin typeface="Noto Sans"/>
                <a:ea typeface="Noto Sans"/>
                <a:cs typeface="Noto Sans"/>
                <a:sym typeface="Noto Sans"/>
              </a:rPr>
              <a:t>Reduce maverick, rogue and ad-hoc spend</a:t>
            </a:r>
            <a:endParaRPr/>
          </a:p>
          <a:p>
            <a:pPr indent="0" lvl="1" marL="0" marR="0" rtl="0" algn="l">
              <a:spcBef>
                <a:spcPts val="1200"/>
              </a:spcBef>
              <a:spcAft>
                <a:spcPts val="0"/>
              </a:spcAft>
              <a:buNone/>
            </a:pPr>
            <a:r>
              <a:t/>
            </a:r>
            <a:endParaRPr b="0" i="0" sz="1100" u="none" cap="none" strike="noStrike">
              <a:solidFill>
                <a:schemeClr val="dk2"/>
              </a:solidFill>
              <a:latin typeface="Noto Sans"/>
              <a:ea typeface="Noto Sans"/>
              <a:cs typeface="Noto Sans"/>
              <a:sym typeface="Noto Sans"/>
            </a:endParaRPr>
          </a:p>
          <a:p>
            <a:pPr indent="-87630" lvl="1" marL="171450" marR="0" rtl="0" algn="l">
              <a:spcBef>
                <a:spcPts val="1200"/>
              </a:spcBef>
              <a:spcAft>
                <a:spcPts val="0"/>
              </a:spcAft>
              <a:buClr>
                <a:schemeClr val="dk2"/>
              </a:buClr>
              <a:buSzPts val="1320"/>
              <a:buFont typeface="Arial"/>
              <a:buNone/>
            </a:pPr>
            <a:r>
              <a:t/>
            </a:r>
            <a:endParaRPr b="0" i="0" sz="1100" u="none" cap="none" strike="noStrike">
              <a:solidFill>
                <a:schemeClr val="dk2"/>
              </a:solidFill>
              <a:latin typeface="Noto Sans"/>
              <a:ea typeface="Noto Sans"/>
              <a:cs typeface="Noto Sans"/>
              <a:sym typeface="Noto Sans"/>
            </a:endParaRPr>
          </a:p>
        </p:txBody>
      </p:sp>
      <p:sp>
        <p:nvSpPr>
          <p:cNvPr id="645" name="Google Shape;645;p5"/>
          <p:cNvSpPr/>
          <p:nvPr/>
        </p:nvSpPr>
        <p:spPr>
          <a:xfrm>
            <a:off x="3803649" y="1189923"/>
            <a:ext cx="325183" cy="323945"/>
          </a:xfrm>
          <a:custGeom>
            <a:rect b="b" l="l" r="r" t="t"/>
            <a:pathLst>
              <a:path extrusionOk="0" h="323945" w="325183">
                <a:moveTo>
                  <a:pt x="162386" y="-851"/>
                </a:moveTo>
                <a:cubicBezTo>
                  <a:pt x="132382" y="-851"/>
                  <a:pt x="113523" y="14865"/>
                  <a:pt x="113523" y="48107"/>
                </a:cubicBezTo>
                <a:lnTo>
                  <a:pt x="113523" y="112591"/>
                </a:lnTo>
                <a:lnTo>
                  <a:pt x="48753" y="112591"/>
                </a:lnTo>
                <a:cubicBezTo>
                  <a:pt x="15415" y="112591"/>
                  <a:pt x="-396" y="131641"/>
                  <a:pt x="-396" y="160978"/>
                </a:cubicBezTo>
                <a:cubicBezTo>
                  <a:pt x="-396" y="190315"/>
                  <a:pt x="15415" y="209651"/>
                  <a:pt x="48753" y="209651"/>
                </a:cubicBezTo>
                <a:lnTo>
                  <a:pt x="113523" y="209651"/>
                </a:lnTo>
                <a:lnTo>
                  <a:pt x="113523" y="274135"/>
                </a:lnTo>
                <a:cubicBezTo>
                  <a:pt x="113523" y="307378"/>
                  <a:pt x="132573" y="323094"/>
                  <a:pt x="162100" y="323094"/>
                </a:cubicBezTo>
                <a:cubicBezTo>
                  <a:pt x="191628" y="323094"/>
                  <a:pt x="210964" y="307378"/>
                  <a:pt x="210964" y="274135"/>
                </a:cubicBezTo>
                <a:lnTo>
                  <a:pt x="210964" y="209651"/>
                </a:lnTo>
                <a:lnTo>
                  <a:pt x="275638" y="209651"/>
                </a:lnTo>
                <a:cubicBezTo>
                  <a:pt x="309071" y="209651"/>
                  <a:pt x="324787" y="190601"/>
                  <a:pt x="324787" y="161264"/>
                </a:cubicBezTo>
                <a:cubicBezTo>
                  <a:pt x="324787" y="131927"/>
                  <a:pt x="309071" y="112591"/>
                  <a:pt x="275638" y="112591"/>
                </a:cubicBezTo>
                <a:lnTo>
                  <a:pt x="210964" y="112591"/>
                </a:lnTo>
                <a:lnTo>
                  <a:pt x="210964" y="48107"/>
                </a:lnTo>
                <a:cubicBezTo>
                  <a:pt x="210964" y="15055"/>
                  <a:pt x="192104" y="-851"/>
                  <a:pt x="162386" y="-851"/>
                </a:cubicBezTo>
                <a:close/>
              </a:path>
            </a:pathLst>
          </a:custGeom>
          <a:gradFill>
            <a:gsLst>
              <a:gs pos="0">
                <a:schemeClr val="accent1"/>
              </a:gs>
              <a:gs pos="20000">
                <a:schemeClr val="accent1"/>
              </a:gs>
              <a:gs pos="80000">
                <a:schemeClr val="accent2"/>
              </a:gs>
              <a:gs pos="100000">
                <a:schemeClr val="accent2"/>
              </a:gs>
            </a:gsLst>
            <a:lin ang="186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Noto Sans"/>
              <a:ea typeface="Noto Sans"/>
              <a:cs typeface="Noto Sans"/>
              <a:sym typeface="Noto Sans"/>
            </a:endParaRPr>
          </a:p>
        </p:txBody>
      </p:sp>
      <p:sp>
        <p:nvSpPr>
          <p:cNvPr id="646" name="Google Shape;646;p5"/>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
        <p:nvSpPr>
          <p:cNvPr id="647" name="Google Shape;647;p5"/>
          <p:cNvSpPr/>
          <p:nvPr/>
        </p:nvSpPr>
        <p:spPr>
          <a:xfrm>
            <a:off x="7337424" y="1362487"/>
            <a:ext cx="2940050" cy="3762405"/>
          </a:xfrm>
          <a:prstGeom prst="rect">
            <a:avLst/>
          </a:prstGeom>
          <a:solidFill>
            <a:srgbClr val="F0F0F2"/>
          </a:solidFill>
          <a:ln>
            <a:noFill/>
          </a:ln>
        </p:spPr>
        <p:txBody>
          <a:bodyPr anchorCtr="0" anchor="t" bIns="288000" lIns="288000" spcFirstLastPara="1" rIns="288000" wrap="square" tIns="288000">
            <a:noAutofit/>
          </a:bodyPr>
          <a:lstStyle/>
          <a:p>
            <a:pPr indent="0" lvl="1" marL="0" marR="0" rtl="0" algn="l">
              <a:spcBef>
                <a:spcPts val="0"/>
              </a:spcBef>
              <a:spcAft>
                <a:spcPts val="0"/>
              </a:spcAft>
              <a:buNone/>
            </a:pPr>
            <a:r>
              <a:rPr b="0" i="0" lang="en-US" sz="1400" u="none" cap="none" strike="noStrike">
                <a:solidFill>
                  <a:schemeClr val="dk2"/>
                </a:solidFill>
                <a:latin typeface="Noto Sans"/>
                <a:ea typeface="Noto Sans"/>
                <a:cs typeface="Noto Sans"/>
                <a:sym typeface="Noto Sans"/>
              </a:rPr>
              <a:t>Pay and reconcile</a:t>
            </a:r>
            <a:endParaRPr b="0" i="0" sz="1400" u="none" cap="none" strike="noStrike">
              <a:solidFill>
                <a:schemeClr val="lt1"/>
              </a:solidFill>
              <a:latin typeface="Noto Sans"/>
              <a:ea typeface="Noto Sans"/>
              <a:cs typeface="Noto Sans"/>
              <a:sym typeface="Noto Sans"/>
            </a:endParaRPr>
          </a:p>
          <a:p>
            <a:pPr indent="-171450" lvl="1" marL="171450" marR="0" rtl="0" algn="l">
              <a:spcBef>
                <a:spcPts val="1200"/>
              </a:spcBef>
              <a:spcAft>
                <a:spcPts val="0"/>
              </a:spcAft>
              <a:buClr>
                <a:schemeClr val="dk2"/>
              </a:buClr>
              <a:buSzPts val="1320"/>
              <a:buFont typeface="Arial"/>
              <a:buChar char="•"/>
            </a:pPr>
            <a:r>
              <a:rPr b="0" i="0" lang="en-US" sz="1100" u="none" cap="none" strike="noStrike">
                <a:solidFill>
                  <a:schemeClr val="dk2"/>
                </a:solidFill>
                <a:latin typeface="Noto Sans"/>
                <a:ea typeface="Noto Sans"/>
                <a:cs typeface="Noto Sans"/>
                <a:sym typeface="Noto Sans"/>
              </a:rPr>
              <a:t>Manage complex purchasing within one account</a:t>
            </a:r>
            <a:endParaRPr/>
          </a:p>
          <a:p>
            <a:pPr indent="-171450" lvl="1" marL="171450" marR="0" rtl="0" algn="l">
              <a:spcBef>
                <a:spcPts val="1200"/>
              </a:spcBef>
              <a:spcAft>
                <a:spcPts val="0"/>
              </a:spcAft>
              <a:buClr>
                <a:schemeClr val="dk2"/>
              </a:buClr>
              <a:buSzPts val="1320"/>
              <a:buFont typeface="Arial"/>
              <a:buChar char="•"/>
            </a:pPr>
            <a:r>
              <a:rPr b="0" i="0" lang="en-US" sz="1100" u="none" cap="none" strike="noStrike">
                <a:solidFill>
                  <a:schemeClr val="dk2"/>
                </a:solidFill>
                <a:latin typeface="Noto Sans"/>
                <a:ea typeface="Noto Sans"/>
                <a:cs typeface="Noto Sans"/>
                <a:sym typeface="Noto Sans"/>
              </a:rPr>
              <a:t>Reduce costs and accounting pressures</a:t>
            </a:r>
            <a:endParaRPr/>
          </a:p>
          <a:p>
            <a:pPr indent="-171450" lvl="1" marL="171450" marR="0" rtl="0" algn="l">
              <a:spcBef>
                <a:spcPts val="1200"/>
              </a:spcBef>
              <a:spcAft>
                <a:spcPts val="0"/>
              </a:spcAft>
              <a:buClr>
                <a:schemeClr val="dk2"/>
              </a:buClr>
              <a:buSzPts val="1320"/>
              <a:buFont typeface="Arial"/>
              <a:buChar char="•"/>
            </a:pPr>
            <a:r>
              <a:rPr b="0" i="0" lang="en-US" sz="1100" u="none" cap="none" strike="noStrike">
                <a:solidFill>
                  <a:schemeClr val="dk2"/>
                </a:solidFill>
                <a:latin typeface="Noto Sans"/>
                <a:ea typeface="Noto Sans"/>
                <a:cs typeface="Noto Sans"/>
                <a:sym typeface="Noto Sans"/>
              </a:rPr>
              <a:t>Get clear visibility across your collective spot buying and tail spend</a:t>
            </a:r>
            <a:endParaRPr/>
          </a:p>
          <a:p>
            <a:pPr indent="-171450" lvl="1" marL="171450" marR="0" rtl="0" algn="l">
              <a:spcBef>
                <a:spcPts val="1200"/>
              </a:spcBef>
              <a:spcAft>
                <a:spcPts val="0"/>
              </a:spcAft>
              <a:buClr>
                <a:schemeClr val="dk2"/>
              </a:buClr>
              <a:buSzPts val="1320"/>
              <a:buFont typeface="Arial"/>
              <a:buChar char="•"/>
            </a:pPr>
            <a:r>
              <a:rPr b="0" i="0" lang="en-US" sz="1100" u="none" cap="none" strike="noStrike">
                <a:solidFill>
                  <a:schemeClr val="dk2"/>
                </a:solidFill>
                <a:latin typeface="Noto Sans"/>
                <a:ea typeface="Noto Sans"/>
                <a:cs typeface="Noto Sans"/>
                <a:sym typeface="Noto Sans"/>
              </a:rPr>
              <a:t>Receive e-invoicing from a single vendor</a:t>
            </a:r>
            <a:endParaRPr/>
          </a:p>
          <a:p>
            <a:pPr indent="-171450" lvl="1" marL="171450" marR="0" rtl="0" algn="l">
              <a:spcBef>
                <a:spcPts val="1200"/>
              </a:spcBef>
              <a:spcAft>
                <a:spcPts val="0"/>
              </a:spcAft>
              <a:buClr>
                <a:schemeClr val="dk2"/>
              </a:buClr>
              <a:buSzPts val="1320"/>
              <a:buFont typeface="Arial"/>
              <a:buChar char="•"/>
            </a:pPr>
            <a:r>
              <a:rPr b="0" i="0" lang="en-US" sz="1100" u="none" cap="none" strike="noStrike">
                <a:solidFill>
                  <a:schemeClr val="dk2"/>
                </a:solidFill>
                <a:latin typeface="Noto Sans"/>
                <a:ea typeface="Noto Sans"/>
                <a:cs typeface="Noto Sans"/>
                <a:sym typeface="Noto Sans"/>
              </a:rPr>
              <a:t>Obtain comprehensive reporting for efficient tracking, auditing and spend analysis</a:t>
            </a:r>
            <a:endParaRPr/>
          </a:p>
        </p:txBody>
      </p:sp>
      <p:sp>
        <p:nvSpPr>
          <p:cNvPr id="648" name="Google Shape;648;p5"/>
          <p:cNvSpPr/>
          <p:nvPr/>
        </p:nvSpPr>
        <p:spPr>
          <a:xfrm>
            <a:off x="7175498" y="1206120"/>
            <a:ext cx="325183" cy="323945"/>
          </a:xfrm>
          <a:custGeom>
            <a:rect b="b" l="l" r="r" t="t"/>
            <a:pathLst>
              <a:path extrusionOk="0" h="323945" w="325183">
                <a:moveTo>
                  <a:pt x="162386" y="-851"/>
                </a:moveTo>
                <a:cubicBezTo>
                  <a:pt x="132382" y="-851"/>
                  <a:pt x="113523" y="14865"/>
                  <a:pt x="113523" y="48107"/>
                </a:cubicBezTo>
                <a:lnTo>
                  <a:pt x="113523" y="112591"/>
                </a:lnTo>
                <a:lnTo>
                  <a:pt x="48753" y="112591"/>
                </a:lnTo>
                <a:cubicBezTo>
                  <a:pt x="15415" y="112591"/>
                  <a:pt x="-396" y="131641"/>
                  <a:pt x="-396" y="160978"/>
                </a:cubicBezTo>
                <a:cubicBezTo>
                  <a:pt x="-396" y="190315"/>
                  <a:pt x="15415" y="209651"/>
                  <a:pt x="48753" y="209651"/>
                </a:cubicBezTo>
                <a:lnTo>
                  <a:pt x="113523" y="209651"/>
                </a:lnTo>
                <a:lnTo>
                  <a:pt x="113523" y="274135"/>
                </a:lnTo>
                <a:cubicBezTo>
                  <a:pt x="113523" y="307378"/>
                  <a:pt x="132573" y="323094"/>
                  <a:pt x="162100" y="323094"/>
                </a:cubicBezTo>
                <a:cubicBezTo>
                  <a:pt x="191628" y="323094"/>
                  <a:pt x="210964" y="307378"/>
                  <a:pt x="210964" y="274135"/>
                </a:cubicBezTo>
                <a:lnTo>
                  <a:pt x="210964" y="209651"/>
                </a:lnTo>
                <a:lnTo>
                  <a:pt x="275638" y="209651"/>
                </a:lnTo>
                <a:cubicBezTo>
                  <a:pt x="309071" y="209651"/>
                  <a:pt x="324787" y="190601"/>
                  <a:pt x="324787" y="161264"/>
                </a:cubicBezTo>
                <a:cubicBezTo>
                  <a:pt x="324787" y="131927"/>
                  <a:pt x="309071" y="112591"/>
                  <a:pt x="275638" y="112591"/>
                </a:cubicBezTo>
                <a:lnTo>
                  <a:pt x="210964" y="112591"/>
                </a:lnTo>
                <a:lnTo>
                  <a:pt x="210964" y="48107"/>
                </a:lnTo>
                <a:cubicBezTo>
                  <a:pt x="210964" y="15055"/>
                  <a:pt x="192104" y="-851"/>
                  <a:pt x="162386" y="-851"/>
                </a:cubicBezTo>
                <a:close/>
              </a:path>
            </a:pathLst>
          </a:custGeom>
          <a:gradFill>
            <a:gsLst>
              <a:gs pos="0">
                <a:schemeClr val="accent1"/>
              </a:gs>
              <a:gs pos="20000">
                <a:schemeClr val="accent1"/>
              </a:gs>
              <a:gs pos="80000">
                <a:schemeClr val="accent2"/>
              </a:gs>
              <a:gs pos="100000">
                <a:schemeClr val="accent2"/>
              </a:gs>
            </a:gsLst>
            <a:lin ang="186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Noto Sans"/>
              <a:ea typeface="Noto Sans"/>
              <a:cs typeface="Noto Sans"/>
              <a:sym typeface="Noto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6"/>
          <p:cNvSpPr txBox="1"/>
          <p:nvPr/>
        </p:nvSpPr>
        <p:spPr>
          <a:xfrm>
            <a:off x="431801" y="433388"/>
            <a:ext cx="7064152" cy="548740"/>
          </a:xfrm>
          <a:prstGeom prst="rect">
            <a:avLst/>
          </a:prstGeom>
          <a:noFill/>
          <a:ln>
            <a:noFill/>
          </a:ln>
        </p:spPr>
        <p:txBody>
          <a:bodyPr anchorCtr="0" anchor="t" bIns="0" lIns="0" spcFirstLastPara="1" rIns="0" wrap="square" tIns="0">
            <a:noAutofit/>
          </a:bodyPr>
          <a:lstStyle/>
          <a:p>
            <a:pPr indent="0" lvl="0" marL="0" marR="0" rtl="0" algn="l">
              <a:lnSpc>
                <a:spcPct val="114000"/>
              </a:lnSpc>
              <a:spcBef>
                <a:spcPts val="0"/>
              </a:spcBef>
              <a:spcAft>
                <a:spcPts val="0"/>
              </a:spcAft>
              <a:buClr>
                <a:schemeClr val="dk1"/>
              </a:buClr>
              <a:buSzPts val="1800"/>
              <a:buFont typeface="Poppins"/>
              <a:buNone/>
            </a:pPr>
            <a:r>
              <a:rPr lang="en-US" sz="1800">
                <a:solidFill>
                  <a:schemeClr val="dk1"/>
                </a:solidFill>
                <a:latin typeface="Poppins"/>
                <a:ea typeface="Poppins"/>
                <a:cs typeface="Poppins"/>
                <a:sym typeface="Poppins"/>
              </a:rPr>
              <a:t>ERP and P2P integration</a:t>
            </a:r>
            <a:br>
              <a:rPr lang="en-US" sz="1600">
                <a:solidFill>
                  <a:schemeClr val="dk2"/>
                </a:solidFill>
                <a:latin typeface="Poppins"/>
                <a:ea typeface="Poppins"/>
                <a:cs typeface="Poppins"/>
                <a:sym typeface="Poppins"/>
              </a:rPr>
            </a:br>
            <a:r>
              <a:rPr lang="en-US" sz="1600">
                <a:solidFill>
                  <a:schemeClr val="dk2"/>
                </a:solidFill>
                <a:latin typeface="Poppins"/>
                <a:ea typeface="Poppins"/>
                <a:cs typeface="Poppins"/>
                <a:sym typeface="Poppins"/>
              </a:rPr>
              <a:t>Seamless connection to your existing systems</a:t>
            </a:r>
            <a:endParaRPr/>
          </a:p>
        </p:txBody>
      </p:sp>
      <p:sp>
        <p:nvSpPr>
          <p:cNvPr id="655" name="Google Shape;655;p6"/>
          <p:cNvSpPr/>
          <p:nvPr/>
        </p:nvSpPr>
        <p:spPr>
          <a:xfrm>
            <a:off x="5539409" y="-1"/>
            <a:ext cx="5152403" cy="5991225"/>
          </a:xfrm>
          <a:prstGeom prst="rect">
            <a:avLst/>
          </a:prstGeom>
          <a:gradFill>
            <a:gsLst>
              <a:gs pos="0">
                <a:schemeClr val="accent1"/>
              </a:gs>
              <a:gs pos="20000">
                <a:schemeClr val="accent1"/>
              </a:gs>
              <a:gs pos="80000">
                <a:schemeClr val="accent2"/>
              </a:gs>
              <a:gs pos="100000">
                <a:schemeClr val="accent2"/>
              </a:gs>
            </a:gsLst>
            <a:lin ang="18600000" scaled="0"/>
          </a:gradFill>
          <a:ln>
            <a:noFill/>
          </a:ln>
        </p:spPr>
        <p:txBody>
          <a:bodyPr anchorCtr="0" anchor="t" bIns="188700" lIns="188700" spcFirstLastPara="1" rIns="188700" wrap="square" tIns="188700">
            <a:noAutofit/>
          </a:bodyPr>
          <a:lstStyle/>
          <a:p>
            <a:pPr indent="0" lvl="0" marL="0" marR="0" rtl="0" algn="l">
              <a:spcBef>
                <a:spcPts val="0"/>
              </a:spcBef>
              <a:spcAft>
                <a:spcPts val="0"/>
              </a:spcAft>
              <a:buNone/>
            </a:pPr>
            <a:r>
              <a:t/>
            </a:r>
            <a:endParaRPr sz="960">
              <a:solidFill>
                <a:schemeClr val="lt1"/>
              </a:solidFill>
              <a:latin typeface="Noto Sans"/>
              <a:ea typeface="Noto Sans"/>
              <a:cs typeface="Noto Sans"/>
              <a:sym typeface="Noto Sans"/>
            </a:endParaRPr>
          </a:p>
        </p:txBody>
      </p:sp>
      <p:grpSp>
        <p:nvGrpSpPr>
          <p:cNvPr id="656" name="Google Shape;656;p6"/>
          <p:cNvGrpSpPr/>
          <p:nvPr/>
        </p:nvGrpSpPr>
        <p:grpSpPr>
          <a:xfrm>
            <a:off x="6349760" y="1415517"/>
            <a:ext cx="3603236" cy="3226763"/>
            <a:chOff x="6111901" y="1007862"/>
            <a:chExt cx="3603236" cy="3226763"/>
          </a:xfrm>
        </p:grpSpPr>
        <p:sp>
          <p:nvSpPr>
            <p:cNvPr id="657" name="Google Shape;657;p6"/>
            <p:cNvSpPr txBox="1"/>
            <p:nvPr/>
          </p:nvSpPr>
          <p:spPr>
            <a:xfrm>
              <a:off x="6167663" y="1007862"/>
              <a:ext cx="3270044" cy="256417"/>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1400">
                  <a:solidFill>
                    <a:srgbClr val="FFFFFF"/>
                  </a:solidFill>
                  <a:latin typeface="Noto Sans"/>
                  <a:ea typeface="Noto Sans"/>
                  <a:cs typeface="Noto Sans"/>
                  <a:sym typeface="Noto Sans"/>
                </a:rPr>
                <a:t>Example systems</a:t>
              </a:r>
              <a:endParaRPr sz="1400">
                <a:solidFill>
                  <a:schemeClr val="dk1"/>
                </a:solidFill>
                <a:latin typeface="Noto Sans"/>
                <a:ea typeface="Noto Sans"/>
                <a:cs typeface="Noto Sans"/>
                <a:sym typeface="Noto Sans"/>
              </a:endParaRPr>
            </a:p>
          </p:txBody>
        </p:sp>
        <p:grpSp>
          <p:nvGrpSpPr>
            <p:cNvPr id="658" name="Google Shape;658;p6"/>
            <p:cNvGrpSpPr/>
            <p:nvPr/>
          </p:nvGrpSpPr>
          <p:grpSpPr>
            <a:xfrm>
              <a:off x="6111901" y="1552934"/>
              <a:ext cx="1103165" cy="403339"/>
              <a:chOff x="5394052" y="1087542"/>
              <a:chExt cx="1107385" cy="404882"/>
            </a:xfrm>
          </p:grpSpPr>
          <p:sp>
            <p:nvSpPr>
              <p:cNvPr id="659" name="Google Shape;659;p6"/>
              <p:cNvSpPr/>
              <p:nvPr/>
            </p:nvSpPr>
            <p:spPr>
              <a:xfrm>
                <a:off x="5394052" y="1087542"/>
                <a:ext cx="1107385" cy="404882"/>
              </a:xfrm>
              <a:prstGeom prst="roundRect">
                <a:avLst>
                  <a:gd fmla="val 50000" name="adj"/>
                </a:avLst>
              </a:prstGeom>
              <a:solidFill>
                <a:schemeClr val="lt2"/>
              </a:solidFill>
              <a:ln>
                <a:noFill/>
              </a:ln>
            </p:spPr>
            <p:txBody>
              <a:bodyPr anchorCtr="0" anchor="t" bIns="215175" lIns="215175" spcFirstLastPara="1" rIns="215175" wrap="square" tIns="215175">
                <a:noAutofit/>
              </a:bodyPr>
              <a:lstStyle/>
              <a:p>
                <a:pPr indent="0" lvl="0" marL="0" marR="0" rtl="0" algn="l">
                  <a:spcBef>
                    <a:spcPts val="0"/>
                  </a:spcBef>
                  <a:spcAft>
                    <a:spcPts val="0"/>
                  </a:spcAft>
                  <a:buNone/>
                </a:pPr>
                <a:r>
                  <a:t/>
                </a:r>
                <a:endParaRPr sz="1095">
                  <a:solidFill>
                    <a:schemeClr val="lt1"/>
                  </a:solidFill>
                  <a:latin typeface="Noto Sans"/>
                  <a:ea typeface="Noto Sans"/>
                  <a:cs typeface="Noto Sans"/>
                  <a:sym typeface="Noto Sans"/>
                </a:endParaRPr>
              </a:p>
            </p:txBody>
          </p:sp>
          <p:pic>
            <p:nvPicPr>
              <p:cNvPr id="660" name="Google Shape;660;p6"/>
              <p:cNvPicPr preferRelativeResize="0"/>
              <p:nvPr/>
            </p:nvPicPr>
            <p:blipFill rotWithShape="1">
              <a:blip r:embed="rId3">
                <a:alphaModFix/>
              </a:blip>
              <a:srcRect b="0" l="0" r="0" t="0"/>
              <a:stretch/>
            </p:blipFill>
            <p:spPr>
              <a:xfrm>
                <a:off x="5517319" y="1207865"/>
                <a:ext cx="861651" cy="161459"/>
              </a:xfrm>
              <a:prstGeom prst="rect">
                <a:avLst/>
              </a:prstGeom>
              <a:noFill/>
              <a:ln>
                <a:noFill/>
              </a:ln>
            </p:spPr>
          </p:pic>
        </p:grpSp>
        <p:grpSp>
          <p:nvGrpSpPr>
            <p:cNvPr id="661" name="Google Shape;661;p6"/>
            <p:cNvGrpSpPr/>
            <p:nvPr/>
          </p:nvGrpSpPr>
          <p:grpSpPr>
            <a:xfrm>
              <a:off x="6111901" y="3831286"/>
              <a:ext cx="1103165" cy="403339"/>
              <a:chOff x="5486832" y="1592467"/>
              <a:chExt cx="1107385" cy="404882"/>
            </a:xfrm>
          </p:grpSpPr>
          <p:sp>
            <p:nvSpPr>
              <p:cNvPr id="662" name="Google Shape;662;p6"/>
              <p:cNvSpPr/>
              <p:nvPr/>
            </p:nvSpPr>
            <p:spPr>
              <a:xfrm>
                <a:off x="5486832" y="1592467"/>
                <a:ext cx="1107385" cy="404882"/>
              </a:xfrm>
              <a:prstGeom prst="roundRect">
                <a:avLst>
                  <a:gd fmla="val 50000" name="adj"/>
                </a:avLst>
              </a:prstGeom>
              <a:solidFill>
                <a:schemeClr val="lt2"/>
              </a:solidFill>
              <a:ln>
                <a:noFill/>
              </a:ln>
            </p:spPr>
            <p:txBody>
              <a:bodyPr anchorCtr="0" anchor="t" bIns="215175" lIns="215175" spcFirstLastPara="1" rIns="215175" wrap="square" tIns="215175">
                <a:noAutofit/>
              </a:bodyPr>
              <a:lstStyle/>
              <a:p>
                <a:pPr indent="0" lvl="0" marL="0" marR="0" rtl="0" algn="l">
                  <a:spcBef>
                    <a:spcPts val="0"/>
                  </a:spcBef>
                  <a:spcAft>
                    <a:spcPts val="0"/>
                  </a:spcAft>
                  <a:buNone/>
                </a:pPr>
                <a:r>
                  <a:t/>
                </a:r>
                <a:endParaRPr sz="1095">
                  <a:solidFill>
                    <a:schemeClr val="lt1"/>
                  </a:solidFill>
                  <a:latin typeface="Noto Sans"/>
                  <a:ea typeface="Noto Sans"/>
                  <a:cs typeface="Noto Sans"/>
                  <a:sym typeface="Noto Sans"/>
                </a:endParaRPr>
              </a:p>
            </p:txBody>
          </p:sp>
          <p:pic>
            <p:nvPicPr>
              <p:cNvPr id="663" name="Google Shape;663;p6"/>
              <p:cNvPicPr preferRelativeResize="0"/>
              <p:nvPr/>
            </p:nvPicPr>
            <p:blipFill rotWithShape="1">
              <a:blip r:embed="rId4">
                <a:alphaModFix/>
              </a:blip>
              <a:srcRect b="0" l="0" r="0" t="0"/>
              <a:stretch/>
            </p:blipFill>
            <p:spPr>
              <a:xfrm>
                <a:off x="5635488" y="1687868"/>
                <a:ext cx="854154" cy="241171"/>
              </a:xfrm>
              <a:prstGeom prst="rect">
                <a:avLst/>
              </a:prstGeom>
              <a:noFill/>
              <a:ln>
                <a:noFill/>
              </a:ln>
            </p:spPr>
          </p:pic>
        </p:grpSp>
        <p:grpSp>
          <p:nvGrpSpPr>
            <p:cNvPr id="664" name="Google Shape;664;p6"/>
            <p:cNvGrpSpPr/>
            <p:nvPr/>
          </p:nvGrpSpPr>
          <p:grpSpPr>
            <a:xfrm>
              <a:off x="7360142" y="3831286"/>
              <a:ext cx="1103165" cy="403339"/>
              <a:chOff x="5509956" y="2661810"/>
              <a:chExt cx="1107385" cy="404882"/>
            </a:xfrm>
          </p:grpSpPr>
          <p:sp>
            <p:nvSpPr>
              <p:cNvPr id="665" name="Google Shape;665;p6"/>
              <p:cNvSpPr/>
              <p:nvPr/>
            </p:nvSpPr>
            <p:spPr>
              <a:xfrm>
                <a:off x="5509956" y="2661810"/>
                <a:ext cx="1107385" cy="404882"/>
              </a:xfrm>
              <a:prstGeom prst="roundRect">
                <a:avLst>
                  <a:gd fmla="val 50000" name="adj"/>
                </a:avLst>
              </a:prstGeom>
              <a:solidFill>
                <a:schemeClr val="lt2"/>
              </a:solidFill>
              <a:ln>
                <a:noFill/>
              </a:ln>
            </p:spPr>
            <p:txBody>
              <a:bodyPr anchorCtr="0" anchor="t" bIns="215175" lIns="215175" spcFirstLastPara="1" rIns="215175" wrap="square" tIns="215175">
                <a:noAutofit/>
              </a:bodyPr>
              <a:lstStyle/>
              <a:p>
                <a:pPr indent="0" lvl="0" marL="0" marR="0" rtl="0" algn="l">
                  <a:spcBef>
                    <a:spcPts val="0"/>
                  </a:spcBef>
                  <a:spcAft>
                    <a:spcPts val="0"/>
                  </a:spcAft>
                  <a:buNone/>
                </a:pPr>
                <a:r>
                  <a:t/>
                </a:r>
                <a:endParaRPr sz="1095">
                  <a:solidFill>
                    <a:schemeClr val="lt1"/>
                  </a:solidFill>
                  <a:latin typeface="Noto Sans"/>
                  <a:ea typeface="Noto Sans"/>
                  <a:cs typeface="Noto Sans"/>
                  <a:sym typeface="Noto Sans"/>
                </a:endParaRPr>
              </a:p>
            </p:txBody>
          </p:sp>
          <p:pic>
            <p:nvPicPr>
              <p:cNvPr id="666" name="Google Shape;666;p6"/>
              <p:cNvPicPr preferRelativeResize="0"/>
              <p:nvPr/>
            </p:nvPicPr>
            <p:blipFill rotWithShape="1">
              <a:blip r:embed="rId5">
                <a:alphaModFix/>
              </a:blip>
              <a:srcRect b="0" l="0" r="0" t="0"/>
              <a:stretch/>
            </p:blipFill>
            <p:spPr>
              <a:xfrm>
                <a:off x="5856035" y="2761950"/>
                <a:ext cx="415703" cy="232542"/>
              </a:xfrm>
              <a:prstGeom prst="rect">
                <a:avLst/>
              </a:prstGeom>
              <a:noFill/>
              <a:ln>
                <a:noFill/>
              </a:ln>
            </p:spPr>
          </p:pic>
        </p:grpSp>
        <p:grpSp>
          <p:nvGrpSpPr>
            <p:cNvPr id="667" name="Google Shape;667;p6"/>
            <p:cNvGrpSpPr/>
            <p:nvPr/>
          </p:nvGrpSpPr>
          <p:grpSpPr>
            <a:xfrm>
              <a:off x="8611972" y="2685164"/>
              <a:ext cx="1103165" cy="403339"/>
              <a:chOff x="5512053" y="2127410"/>
              <a:chExt cx="1107385" cy="404882"/>
            </a:xfrm>
          </p:grpSpPr>
          <p:sp>
            <p:nvSpPr>
              <p:cNvPr id="668" name="Google Shape;668;p6"/>
              <p:cNvSpPr/>
              <p:nvPr/>
            </p:nvSpPr>
            <p:spPr>
              <a:xfrm>
                <a:off x="5512053" y="2127410"/>
                <a:ext cx="1107385" cy="404882"/>
              </a:xfrm>
              <a:prstGeom prst="roundRect">
                <a:avLst>
                  <a:gd fmla="val 50000" name="adj"/>
                </a:avLst>
              </a:prstGeom>
              <a:solidFill>
                <a:schemeClr val="lt2"/>
              </a:solidFill>
              <a:ln>
                <a:noFill/>
              </a:ln>
            </p:spPr>
            <p:txBody>
              <a:bodyPr anchorCtr="0" anchor="t" bIns="215175" lIns="215175" spcFirstLastPara="1" rIns="215175" wrap="square" tIns="215175">
                <a:noAutofit/>
              </a:bodyPr>
              <a:lstStyle/>
              <a:p>
                <a:pPr indent="0" lvl="0" marL="0" marR="0" rtl="0" algn="l">
                  <a:spcBef>
                    <a:spcPts val="0"/>
                  </a:spcBef>
                  <a:spcAft>
                    <a:spcPts val="0"/>
                  </a:spcAft>
                  <a:buNone/>
                </a:pPr>
                <a:r>
                  <a:t/>
                </a:r>
                <a:endParaRPr sz="1095">
                  <a:solidFill>
                    <a:schemeClr val="lt1"/>
                  </a:solidFill>
                  <a:latin typeface="Noto Sans"/>
                  <a:ea typeface="Noto Sans"/>
                  <a:cs typeface="Noto Sans"/>
                  <a:sym typeface="Noto Sans"/>
                </a:endParaRPr>
              </a:p>
            </p:txBody>
          </p:sp>
          <p:pic>
            <p:nvPicPr>
              <p:cNvPr id="669" name="Google Shape;669;p6"/>
              <p:cNvPicPr preferRelativeResize="0"/>
              <p:nvPr/>
            </p:nvPicPr>
            <p:blipFill rotWithShape="1">
              <a:blip r:embed="rId6">
                <a:alphaModFix/>
              </a:blip>
              <a:srcRect b="0" l="0" r="0" t="0"/>
              <a:stretch/>
            </p:blipFill>
            <p:spPr>
              <a:xfrm>
                <a:off x="5687268" y="2212713"/>
                <a:ext cx="753405" cy="237924"/>
              </a:xfrm>
              <a:prstGeom prst="rect">
                <a:avLst/>
              </a:prstGeom>
              <a:noFill/>
              <a:ln>
                <a:noFill/>
              </a:ln>
            </p:spPr>
          </p:pic>
        </p:grpSp>
        <p:grpSp>
          <p:nvGrpSpPr>
            <p:cNvPr id="670" name="Google Shape;670;p6"/>
            <p:cNvGrpSpPr/>
            <p:nvPr/>
          </p:nvGrpSpPr>
          <p:grpSpPr>
            <a:xfrm>
              <a:off x="7360142" y="2685164"/>
              <a:ext cx="1103165" cy="403339"/>
              <a:chOff x="5538379" y="3164775"/>
              <a:chExt cx="1107385" cy="404882"/>
            </a:xfrm>
          </p:grpSpPr>
          <p:sp>
            <p:nvSpPr>
              <p:cNvPr id="671" name="Google Shape;671;p6"/>
              <p:cNvSpPr/>
              <p:nvPr/>
            </p:nvSpPr>
            <p:spPr>
              <a:xfrm>
                <a:off x="5538379" y="3164775"/>
                <a:ext cx="1107385" cy="404882"/>
              </a:xfrm>
              <a:prstGeom prst="roundRect">
                <a:avLst>
                  <a:gd fmla="val 50000" name="adj"/>
                </a:avLst>
              </a:prstGeom>
              <a:solidFill>
                <a:schemeClr val="lt2"/>
              </a:solidFill>
              <a:ln>
                <a:noFill/>
              </a:ln>
            </p:spPr>
            <p:txBody>
              <a:bodyPr anchorCtr="0" anchor="t" bIns="215175" lIns="215175" spcFirstLastPara="1" rIns="215175" wrap="square" tIns="215175">
                <a:noAutofit/>
              </a:bodyPr>
              <a:lstStyle/>
              <a:p>
                <a:pPr indent="0" lvl="0" marL="0" marR="0" rtl="0" algn="l">
                  <a:spcBef>
                    <a:spcPts val="0"/>
                  </a:spcBef>
                  <a:spcAft>
                    <a:spcPts val="0"/>
                  </a:spcAft>
                  <a:buNone/>
                </a:pPr>
                <a:r>
                  <a:t/>
                </a:r>
                <a:endParaRPr sz="1095">
                  <a:solidFill>
                    <a:schemeClr val="lt1"/>
                  </a:solidFill>
                  <a:latin typeface="Noto Sans"/>
                  <a:ea typeface="Noto Sans"/>
                  <a:cs typeface="Noto Sans"/>
                  <a:sym typeface="Noto Sans"/>
                </a:endParaRPr>
              </a:p>
            </p:txBody>
          </p:sp>
          <p:pic>
            <p:nvPicPr>
              <p:cNvPr id="672" name="Google Shape;672;p6"/>
              <p:cNvPicPr preferRelativeResize="0"/>
              <p:nvPr/>
            </p:nvPicPr>
            <p:blipFill rotWithShape="1">
              <a:blip r:embed="rId7">
                <a:alphaModFix/>
              </a:blip>
              <a:srcRect b="0" l="0" r="0" t="0"/>
              <a:stretch/>
            </p:blipFill>
            <p:spPr>
              <a:xfrm>
                <a:off x="5689142" y="3295771"/>
                <a:ext cx="807386" cy="143954"/>
              </a:xfrm>
              <a:prstGeom prst="rect">
                <a:avLst/>
              </a:prstGeom>
              <a:noFill/>
              <a:ln>
                <a:noFill/>
              </a:ln>
            </p:spPr>
          </p:pic>
        </p:grpSp>
        <p:grpSp>
          <p:nvGrpSpPr>
            <p:cNvPr id="673" name="Google Shape;673;p6"/>
            <p:cNvGrpSpPr/>
            <p:nvPr/>
          </p:nvGrpSpPr>
          <p:grpSpPr>
            <a:xfrm>
              <a:off x="6111901" y="3261431"/>
              <a:ext cx="1103165" cy="407182"/>
              <a:chOff x="6668464" y="1592467"/>
              <a:chExt cx="1107385" cy="408740"/>
            </a:xfrm>
          </p:grpSpPr>
          <p:sp>
            <p:nvSpPr>
              <p:cNvPr id="674" name="Google Shape;674;p6"/>
              <p:cNvSpPr/>
              <p:nvPr/>
            </p:nvSpPr>
            <p:spPr>
              <a:xfrm>
                <a:off x="6668464" y="1592467"/>
                <a:ext cx="1107385" cy="404882"/>
              </a:xfrm>
              <a:prstGeom prst="roundRect">
                <a:avLst>
                  <a:gd fmla="val 50000" name="adj"/>
                </a:avLst>
              </a:prstGeom>
              <a:solidFill>
                <a:schemeClr val="lt2"/>
              </a:solidFill>
              <a:ln>
                <a:noFill/>
              </a:ln>
            </p:spPr>
            <p:txBody>
              <a:bodyPr anchorCtr="0" anchor="t" bIns="215175" lIns="215175" spcFirstLastPara="1" rIns="215175" wrap="square" tIns="215175">
                <a:noAutofit/>
              </a:bodyPr>
              <a:lstStyle/>
              <a:p>
                <a:pPr indent="0" lvl="0" marL="0" marR="0" rtl="0" algn="l">
                  <a:spcBef>
                    <a:spcPts val="0"/>
                  </a:spcBef>
                  <a:spcAft>
                    <a:spcPts val="0"/>
                  </a:spcAft>
                  <a:buNone/>
                </a:pPr>
                <a:r>
                  <a:t/>
                </a:r>
                <a:endParaRPr sz="1095">
                  <a:solidFill>
                    <a:schemeClr val="lt1"/>
                  </a:solidFill>
                  <a:latin typeface="Noto Sans"/>
                  <a:ea typeface="Noto Sans"/>
                  <a:cs typeface="Noto Sans"/>
                  <a:sym typeface="Noto Sans"/>
                </a:endParaRPr>
              </a:p>
            </p:txBody>
          </p:sp>
          <p:pic>
            <p:nvPicPr>
              <p:cNvPr id="675" name="Google Shape;675;p6"/>
              <p:cNvPicPr preferRelativeResize="0"/>
              <p:nvPr/>
            </p:nvPicPr>
            <p:blipFill rotWithShape="1">
              <a:blip r:embed="rId8">
                <a:alphaModFix/>
              </a:blip>
              <a:srcRect b="0" l="0" r="0" t="0"/>
              <a:stretch/>
            </p:blipFill>
            <p:spPr>
              <a:xfrm>
                <a:off x="6762328" y="1604202"/>
                <a:ext cx="973000" cy="397005"/>
              </a:xfrm>
              <a:prstGeom prst="rect">
                <a:avLst/>
              </a:prstGeom>
              <a:noFill/>
              <a:ln>
                <a:noFill/>
              </a:ln>
            </p:spPr>
          </p:pic>
        </p:grpSp>
        <p:grpSp>
          <p:nvGrpSpPr>
            <p:cNvPr id="676" name="Google Shape;676;p6"/>
            <p:cNvGrpSpPr/>
            <p:nvPr/>
          </p:nvGrpSpPr>
          <p:grpSpPr>
            <a:xfrm>
              <a:off x="8611972" y="2118694"/>
              <a:ext cx="1103165" cy="403339"/>
              <a:chOff x="6693686" y="2127410"/>
              <a:chExt cx="1107385" cy="404882"/>
            </a:xfrm>
          </p:grpSpPr>
          <p:sp>
            <p:nvSpPr>
              <p:cNvPr id="677" name="Google Shape;677;p6"/>
              <p:cNvSpPr/>
              <p:nvPr/>
            </p:nvSpPr>
            <p:spPr>
              <a:xfrm>
                <a:off x="6693686" y="2127410"/>
                <a:ext cx="1107385" cy="404882"/>
              </a:xfrm>
              <a:prstGeom prst="roundRect">
                <a:avLst>
                  <a:gd fmla="val 50000" name="adj"/>
                </a:avLst>
              </a:prstGeom>
              <a:solidFill>
                <a:schemeClr val="lt2"/>
              </a:solidFill>
              <a:ln>
                <a:noFill/>
              </a:ln>
            </p:spPr>
            <p:txBody>
              <a:bodyPr anchorCtr="0" anchor="t" bIns="215175" lIns="215175" spcFirstLastPara="1" rIns="215175" wrap="square" tIns="215175">
                <a:noAutofit/>
              </a:bodyPr>
              <a:lstStyle/>
              <a:p>
                <a:pPr indent="0" lvl="0" marL="0" marR="0" rtl="0" algn="l">
                  <a:spcBef>
                    <a:spcPts val="0"/>
                  </a:spcBef>
                  <a:spcAft>
                    <a:spcPts val="0"/>
                  </a:spcAft>
                  <a:buNone/>
                </a:pPr>
                <a:r>
                  <a:t/>
                </a:r>
                <a:endParaRPr sz="1095">
                  <a:solidFill>
                    <a:schemeClr val="lt1"/>
                  </a:solidFill>
                  <a:latin typeface="Noto Sans"/>
                  <a:ea typeface="Noto Sans"/>
                  <a:cs typeface="Noto Sans"/>
                  <a:sym typeface="Noto Sans"/>
                </a:endParaRPr>
              </a:p>
            </p:txBody>
          </p:sp>
          <p:pic>
            <p:nvPicPr>
              <p:cNvPr id="678" name="Google Shape;678;p6"/>
              <p:cNvPicPr preferRelativeResize="0"/>
              <p:nvPr/>
            </p:nvPicPr>
            <p:blipFill rotWithShape="1">
              <a:blip r:embed="rId9">
                <a:alphaModFix/>
              </a:blip>
              <a:srcRect b="0" l="0" r="0" t="0"/>
              <a:stretch/>
            </p:blipFill>
            <p:spPr>
              <a:xfrm>
                <a:off x="6810606" y="2284070"/>
                <a:ext cx="871692" cy="88277"/>
              </a:xfrm>
              <a:prstGeom prst="rect">
                <a:avLst/>
              </a:prstGeom>
              <a:noFill/>
              <a:ln>
                <a:noFill/>
              </a:ln>
            </p:spPr>
          </p:pic>
        </p:grpSp>
        <p:grpSp>
          <p:nvGrpSpPr>
            <p:cNvPr id="679" name="Google Shape;679;p6"/>
            <p:cNvGrpSpPr/>
            <p:nvPr/>
          </p:nvGrpSpPr>
          <p:grpSpPr>
            <a:xfrm>
              <a:off x="7360142" y="3252575"/>
              <a:ext cx="1103165" cy="424893"/>
              <a:chOff x="6691589" y="2640174"/>
              <a:chExt cx="1107385" cy="426518"/>
            </a:xfrm>
          </p:grpSpPr>
          <p:sp>
            <p:nvSpPr>
              <p:cNvPr id="680" name="Google Shape;680;p6"/>
              <p:cNvSpPr/>
              <p:nvPr/>
            </p:nvSpPr>
            <p:spPr>
              <a:xfrm>
                <a:off x="6691589" y="2661810"/>
                <a:ext cx="1107385" cy="404882"/>
              </a:xfrm>
              <a:prstGeom prst="roundRect">
                <a:avLst>
                  <a:gd fmla="val 50000" name="adj"/>
                </a:avLst>
              </a:prstGeom>
              <a:solidFill>
                <a:schemeClr val="lt2"/>
              </a:solidFill>
              <a:ln>
                <a:noFill/>
              </a:ln>
            </p:spPr>
            <p:txBody>
              <a:bodyPr anchorCtr="0" anchor="t" bIns="215175" lIns="215175" spcFirstLastPara="1" rIns="215175" wrap="square" tIns="215175">
                <a:noAutofit/>
              </a:bodyPr>
              <a:lstStyle/>
              <a:p>
                <a:pPr indent="0" lvl="0" marL="0" marR="0" rtl="0" algn="l">
                  <a:spcBef>
                    <a:spcPts val="0"/>
                  </a:spcBef>
                  <a:spcAft>
                    <a:spcPts val="0"/>
                  </a:spcAft>
                  <a:buNone/>
                </a:pPr>
                <a:r>
                  <a:t/>
                </a:r>
                <a:endParaRPr sz="1095">
                  <a:solidFill>
                    <a:schemeClr val="lt1"/>
                  </a:solidFill>
                  <a:latin typeface="Noto Sans"/>
                  <a:ea typeface="Noto Sans"/>
                  <a:cs typeface="Noto Sans"/>
                  <a:sym typeface="Noto Sans"/>
                </a:endParaRPr>
              </a:p>
            </p:txBody>
          </p:sp>
          <p:pic>
            <p:nvPicPr>
              <p:cNvPr id="681" name="Google Shape;681;p6"/>
              <p:cNvPicPr preferRelativeResize="0"/>
              <p:nvPr/>
            </p:nvPicPr>
            <p:blipFill rotWithShape="1">
              <a:blip r:embed="rId10">
                <a:alphaModFix/>
              </a:blip>
              <a:srcRect b="0" l="0" r="0" t="0"/>
              <a:stretch/>
            </p:blipFill>
            <p:spPr>
              <a:xfrm>
                <a:off x="6941732" y="2640174"/>
                <a:ext cx="612660" cy="410307"/>
              </a:xfrm>
              <a:prstGeom prst="rect">
                <a:avLst/>
              </a:prstGeom>
              <a:noFill/>
              <a:ln>
                <a:noFill/>
              </a:ln>
            </p:spPr>
          </p:pic>
        </p:grpSp>
        <p:grpSp>
          <p:nvGrpSpPr>
            <p:cNvPr id="682" name="Google Shape;682;p6"/>
            <p:cNvGrpSpPr/>
            <p:nvPr/>
          </p:nvGrpSpPr>
          <p:grpSpPr>
            <a:xfrm>
              <a:off x="7360142" y="1552934"/>
              <a:ext cx="1103165" cy="403339"/>
              <a:chOff x="6989750" y="3837614"/>
              <a:chExt cx="1262764" cy="461692"/>
            </a:xfrm>
          </p:grpSpPr>
          <p:sp>
            <p:nvSpPr>
              <p:cNvPr id="683" name="Google Shape;683;p6"/>
              <p:cNvSpPr/>
              <p:nvPr/>
            </p:nvSpPr>
            <p:spPr>
              <a:xfrm>
                <a:off x="6989750" y="3837614"/>
                <a:ext cx="1262764" cy="461692"/>
              </a:xfrm>
              <a:prstGeom prst="roundRect">
                <a:avLst>
                  <a:gd fmla="val 50000" name="adj"/>
                </a:avLst>
              </a:prstGeom>
              <a:solidFill>
                <a:schemeClr val="lt2"/>
              </a:solidFill>
              <a:ln>
                <a:noFill/>
              </a:ln>
            </p:spPr>
            <p:txBody>
              <a:bodyPr anchorCtr="0" anchor="t" bIns="215175" lIns="215175" spcFirstLastPara="1" rIns="215175" wrap="square" tIns="215175">
                <a:noAutofit/>
              </a:bodyPr>
              <a:lstStyle/>
              <a:p>
                <a:pPr indent="0" lvl="0" marL="0" marR="0" rtl="0" algn="l">
                  <a:spcBef>
                    <a:spcPts val="0"/>
                  </a:spcBef>
                  <a:spcAft>
                    <a:spcPts val="0"/>
                  </a:spcAft>
                  <a:buNone/>
                </a:pPr>
                <a:r>
                  <a:t/>
                </a:r>
                <a:endParaRPr sz="1095">
                  <a:solidFill>
                    <a:schemeClr val="lt1"/>
                  </a:solidFill>
                  <a:latin typeface="Noto Sans"/>
                  <a:ea typeface="Noto Sans"/>
                  <a:cs typeface="Noto Sans"/>
                  <a:sym typeface="Noto Sans"/>
                </a:endParaRPr>
              </a:p>
            </p:txBody>
          </p:sp>
          <p:pic>
            <p:nvPicPr>
              <p:cNvPr id="684" name="Google Shape;684;p6"/>
              <p:cNvPicPr preferRelativeResize="0"/>
              <p:nvPr/>
            </p:nvPicPr>
            <p:blipFill rotWithShape="1">
              <a:blip r:embed="rId11">
                <a:alphaModFix/>
              </a:blip>
              <a:srcRect b="0" l="0" r="0" t="0"/>
              <a:stretch/>
            </p:blipFill>
            <p:spPr>
              <a:xfrm>
                <a:off x="7415610" y="3945786"/>
                <a:ext cx="516632" cy="256578"/>
              </a:xfrm>
              <a:prstGeom prst="rect">
                <a:avLst/>
              </a:prstGeom>
              <a:noFill/>
              <a:ln>
                <a:noFill/>
              </a:ln>
            </p:spPr>
          </p:pic>
        </p:grpSp>
        <p:grpSp>
          <p:nvGrpSpPr>
            <p:cNvPr id="685" name="Google Shape;685;p6"/>
            <p:cNvGrpSpPr/>
            <p:nvPr/>
          </p:nvGrpSpPr>
          <p:grpSpPr>
            <a:xfrm>
              <a:off x="8611972" y="3263352"/>
              <a:ext cx="1103165" cy="403339"/>
              <a:chOff x="9825086" y="3837815"/>
              <a:chExt cx="1262764" cy="461692"/>
            </a:xfrm>
          </p:grpSpPr>
          <p:sp>
            <p:nvSpPr>
              <p:cNvPr id="686" name="Google Shape;686;p6"/>
              <p:cNvSpPr/>
              <p:nvPr/>
            </p:nvSpPr>
            <p:spPr>
              <a:xfrm>
                <a:off x="9825086" y="3837815"/>
                <a:ext cx="1262764" cy="461692"/>
              </a:xfrm>
              <a:prstGeom prst="roundRect">
                <a:avLst>
                  <a:gd fmla="val 50000" name="adj"/>
                </a:avLst>
              </a:prstGeom>
              <a:solidFill>
                <a:schemeClr val="lt2"/>
              </a:solidFill>
              <a:ln>
                <a:noFill/>
              </a:ln>
            </p:spPr>
            <p:txBody>
              <a:bodyPr anchorCtr="0" anchor="t" bIns="215175" lIns="215175" spcFirstLastPara="1" rIns="215175" wrap="square" tIns="215175">
                <a:noAutofit/>
              </a:bodyPr>
              <a:lstStyle/>
              <a:p>
                <a:pPr indent="0" lvl="0" marL="0" marR="0" rtl="0" algn="l">
                  <a:spcBef>
                    <a:spcPts val="0"/>
                  </a:spcBef>
                  <a:spcAft>
                    <a:spcPts val="0"/>
                  </a:spcAft>
                  <a:buNone/>
                </a:pPr>
                <a:r>
                  <a:t/>
                </a:r>
                <a:endParaRPr sz="1095">
                  <a:solidFill>
                    <a:schemeClr val="lt1"/>
                  </a:solidFill>
                  <a:latin typeface="Noto Sans"/>
                  <a:ea typeface="Noto Sans"/>
                  <a:cs typeface="Noto Sans"/>
                  <a:sym typeface="Noto Sans"/>
                </a:endParaRPr>
              </a:p>
            </p:txBody>
          </p:sp>
          <p:pic>
            <p:nvPicPr>
              <p:cNvPr id="687" name="Google Shape;687;p6"/>
              <p:cNvPicPr preferRelativeResize="0"/>
              <p:nvPr/>
            </p:nvPicPr>
            <p:blipFill rotWithShape="1">
              <a:blip r:embed="rId12">
                <a:alphaModFix/>
              </a:blip>
              <a:srcRect b="0" l="0" r="0" t="0"/>
              <a:stretch/>
            </p:blipFill>
            <p:spPr>
              <a:xfrm>
                <a:off x="10267667" y="3894299"/>
                <a:ext cx="355512" cy="359552"/>
              </a:xfrm>
              <a:prstGeom prst="rect">
                <a:avLst/>
              </a:prstGeom>
              <a:noFill/>
              <a:ln>
                <a:noFill/>
              </a:ln>
            </p:spPr>
          </p:pic>
        </p:grpSp>
        <p:grpSp>
          <p:nvGrpSpPr>
            <p:cNvPr id="688" name="Google Shape;688;p6"/>
            <p:cNvGrpSpPr/>
            <p:nvPr/>
          </p:nvGrpSpPr>
          <p:grpSpPr>
            <a:xfrm>
              <a:off x="7360142" y="2118694"/>
              <a:ext cx="1103165" cy="403339"/>
              <a:chOff x="8398963" y="3838218"/>
              <a:chExt cx="1262764" cy="461692"/>
            </a:xfrm>
          </p:grpSpPr>
          <p:sp>
            <p:nvSpPr>
              <p:cNvPr id="689" name="Google Shape;689;p6"/>
              <p:cNvSpPr/>
              <p:nvPr/>
            </p:nvSpPr>
            <p:spPr>
              <a:xfrm>
                <a:off x="8398963" y="3838218"/>
                <a:ext cx="1262764" cy="461692"/>
              </a:xfrm>
              <a:prstGeom prst="roundRect">
                <a:avLst>
                  <a:gd fmla="val 50000" name="adj"/>
                </a:avLst>
              </a:prstGeom>
              <a:solidFill>
                <a:schemeClr val="lt2"/>
              </a:solidFill>
              <a:ln>
                <a:noFill/>
              </a:ln>
            </p:spPr>
            <p:txBody>
              <a:bodyPr anchorCtr="0" anchor="t" bIns="215175" lIns="215175" spcFirstLastPara="1" rIns="215175" wrap="square" tIns="215175">
                <a:noAutofit/>
              </a:bodyPr>
              <a:lstStyle/>
              <a:p>
                <a:pPr indent="0" lvl="0" marL="0" marR="0" rtl="0" algn="l">
                  <a:spcBef>
                    <a:spcPts val="0"/>
                  </a:spcBef>
                  <a:spcAft>
                    <a:spcPts val="0"/>
                  </a:spcAft>
                  <a:buNone/>
                </a:pPr>
                <a:r>
                  <a:t/>
                </a:r>
                <a:endParaRPr sz="1095">
                  <a:solidFill>
                    <a:schemeClr val="lt1"/>
                  </a:solidFill>
                  <a:latin typeface="Noto Sans"/>
                  <a:ea typeface="Noto Sans"/>
                  <a:cs typeface="Noto Sans"/>
                  <a:sym typeface="Noto Sans"/>
                </a:endParaRPr>
              </a:p>
            </p:txBody>
          </p:sp>
          <p:pic>
            <p:nvPicPr>
              <p:cNvPr id="690" name="Google Shape;690;p6"/>
              <p:cNvPicPr preferRelativeResize="0"/>
              <p:nvPr/>
            </p:nvPicPr>
            <p:blipFill rotWithShape="1">
              <a:blip r:embed="rId13">
                <a:alphaModFix/>
              </a:blip>
              <a:srcRect b="0" l="0" r="0" t="0"/>
              <a:stretch/>
            </p:blipFill>
            <p:spPr>
              <a:xfrm>
                <a:off x="8525133" y="4019140"/>
                <a:ext cx="985217" cy="109871"/>
              </a:xfrm>
              <a:prstGeom prst="rect">
                <a:avLst/>
              </a:prstGeom>
              <a:noFill/>
              <a:ln>
                <a:noFill/>
              </a:ln>
            </p:spPr>
          </p:pic>
        </p:grpSp>
        <p:grpSp>
          <p:nvGrpSpPr>
            <p:cNvPr id="691" name="Google Shape;691;p6"/>
            <p:cNvGrpSpPr/>
            <p:nvPr/>
          </p:nvGrpSpPr>
          <p:grpSpPr>
            <a:xfrm>
              <a:off x="8611972" y="3831286"/>
              <a:ext cx="1103165" cy="403339"/>
              <a:chOff x="9825086" y="4482295"/>
              <a:chExt cx="1262764" cy="461692"/>
            </a:xfrm>
          </p:grpSpPr>
          <p:sp>
            <p:nvSpPr>
              <p:cNvPr id="692" name="Google Shape;692;p6"/>
              <p:cNvSpPr/>
              <p:nvPr/>
            </p:nvSpPr>
            <p:spPr>
              <a:xfrm>
                <a:off x="9825086" y="4482295"/>
                <a:ext cx="1262764" cy="461692"/>
              </a:xfrm>
              <a:prstGeom prst="roundRect">
                <a:avLst>
                  <a:gd fmla="val 50000" name="adj"/>
                </a:avLst>
              </a:prstGeom>
              <a:solidFill>
                <a:schemeClr val="lt2"/>
              </a:solidFill>
              <a:ln>
                <a:noFill/>
              </a:ln>
            </p:spPr>
            <p:txBody>
              <a:bodyPr anchorCtr="0" anchor="t" bIns="215175" lIns="215175" spcFirstLastPara="1" rIns="215175" wrap="square" tIns="215175">
                <a:noAutofit/>
              </a:bodyPr>
              <a:lstStyle/>
              <a:p>
                <a:pPr indent="0" lvl="0" marL="0" marR="0" rtl="0" algn="l">
                  <a:spcBef>
                    <a:spcPts val="0"/>
                  </a:spcBef>
                  <a:spcAft>
                    <a:spcPts val="0"/>
                  </a:spcAft>
                  <a:buNone/>
                </a:pPr>
                <a:r>
                  <a:t/>
                </a:r>
                <a:endParaRPr sz="1095">
                  <a:solidFill>
                    <a:schemeClr val="lt1"/>
                  </a:solidFill>
                  <a:latin typeface="Noto Sans"/>
                  <a:ea typeface="Noto Sans"/>
                  <a:cs typeface="Noto Sans"/>
                  <a:sym typeface="Noto Sans"/>
                </a:endParaRPr>
              </a:p>
            </p:txBody>
          </p:sp>
          <p:pic>
            <p:nvPicPr>
              <p:cNvPr id="693" name="Google Shape;693;p6"/>
              <p:cNvPicPr preferRelativeResize="0"/>
              <p:nvPr/>
            </p:nvPicPr>
            <p:blipFill rotWithShape="1">
              <a:blip r:embed="rId14">
                <a:alphaModFix/>
              </a:blip>
              <a:srcRect b="0" l="0" r="0" t="0"/>
              <a:stretch/>
            </p:blipFill>
            <p:spPr>
              <a:xfrm>
                <a:off x="10024886" y="4615886"/>
                <a:ext cx="859117" cy="198670"/>
              </a:xfrm>
              <a:prstGeom prst="rect">
                <a:avLst/>
              </a:prstGeom>
              <a:noFill/>
              <a:ln>
                <a:noFill/>
              </a:ln>
            </p:spPr>
          </p:pic>
        </p:grpSp>
        <p:grpSp>
          <p:nvGrpSpPr>
            <p:cNvPr id="694" name="Google Shape;694;p6"/>
            <p:cNvGrpSpPr/>
            <p:nvPr/>
          </p:nvGrpSpPr>
          <p:grpSpPr>
            <a:xfrm>
              <a:off x="6111901" y="2685164"/>
              <a:ext cx="1103165" cy="403339"/>
              <a:chOff x="6990605" y="4366459"/>
              <a:chExt cx="1262764" cy="461692"/>
            </a:xfrm>
          </p:grpSpPr>
          <p:sp>
            <p:nvSpPr>
              <p:cNvPr id="695" name="Google Shape;695;p6"/>
              <p:cNvSpPr/>
              <p:nvPr/>
            </p:nvSpPr>
            <p:spPr>
              <a:xfrm>
                <a:off x="6990605" y="4366459"/>
                <a:ext cx="1262764" cy="461692"/>
              </a:xfrm>
              <a:prstGeom prst="roundRect">
                <a:avLst>
                  <a:gd fmla="val 50000" name="adj"/>
                </a:avLst>
              </a:prstGeom>
              <a:solidFill>
                <a:schemeClr val="lt2"/>
              </a:solidFill>
              <a:ln>
                <a:noFill/>
              </a:ln>
            </p:spPr>
            <p:txBody>
              <a:bodyPr anchorCtr="0" anchor="t" bIns="215175" lIns="215175" spcFirstLastPara="1" rIns="215175" wrap="square" tIns="215175">
                <a:noAutofit/>
              </a:bodyPr>
              <a:lstStyle/>
              <a:p>
                <a:pPr indent="0" lvl="0" marL="0" marR="0" rtl="0" algn="l">
                  <a:spcBef>
                    <a:spcPts val="0"/>
                  </a:spcBef>
                  <a:spcAft>
                    <a:spcPts val="0"/>
                  </a:spcAft>
                  <a:buNone/>
                </a:pPr>
                <a:r>
                  <a:t/>
                </a:r>
                <a:endParaRPr sz="1095">
                  <a:solidFill>
                    <a:schemeClr val="lt1"/>
                  </a:solidFill>
                  <a:latin typeface="Noto Sans"/>
                  <a:ea typeface="Noto Sans"/>
                  <a:cs typeface="Noto Sans"/>
                  <a:sym typeface="Noto Sans"/>
                </a:endParaRPr>
              </a:p>
            </p:txBody>
          </p:sp>
          <p:pic>
            <p:nvPicPr>
              <p:cNvPr id="696" name="Google Shape;696;p6"/>
              <p:cNvPicPr preferRelativeResize="0"/>
              <p:nvPr/>
            </p:nvPicPr>
            <p:blipFill rotWithShape="1">
              <a:blip r:embed="rId15">
                <a:alphaModFix/>
              </a:blip>
              <a:srcRect b="0" l="0" r="0" t="0"/>
              <a:stretch/>
            </p:blipFill>
            <p:spPr>
              <a:xfrm>
                <a:off x="7103758" y="4401753"/>
                <a:ext cx="1034914" cy="391817"/>
              </a:xfrm>
              <a:prstGeom prst="rect">
                <a:avLst/>
              </a:prstGeom>
              <a:noFill/>
              <a:ln>
                <a:noFill/>
              </a:ln>
            </p:spPr>
          </p:pic>
        </p:grpSp>
        <p:grpSp>
          <p:nvGrpSpPr>
            <p:cNvPr id="697" name="Google Shape;697;p6"/>
            <p:cNvGrpSpPr/>
            <p:nvPr/>
          </p:nvGrpSpPr>
          <p:grpSpPr>
            <a:xfrm>
              <a:off x="8611972" y="1552934"/>
              <a:ext cx="1103165" cy="403339"/>
              <a:chOff x="9811381" y="1751111"/>
              <a:chExt cx="1262764" cy="461692"/>
            </a:xfrm>
          </p:grpSpPr>
          <p:sp>
            <p:nvSpPr>
              <p:cNvPr id="698" name="Google Shape;698;p6"/>
              <p:cNvSpPr/>
              <p:nvPr/>
            </p:nvSpPr>
            <p:spPr>
              <a:xfrm>
                <a:off x="9811381" y="1751111"/>
                <a:ext cx="1262764" cy="461692"/>
              </a:xfrm>
              <a:prstGeom prst="roundRect">
                <a:avLst>
                  <a:gd fmla="val 50000" name="adj"/>
                </a:avLst>
              </a:prstGeom>
              <a:solidFill>
                <a:schemeClr val="lt2"/>
              </a:solidFill>
              <a:ln>
                <a:noFill/>
              </a:ln>
            </p:spPr>
            <p:txBody>
              <a:bodyPr anchorCtr="0" anchor="t" bIns="215175" lIns="215175" spcFirstLastPara="1" rIns="215175" wrap="square" tIns="215175">
                <a:noAutofit/>
              </a:bodyPr>
              <a:lstStyle/>
              <a:p>
                <a:pPr indent="0" lvl="0" marL="0" marR="0" rtl="0" algn="l">
                  <a:spcBef>
                    <a:spcPts val="0"/>
                  </a:spcBef>
                  <a:spcAft>
                    <a:spcPts val="0"/>
                  </a:spcAft>
                  <a:buNone/>
                </a:pPr>
                <a:r>
                  <a:t/>
                </a:r>
                <a:endParaRPr sz="1095">
                  <a:solidFill>
                    <a:schemeClr val="lt1"/>
                  </a:solidFill>
                  <a:latin typeface="Noto Sans"/>
                  <a:ea typeface="Noto Sans"/>
                  <a:cs typeface="Noto Sans"/>
                  <a:sym typeface="Noto Sans"/>
                </a:endParaRPr>
              </a:p>
            </p:txBody>
          </p:sp>
          <p:pic>
            <p:nvPicPr>
              <p:cNvPr descr="Text&#10;&#10;Description automatically generated with medium confidence" id="699" name="Google Shape;699;p6"/>
              <p:cNvPicPr preferRelativeResize="0"/>
              <p:nvPr/>
            </p:nvPicPr>
            <p:blipFill rotWithShape="1">
              <a:blip r:embed="rId16">
                <a:alphaModFix/>
              </a:blip>
              <a:srcRect b="0" l="0" r="0" t="0"/>
              <a:stretch/>
            </p:blipFill>
            <p:spPr>
              <a:xfrm>
                <a:off x="9973434" y="1831469"/>
                <a:ext cx="947146" cy="309555"/>
              </a:xfrm>
              <a:prstGeom prst="rect">
                <a:avLst/>
              </a:prstGeom>
              <a:noFill/>
              <a:ln>
                <a:noFill/>
              </a:ln>
            </p:spPr>
          </p:pic>
        </p:grpSp>
        <p:grpSp>
          <p:nvGrpSpPr>
            <p:cNvPr id="700" name="Google Shape;700;p6"/>
            <p:cNvGrpSpPr/>
            <p:nvPr/>
          </p:nvGrpSpPr>
          <p:grpSpPr>
            <a:xfrm>
              <a:off x="6111901" y="2118694"/>
              <a:ext cx="1103165" cy="403339"/>
              <a:chOff x="8382908" y="5381383"/>
              <a:chExt cx="1262764" cy="461692"/>
            </a:xfrm>
          </p:grpSpPr>
          <p:sp>
            <p:nvSpPr>
              <p:cNvPr id="701" name="Google Shape;701;p6"/>
              <p:cNvSpPr/>
              <p:nvPr/>
            </p:nvSpPr>
            <p:spPr>
              <a:xfrm>
                <a:off x="8382908" y="5381383"/>
                <a:ext cx="1262764" cy="461692"/>
              </a:xfrm>
              <a:prstGeom prst="roundRect">
                <a:avLst>
                  <a:gd fmla="val 50000" name="adj"/>
                </a:avLst>
              </a:prstGeom>
              <a:solidFill>
                <a:schemeClr val="lt2"/>
              </a:solidFill>
              <a:ln>
                <a:noFill/>
              </a:ln>
            </p:spPr>
            <p:txBody>
              <a:bodyPr anchorCtr="0" anchor="t" bIns="215175" lIns="215175" spcFirstLastPara="1" rIns="215175" wrap="square" tIns="215175">
                <a:noAutofit/>
              </a:bodyPr>
              <a:lstStyle/>
              <a:p>
                <a:pPr indent="0" lvl="0" marL="0" marR="0" rtl="0" algn="l">
                  <a:spcBef>
                    <a:spcPts val="0"/>
                  </a:spcBef>
                  <a:spcAft>
                    <a:spcPts val="0"/>
                  </a:spcAft>
                  <a:buNone/>
                </a:pPr>
                <a:r>
                  <a:t/>
                </a:r>
                <a:endParaRPr sz="1095">
                  <a:solidFill>
                    <a:schemeClr val="lt1"/>
                  </a:solidFill>
                  <a:latin typeface="Noto Sans"/>
                  <a:ea typeface="Noto Sans"/>
                  <a:cs typeface="Noto Sans"/>
                  <a:sym typeface="Noto Sans"/>
                </a:endParaRPr>
              </a:p>
            </p:txBody>
          </p:sp>
          <p:pic>
            <p:nvPicPr>
              <p:cNvPr descr="Logo, company name&#10;&#10;Description automatically generated" id="702" name="Google Shape;702;p6"/>
              <p:cNvPicPr preferRelativeResize="0"/>
              <p:nvPr/>
            </p:nvPicPr>
            <p:blipFill rotWithShape="1">
              <a:blip r:embed="rId17">
                <a:alphaModFix/>
              </a:blip>
              <a:srcRect b="0" l="0" r="0" t="0"/>
              <a:stretch/>
            </p:blipFill>
            <p:spPr>
              <a:xfrm>
                <a:off x="8537925" y="5405767"/>
                <a:ext cx="944744" cy="402122"/>
              </a:xfrm>
              <a:prstGeom prst="rect">
                <a:avLst/>
              </a:prstGeom>
              <a:noFill/>
              <a:ln>
                <a:noFill/>
              </a:ln>
            </p:spPr>
          </p:pic>
        </p:grpSp>
      </p:grpSp>
      <p:sp>
        <p:nvSpPr>
          <p:cNvPr id="703" name="Google Shape;703;p6"/>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
        <p:nvSpPr>
          <p:cNvPr id="704" name="Google Shape;704;p6"/>
          <p:cNvSpPr txBox="1"/>
          <p:nvPr/>
        </p:nvSpPr>
        <p:spPr>
          <a:xfrm>
            <a:off x="384387" y="1428771"/>
            <a:ext cx="3940174" cy="3600450"/>
          </a:xfrm>
          <a:prstGeom prst="rect">
            <a:avLst/>
          </a:prstGeom>
          <a:noFill/>
          <a:ln>
            <a:noFill/>
          </a:ln>
        </p:spPr>
        <p:txBody>
          <a:bodyPr anchorCtr="0" anchor="t" bIns="45700" lIns="91425" spcFirstLastPara="1" rIns="91425" wrap="square" tIns="45700">
            <a:noAutofit/>
          </a:bodyPr>
          <a:lstStyle/>
          <a:p>
            <a:pPr indent="-216000" lvl="2" marL="432000" marR="0" rtl="0" algn="l">
              <a:lnSpc>
                <a:spcPct val="150000"/>
              </a:lnSpc>
              <a:spcBef>
                <a:spcPts val="0"/>
              </a:spcBef>
              <a:spcAft>
                <a:spcPts val="0"/>
              </a:spcAft>
              <a:buClr>
                <a:schemeClr val="accent1"/>
              </a:buClr>
              <a:buSzPts val="1100"/>
              <a:buFont typeface="Arial"/>
              <a:buChar char="&gt;"/>
            </a:pPr>
            <a:r>
              <a:rPr b="0" i="0" lang="en-US" sz="1100" u="none" cap="none" strike="noStrike">
                <a:solidFill>
                  <a:srgbClr val="002060"/>
                </a:solidFill>
                <a:latin typeface="Noto Sans"/>
                <a:ea typeface="Noto Sans"/>
                <a:cs typeface="Noto Sans"/>
                <a:sym typeface="Noto Sans"/>
              </a:rPr>
              <a:t>Digital compatibility using Punchout integration</a:t>
            </a:r>
            <a:endParaRPr/>
          </a:p>
          <a:p>
            <a:pPr indent="-216000" lvl="2" marL="432000" marR="0" rtl="0" algn="l">
              <a:lnSpc>
                <a:spcPct val="150000"/>
              </a:lnSpc>
              <a:spcBef>
                <a:spcPts val="1200"/>
              </a:spcBef>
              <a:spcAft>
                <a:spcPts val="0"/>
              </a:spcAft>
              <a:buClr>
                <a:schemeClr val="accent1"/>
              </a:buClr>
              <a:buSzPts val="1100"/>
              <a:buFont typeface="Arial"/>
              <a:buChar char="&gt;"/>
            </a:pPr>
            <a:r>
              <a:rPr b="0" i="0" lang="en-US" sz="1100" u="none" cap="none" strike="noStrike">
                <a:solidFill>
                  <a:srgbClr val="002060"/>
                </a:solidFill>
                <a:latin typeface="Noto Sans"/>
                <a:ea typeface="Noto Sans"/>
                <a:cs typeface="Noto Sans"/>
                <a:sym typeface="Noto Sans"/>
              </a:rPr>
              <a:t>Integration with P2P solutions, including Basware and SAP Ariba</a:t>
            </a:r>
            <a:endParaRPr/>
          </a:p>
          <a:p>
            <a:pPr indent="-216000" lvl="2" marL="432000" marR="0" rtl="0" algn="l">
              <a:lnSpc>
                <a:spcPct val="150000"/>
              </a:lnSpc>
              <a:spcBef>
                <a:spcPts val="1200"/>
              </a:spcBef>
              <a:spcAft>
                <a:spcPts val="0"/>
              </a:spcAft>
              <a:buClr>
                <a:schemeClr val="accent1"/>
              </a:buClr>
              <a:buSzPts val="1100"/>
              <a:buFont typeface="Arial"/>
              <a:buChar char="&gt;"/>
            </a:pPr>
            <a:r>
              <a:rPr b="0" i="0" lang="en-US" sz="1100" u="none" cap="none" strike="noStrike">
                <a:solidFill>
                  <a:srgbClr val="002060"/>
                </a:solidFill>
                <a:latin typeface="Noto Sans"/>
                <a:ea typeface="Noto Sans"/>
                <a:cs typeface="Noto Sans"/>
                <a:sym typeface="Noto Sans"/>
              </a:rPr>
              <a:t>Simple exchange of order data and commodity groups (eCl@ss, UNSPSC)</a:t>
            </a:r>
            <a:endParaRPr/>
          </a:p>
          <a:p>
            <a:pPr indent="-216000" lvl="2" marL="432000" marR="0" rtl="0" algn="l">
              <a:lnSpc>
                <a:spcPct val="150000"/>
              </a:lnSpc>
              <a:spcBef>
                <a:spcPts val="1200"/>
              </a:spcBef>
              <a:spcAft>
                <a:spcPts val="0"/>
              </a:spcAft>
              <a:buClr>
                <a:schemeClr val="accent1"/>
              </a:buClr>
              <a:buSzPts val="1100"/>
              <a:buFont typeface="Arial"/>
              <a:buChar char="&gt;"/>
            </a:pPr>
            <a:r>
              <a:rPr b="0" i="0" lang="en-US" sz="1100" u="none" cap="none" strike="noStrike">
                <a:solidFill>
                  <a:srgbClr val="002060"/>
                </a:solidFill>
                <a:latin typeface="Noto Sans"/>
                <a:ea typeface="Noto Sans"/>
                <a:cs typeface="Noto Sans"/>
                <a:sym typeface="Noto Sans"/>
              </a:rPr>
              <a:t>OCI/cXML and order interface</a:t>
            </a:r>
            <a:endParaRPr/>
          </a:p>
          <a:p>
            <a:pPr indent="-216000" lvl="2" marL="432000" marR="0" rtl="0" algn="l">
              <a:lnSpc>
                <a:spcPct val="150000"/>
              </a:lnSpc>
              <a:spcBef>
                <a:spcPts val="1200"/>
              </a:spcBef>
              <a:spcAft>
                <a:spcPts val="0"/>
              </a:spcAft>
              <a:buClr>
                <a:schemeClr val="accent1"/>
              </a:buClr>
              <a:buSzPts val="1100"/>
              <a:buFont typeface="Arial"/>
              <a:buChar char="&gt;"/>
            </a:pPr>
            <a:r>
              <a:rPr b="0" i="0" lang="en-US" sz="1100" u="none" cap="none" strike="noStrike">
                <a:solidFill>
                  <a:srgbClr val="002060"/>
                </a:solidFill>
                <a:latin typeface="Noto Sans"/>
                <a:ea typeface="Noto Sans"/>
                <a:cs typeface="Noto Sans"/>
                <a:sym typeface="Noto Sans"/>
              </a:rPr>
              <a:t>Digital transfer of invoices – no further manual intervention required</a:t>
            </a:r>
            <a:endParaRPr/>
          </a:p>
          <a:p>
            <a:pPr indent="-216000" lvl="2" marL="432000" marR="0" rtl="0" algn="l">
              <a:lnSpc>
                <a:spcPct val="150000"/>
              </a:lnSpc>
              <a:spcBef>
                <a:spcPts val="1200"/>
              </a:spcBef>
              <a:spcAft>
                <a:spcPts val="0"/>
              </a:spcAft>
              <a:buClr>
                <a:schemeClr val="accent1"/>
              </a:buClr>
              <a:buSzPts val="1100"/>
              <a:buFont typeface="Arial"/>
              <a:buChar char="&gt;"/>
            </a:pPr>
            <a:r>
              <a:rPr b="0" i="0" lang="en-US" sz="1100" u="none" cap="none" strike="noStrike">
                <a:solidFill>
                  <a:srgbClr val="002060"/>
                </a:solidFill>
                <a:latin typeface="Noto Sans"/>
                <a:ea typeface="Noto Sans"/>
                <a:cs typeface="Noto Sans"/>
                <a:sym typeface="Noto Sans"/>
              </a:rPr>
              <a:t>Payment by auto-generated credit note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graphicFrame>
        <p:nvGraphicFramePr>
          <p:cNvPr id="710" name="Google Shape;710;p7"/>
          <p:cNvGraphicFramePr/>
          <p:nvPr/>
        </p:nvGraphicFramePr>
        <p:xfrm>
          <a:off x="491558" y="1153024"/>
          <a:ext cx="3000000" cy="3000000"/>
        </p:xfrm>
        <a:graphic>
          <a:graphicData uri="http://schemas.openxmlformats.org/drawingml/2006/table">
            <a:tbl>
              <a:tblPr bandRow="1" firstRow="1">
                <a:noFill/>
                <a:tableStyleId>{C4E7BC41-A36B-4FAA-82D6-5FB479700D6F}</a:tableStyleId>
              </a:tblPr>
              <a:tblGrid>
                <a:gridCol w="2039875"/>
                <a:gridCol w="3185950"/>
                <a:gridCol w="3903400"/>
              </a:tblGrid>
              <a:tr h="482575">
                <a:tc gridSpan="3">
                  <a:txBody>
                    <a:bodyPr/>
                    <a:lstStyle/>
                    <a:p>
                      <a:pPr indent="0" lvl="0" marL="0" marR="0" rtl="0" algn="ctr">
                        <a:lnSpc>
                          <a:spcPct val="100000"/>
                        </a:lnSpc>
                        <a:spcBef>
                          <a:spcPts val="0"/>
                        </a:spcBef>
                        <a:spcAft>
                          <a:spcPts val="0"/>
                        </a:spcAft>
                        <a:buClr>
                          <a:schemeClr val="dk1"/>
                        </a:buClr>
                        <a:buSzPts val="2300"/>
                        <a:buFont typeface="Noto Sans"/>
                        <a:buNone/>
                      </a:pPr>
                      <a:r>
                        <a:t/>
                      </a:r>
                      <a:endParaRPr sz="2300" u="none" cap="none" strike="noStrike"/>
                    </a:p>
                  </a:txBody>
                  <a:tcPr marT="68200" marB="68200" marR="102325" marL="1023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2"/>
                    </a:solidFill>
                  </a:tcPr>
                </a:tc>
                <a:tc hMerge="1"/>
                <a:tc hMerge="1"/>
              </a:tr>
              <a:tr h="346150">
                <a:tc>
                  <a:txBody>
                    <a:bodyPr/>
                    <a:lstStyle/>
                    <a:p>
                      <a:pPr indent="0" lvl="0" marL="0" marR="0" rtl="0" algn="ctr">
                        <a:lnSpc>
                          <a:spcPct val="100000"/>
                        </a:lnSpc>
                        <a:spcBef>
                          <a:spcPts val="0"/>
                        </a:spcBef>
                        <a:spcAft>
                          <a:spcPts val="0"/>
                        </a:spcAft>
                        <a:buClr>
                          <a:schemeClr val="lt2"/>
                        </a:buClr>
                        <a:buSzPts val="1100"/>
                        <a:buFont typeface="Noto Sans"/>
                        <a:buNone/>
                      </a:pPr>
                      <a:r>
                        <a:rPr b="0" i="0" lang="en-US" sz="1100" u="none" cap="none" strike="noStrike">
                          <a:solidFill>
                            <a:schemeClr val="lt2"/>
                          </a:solidFill>
                          <a:latin typeface="Noto Sans"/>
                          <a:ea typeface="Noto Sans"/>
                          <a:cs typeface="Noto Sans"/>
                          <a:sym typeface="Noto Sans"/>
                        </a:rPr>
                        <a:t>Strategic</a:t>
                      </a:r>
                      <a:endParaRPr b="0" i="0" sz="1100" u="none" cap="none" strike="noStrike">
                        <a:solidFill>
                          <a:schemeClr val="lt2"/>
                        </a:solidFill>
                        <a:latin typeface="Noto Sans"/>
                        <a:ea typeface="Noto Sans"/>
                        <a:cs typeface="Noto Sans"/>
                        <a:sym typeface="Noto Sans"/>
                      </a:endParaRPr>
                    </a:p>
                  </a:txBody>
                  <a:tcPr marT="93200" marB="93200" marR="139800" marL="139800" anchor="ctr">
                    <a:lnL cap="flat" cmpd="sng" w="9525">
                      <a:solidFill>
                        <a:srgbClr val="000000">
                          <a:alpha val="0"/>
                        </a:srgbClr>
                      </a:solidFill>
                      <a:prstDash val="solid"/>
                      <a:round/>
                      <a:headEnd len="sm" w="sm" type="none"/>
                      <a:tailEnd len="sm" w="sm" type="none"/>
                    </a:lnL>
                    <a:lnR cap="flat" cmpd="sng" w="9525">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solidFill>
                      <a:schemeClr val="accent3"/>
                    </a:solidFill>
                  </a:tcPr>
                </a:tc>
                <a:tc>
                  <a:txBody>
                    <a:bodyPr/>
                    <a:lstStyle/>
                    <a:p>
                      <a:pPr indent="0" lvl="0" marL="0" marR="0" rtl="0" algn="ctr">
                        <a:lnSpc>
                          <a:spcPct val="100000"/>
                        </a:lnSpc>
                        <a:spcBef>
                          <a:spcPts val="0"/>
                        </a:spcBef>
                        <a:spcAft>
                          <a:spcPts val="0"/>
                        </a:spcAft>
                        <a:buClr>
                          <a:schemeClr val="dk1"/>
                        </a:buClr>
                        <a:buSzPts val="1100"/>
                        <a:buFont typeface="Noto Sans"/>
                        <a:buNone/>
                      </a:pPr>
                      <a:r>
                        <a:rPr b="0" i="0" lang="en-US" sz="1100" u="none" cap="none" strike="noStrike">
                          <a:solidFill>
                            <a:schemeClr val="dk1"/>
                          </a:solidFill>
                          <a:latin typeface="Noto Sans"/>
                          <a:ea typeface="Noto Sans"/>
                          <a:cs typeface="Noto Sans"/>
                          <a:sym typeface="Noto Sans"/>
                        </a:rPr>
                        <a:t>Tactical</a:t>
                      </a:r>
                      <a:endParaRPr b="0" sz="3200" u="none" cap="none" strike="noStrike">
                        <a:solidFill>
                          <a:schemeClr val="dk1"/>
                        </a:solidFill>
                        <a:latin typeface="Noto Sans"/>
                        <a:ea typeface="Noto Sans"/>
                        <a:cs typeface="Noto Sans"/>
                        <a:sym typeface="Noto Sans"/>
                      </a:endParaRPr>
                    </a:p>
                  </a:txBody>
                  <a:tcPr marT="93200" marB="93200" marR="139800" marL="139800"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chemeClr val="lt2"/>
                        </a:buClr>
                        <a:buSzPts val="1100"/>
                        <a:buFont typeface="Noto Sans"/>
                        <a:buNone/>
                      </a:pPr>
                      <a:r>
                        <a:rPr b="0" i="0" lang="en-US" sz="1100" u="none" cap="none" strike="noStrike">
                          <a:solidFill>
                            <a:schemeClr val="lt2"/>
                          </a:solidFill>
                          <a:latin typeface="Noto Sans"/>
                          <a:ea typeface="Noto Sans"/>
                          <a:cs typeface="Noto Sans"/>
                          <a:sym typeface="Noto Sans"/>
                        </a:rPr>
                        <a:t>Transactional</a:t>
                      </a:r>
                      <a:endParaRPr/>
                    </a:p>
                  </a:txBody>
                  <a:tcPr marT="93200" marB="93200" marR="139800" marL="139800" anchor="ctr">
                    <a:lnL cap="flat" cmpd="sng" w="9525">
                      <a:solidFill>
                        <a:schemeClr val="dk2"/>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chemeClr val="dk2"/>
                      </a:solidFill>
                      <a:prstDash val="solid"/>
                      <a:round/>
                      <a:headEnd len="sm" w="sm" type="none"/>
                      <a:tailEnd len="sm" w="sm" type="none"/>
                    </a:lnT>
                    <a:solidFill>
                      <a:schemeClr val="accent3"/>
                    </a:solidFill>
                  </a:tcPr>
                </a:tc>
              </a:tr>
              <a:tr h="473425">
                <a:tc>
                  <a:txBody>
                    <a:bodyPr/>
                    <a:lstStyle/>
                    <a:p>
                      <a:pPr indent="0" lvl="0" marL="0" marR="0" rtl="0" algn="ctr">
                        <a:lnSpc>
                          <a:spcPct val="100000"/>
                        </a:lnSpc>
                        <a:spcBef>
                          <a:spcPts val="0"/>
                        </a:spcBef>
                        <a:spcAft>
                          <a:spcPts val="0"/>
                        </a:spcAft>
                        <a:buClr>
                          <a:schemeClr val="dk2"/>
                        </a:buClr>
                        <a:buSzPts val="1000"/>
                        <a:buFont typeface="Noto Sans"/>
                        <a:buNone/>
                      </a:pPr>
                      <a:r>
                        <a:rPr b="0" i="0" lang="en-US" sz="1000" u="none" cap="none" strike="noStrike">
                          <a:solidFill>
                            <a:schemeClr val="dk2"/>
                          </a:solidFill>
                          <a:latin typeface="Noto Sans"/>
                          <a:ea typeface="Noto Sans"/>
                          <a:cs typeface="Noto Sans"/>
                          <a:sym typeface="Noto Sans"/>
                        </a:rPr>
                        <a:t>Your suppliers</a:t>
                      </a:r>
                      <a:endParaRPr b="0" i="0" sz="1000" u="none" cap="none" strike="noStrike"/>
                    </a:p>
                  </a:txBody>
                  <a:tcPr marT="93200" marB="93200" marR="139800" marL="139800" anchor="ctr">
                    <a:lnL cap="flat" cmpd="sng" w="9525">
                      <a:solidFill>
                        <a:srgbClr val="000000">
                          <a:alpha val="0"/>
                        </a:srgbClr>
                      </a:solidFill>
                      <a:prstDash val="solid"/>
                      <a:round/>
                      <a:headEnd len="sm" w="sm" type="none"/>
                      <a:tailEnd len="sm" w="sm" type="none"/>
                    </a:lnL>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000"/>
                        <a:buFont typeface="Noto Sans"/>
                        <a:buNone/>
                      </a:pPr>
                      <a:r>
                        <a:rPr b="0" i="0" lang="en-US" sz="1000" u="none" cap="none" strike="noStrike">
                          <a:solidFill>
                            <a:schemeClr val="dk1"/>
                          </a:solidFill>
                          <a:latin typeface="Noto Sans"/>
                          <a:ea typeface="Noto Sans"/>
                          <a:cs typeface="Noto Sans"/>
                          <a:sym typeface="Noto Sans"/>
                        </a:rPr>
                        <a:t>Integrated supplier BusinessShops</a:t>
                      </a:r>
                      <a:endParaRPr b="0" sz="2300" u="none" cap="none" strike="noStrike">
                        <a:solidFill>
                          <a:schemeClr val="dk1"/>
                        </a:solidFill>
                        <a:latin typeface="Noto Sans"/>
                        <a:ea typeface="Noto Sans"/>
                        <a:cs typeface="Noto Sans"/>
                        <a:sym typeface="Noto Sans"/>
                      </a:endParaRPr>
                    </a:p>
                  </a:txBody>
                  <a:tcPr marT="93200" marB="93200" marR="139800" marL="139800" anchor="ctr">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000"/>
                        <a:buFont typeface="Noto Sans"/>
                        <a:buNone/>
                      </a:pPr>
                      <a:r>
                        <a:rPr b="0" i="0" lang="en-US" sz="1000" u="none" cap="none" strike="noStrike">
                          <a:solidFill>
                            <a:schemeClr val="dk2"/>
                          </a:solidFill>
                          <a:latin typeface="Noto Sans"/>
                          <a:ea typeface="Noto Sans"/>
                          <a:cs typeface="Noto Sans"/>
                          <a:sym typeface="Noto Sans"/>
                        </a:rPr>
                        <a:t>Ad-hoc and spot buying</a:t>
                      </a:r>
                      <a:endParaRPr b="0" sz="1200" u="none" cap="none" strike="noStrike"/>
                    </a:p>
                  </a:txBody>
                  <a:tcPr marT="93200" marB="93200" marR="139800" marL="139800" anchor="ctr">
                    <a:lnR cap="flat" cmpd="sng" w="9525">
                      <a:solidFill>
                        <a:srgbClr val="000000">
                          <a:alpha val="0"/>
                        </a:srgbClr>
                      </a:solidFill>
                      <a:prstDash val="solid"/>
                      <a:round/>
                      <a:headEnd len="sm" w="sm" type="none"/>
                      <a:tailEnd len="sm" w="sm" type="none"/>
                    </a:lnR>
                    <a:lnB cap="flat" cmpd="sng" w="9525">
                      <a:solidFill>
                        <a:srgbClr val="000000">
                          <a:alpha val="0"/>
                        </a:srgbClr>
                      </a:solidFill>
                      <a:prstDash val="solid"/>
                      <a:round/>
                      <a:headEnd len="sm" w="sm" type="none"/>
                      <a:tailEnd len="sm" w="sm" type="none"/>
                    </a:lnB>
                  </a:tcPr>
                </a:tc>
              </a:tr>
              <a:tr h="2022450">
                <a:tc>
                  <a:txBody>
                    <a:bodyPr/>
                    <a:lstStyle/>
                    <a:p>
                      <a:pPr indent="0" lvl="0" marL="0" marR="0" rtl="0" algn="ctr">
                        <a:lnSpc>
                          <a:spcPct val="100000"/>
                        </a:lnSpc>
                        <a:spcBef>
                          <a:spcPts val="0"/>
                        </a:spcBef>
                        <a:spcAft>
                          <a:spcPts val="0"/>
                        </a:spcAft>
                        <a:buClr>
                          <a:schemeClr val="dk1"/>
                        </a:buClr>
                        <a:buSzPts val="1000"/>
                        <a:buFont typeface="Noto Sans"/>
                        <a:buNone/>
                      </a:pPr>
                      <a:r>
                        <a:t/>
                      </a:r>
                      <a:endParaRPr b="0" i="0" sz="1000" u="none" cap="none" strike="noStrike">
                        <a:solidFill>
                          <a:schemeClr val="dk2"/>
                        </a:solidFill>
                        <a:latin typeface="Noto Sans"/>
                        <a:ea typeface="Noto Sans"/>
                        <a:cs typeface="Noto Sans"/>
                        <a:sym typeface="Noto Sans"/>
                      </a:endParaRPr>
                    </a:p>
                  </a:txBody>
                  <a:tcPr marT="93200" marB="93200" marR="139800" marL="1398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000"/>
                        <a:buFont typeface="Noto Sans"/>
                        <a:buNone/>
                      </a:pPr>
                      <a:r>
                        <a:t/>
                      </a:r>
                      <a:endParaRPr b="0" i="0" sz="1000" u="none" cap="none" strike="noStrike">
                        <a:solidFill>
                          <a:schemeClr val="dk2"/>
                        </a:solidFill>
                        <a:latin typeface="Noto Sans"/>
                        <a:ea typeface="Noto Sans"/>
                        <a:cs typeface="Noto Sans"/>
                        <a:sym typeface="Noto Sans"/>
                      </a:endParaRPr>
                    </a:p>
                  </a:txBody>
                  <a:tcPr marT="93200" marB="93200" marR="139800" marL="1398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2"/>
                    </a:solidFill>
                  </a:tcPr>
                </a:tc>
                <a:tc>
                  <a:txBody>
                    <a:bodyPr/>
                    <a:lstStyle/>
                    <a:p>
                      <a:pPr indent="0" lvl="0" marL="0" marR="0" rtl="0" algn="ctr">
                        <a:lnSpc>
                          <a:spcPct val="100000"/>
                        </a:lnSpc>
                        <a:spcBef>
                          <a:spcPts val="0"/>
                        </a:spcBef>
                        <a:spcAft>
                          <a:spcPts val="0"/>
                        </a:spcAft>
                        <a:buClr>
                          <a:schemeClr val="dk1"/>
                        </a:buClr>
                        <a:buSzPts val="1000"/>
                        <a:buFont typeface="Noto Sans"/>
                        <a:buNone/>
                      </a:pPr>
                      <a:r>
                        <a:t/>
                      </a:r>
                      <a:endParaRPr b="0" i="0" sz="1000" u="none" cap="none" strike="noStrike">
                        <a:solidFill>
                          <a:schemeClr val="dk2"/>
                        </a:solidFill>
                        <a:latin typeface="Noto Sans"/>
                        <a:ea typeface="Noto Sans"/>
                        <a:cs typeface="Noto Sans"/>
                        <a:sym typeface="Noto Sans"/>
                      </a:endParaRPr>
                    </a:p>
                  </a:txBody>
                  <a:tcPr marT="93200" marB="93200" marR="139800" marL="1398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2"/>
                      </a:solidFill>
                      <a:prstDash val="solid"/>
                      <a:round/>
                      <a:headEnd len="sm" w="sm" type="none"/>
                      <a:tailEnd len="sm" w="sm" type="none"/>
                    </a:lnB>
                  </a:tcPr>
                </a:tc>
              </a:tr>
              <a:tr h="416050">
                <a:tc>
                  <a:txBody>
                    <a:bodyPr/>
                    <a:lstStyle/>
                    <a:p>
                      <a:pPr indent="0" lvl="0" marL="0" marR="0" rtl="0" algn="ctr">
                        <a:lnSpc>
                          <a:spcPct val="100000"/>
                        </a:lnSpc>
                        <a:spcBef>
                          <a:spcPts val="0"/>
                        </a:spcBef>
                        <a:spcAft>
                          <a:spcPts val="0"/>
                        </a:spcAft>
                        <a:buClr>
                          <a:schemeClr val="dk2"/>
                        </a:buClr>
                        <a:buSzPts val="1000"/>
                        <a:buFont typeface="Noto Sans"/>
                        <a:buNone/>
                      </a:pPr>
                      <a:r>
                        <a:rPr b="0" i="0" lang="en-US" sz="1000" u="none" cap="none" strike="noStrike">
                          <a:solidFill>
                            <a:schemeClr val="dk2"/>
                          </a:solidFill>
                          <a:latin typeface="Noto Sans"/>
                          <a:ea typeface="Noto Sans"/>
                          <a:cs typeface="Noto Sans"/>
                          <a:sym typeface="Noto Sans"/>
                        </a:rPr>
                        <a:t>Direct framework integration</a:t>
                      </a:r>
                      <a:endParaRPr b="0" sz="2400" u="none" cap="none" strike="noStrike">
                        <a:latin typeface="Noto Sans"/>
                        <a:ea typeface="Noto Sans"/>
                        <a:cs typeface="Noto Sans"/>
                        <a:sym typeface="Noto Sans"/>
                      </a:endParaRPr>
                    </a:p>
                  </a:txBody>
                  <a:tcPr marT="93200" marB="93200" marR="139800" marL="139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lt2"/>
                        </a:buClr>
                        <a:buSzPts val="1000"/>
                        <a:buFont typeface="Noto Sans"/>
                        <a:buNone/>
                      </a:pPr>
                      <a:r>
                        <a:rPr b="0" i="0" lang="en-US" sz="1000" u="none" cap="none" strike="noStrike">
                          <a:solidFill>
                            <a:schemeClr val="lt2"/>
                          </a:solidFill>
                          <a:latin typeface="Noto Sans"/>
                          <a:ea typeface="Noto Sans"/>
                          <a:cs typeface="Noto Sans"/>
                          <a:sym typeface="Noto Sans"/>
                        </a:rPr>
                        <a:t>Bespoke marketplace</a:t>
                      </a:r>
                      <a:endParaRPr b="0" sz="2400" u="none" cap="none" strike="noStrike">
                        <a:latin typeface="Noto Sans"/>
                        <a:ea typeface="Noto Sans"/>
                        <a:cs typeface="Noto Sans"/>
                        <a:sym typeface="Noto Sans"/>
                      </a:endParaRPr>
                    </a:p>
                  </a:txBody>
                  <a:tcPr marT="93200" marB="93200" marR="139800" marL="139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dk1"/>
                    </a:solidFill>
                  </a:tcPr>
                </a:tc>
                <a:tc>
                  <a:txBody>
                    <a:bodyPr/>
                    <a:lstStyle/>
                    <a:p>
                      <a:pPr indent="0" lvl="0" marL="0" marR="0" rtl="0" algn="ctr">
                        <a:lnSpc>
                          <a:spcPct val="100000"/>
                        </a:lnSpc>
                        <a:spcBef>
                          <a:spcPts val="0"/>
                        </a:spcBef>
                        <a:spcAft>
                          <a:spcPts val="0"/>
                        </a:spcAft>
                        <a:buClr>
                          <a:schemeClr val="dk2"/>
                        </a:buClr>
                        <a:buSzPts val="1000"/>
                        <a:buFont typeface="Noto Sans"/>
                        <a:buNone/>
                      </a:pPr>
                      <a:r>
                        <a:rPr b="0" i="0" lang="en-US" sz="1000" u="none" cap="none" strike="noStrike">
                          <a:solidFill>
                            <a:schemeClr val="dk2"/>
                          </a:solidFill>
                          <a:latin typeface="Noto Sans"/>
                          <a:ea typeface="Noto Sans"/>
                          <a:cs typeface="Noto Sans"/>
                          <a:sym typeface="Noto Sans"/>
                        </a:rPr>
                        <a:t>Anonymised marketplace</a:t>
                      </a:r>
                      <a:endParaRPr b="0" sz="2400" u="none" cap="none" strike="noStrike">
                        <a:latin typeface="Noto Sans"/>
                        <a:ea typeface="Noto Sans"/>
                        <a:cs typeface="Noto Sans"/>
                        <a:sym typeface="Noto Sans"/>
                      </a:endParaRPr>
                    </a:p>
                  </a:txBody>
                  <a:tcPr marT="93200" marB="93200" marR="139800" marL="139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tcPr>
                </a:tc>
              </a:tr>
              <a:tr h="659800">
                <a:tc>
                  <a:txBody>
                    <a:bodyPr/>
                    <a:lstStyle/>
                    <a:p>
                      <a:pPr indent="0" lvl="0" marL="0" marR="0" rtl="0" algn="ctr">
                        <a:lnSpc>
                          <a:spcPct val="100000"/>
                        </a:lnSpc>
                        <a:spcBef>
                          <a:spcPts val="0"/>
                        </a:spcBef>
                        <a:spcAft>
                          <a:spcPts val="0"/>
                        </a:spcAft>
                        <a:buClr>
                          <a:schemeClr val="dk1"/>
                        </a:buClr>
                        <a:buSzPts val="1000"/>
                        <a:buFont typeface="Noto Sans"/>
                        <a:buNone/>
                      </a:pPr>
                      <a:r>
                        <a:t/>
                      </a:r>
                      <a:endParaRPr b="0" i="0" sz="1000" u="none" cap="none" strike="noStrike">
                        <a:solidFill>
                          <a:schemeClr val="dk2"/>
                        </a:solidFill>
                        <a:latin typeface="Noto Sans"/>
                        <a:ea typeface="Noto Sans"/>
                        <a:cs typeface="Noto Sans"/>
                        <a:sym typeface="Noto Sans"/>
                      </a:endParaRPr>
                    </a:p>
                  </a:txBody>
                  <a:tcPr marT="93200" marB="93200" marR="139800" marL="1398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2"/>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000"/>
                        <a:buFont typeface="Noto Sans"/>
                        <a:buNone/>
                      </a:pPr>
                      <a:r>
                        <a:t/>
                      </a:r>
                      <a:endParaRPr b="0" i="0" sz="1000" u="none" cap="none" strike="noStrike">
                        <a:solidFill>
                          <a:schemeClr val="lt2"/>
                        </a:solidFill>
                        <a:latin typeface="Noto Sans"/>
                        <a:ea typeface="Noto Sans"/>
                        <a:cs typeface="Noto Sans"/>
                        <a:sym typeface="Noto Sans"/>
                      </a:endParaRPr>
                    </a:p>
                  </a:txBody>
                  <a:tcPr marT="93200" marB="93200" marR="139800" marL="1398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2"/>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2"/>
                    </a:solidFill>
                  </a:tcPr>
                </a:tc>
                <a:tc>
                  <a:txBody>
                    <a:bodyPr/>
                    <a:lstStyle/>
                    <a:p>
                      <a:pPr indent="0" lvl="0" marL="0" marR="0" rtl="0" algn="ctr">
                        <a:lnSpc>
                          <a:spcPct val="100000"/>
                        </a:lnSpc>
                        <a:spcBef>
                          <a:spcPts val="0"/>
                        </a:spcBef>
                        <a:spcAft>
                          <a:spcPts val="0"/>
                        </a:spcAft>
                        <a:buClr>
                          <a:schemeClr val="dk1"/>
                        </a:buClr>
                        <a:buSzPts val="1000"/>
                        <a:buFont typeface="Noto Sans"/>
                        <a:buNone/>
                      </a:pPr>
                      <a:r>
                        <a:t/>
                      </a:r>
                      <a:endParaRPr b="0" i="0" sz="1000" u="none" cap="none" strike="noStrike">
                        <a:solidFill>
                          <a:schemeClr val="dk2"/>
                        </a:solidFill>
                        <a:latin typeface="Noto Sans"/>
                        <a:ea typeface="Noto Sans"/>
                        <a:cs typeface="Noto Sans"/>
                        <a:sym typeface="Noto Sans"/>
                      </a:endParaRPr>
                    </a:p>
                  </a:txBody>
                  <a:tcPr marT="93200" marB="93200" marR="139800" marL="1398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2"/>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pic>
        <p:nvPicPr>
          <p:cNvPr id="711" name="Google Shape;711;p7"/>
          <p:cNvPicPr preferRelativeResize="0"/>
          <p:nvPr/>
        </p:nvPicPr>
        <p:blipFill rotWithShape="1">
          <a:blip r:embed="rId3">
            <a:alphaModFix/>
          </a:blip>
          <a:srcRect b="0" l="0" r="0" t="0"/>
          <a:stretch/>
        </p:blipFill>
        <p:spPr>
          <a:xfrm>
            <a:off x="392199" y="2076366"/>
            <a:ext cx="9406320" cy="2436072"/>
          </a:xfrm>
          <a:prstGeom prst="rect">
            <a:avLst/>
          </a:prstGeom>
          <a:noFill/>
          <a:ln>
            <a:noFill/>
          </a:ln>
        </p:spPr>
      </p:pic>
      <p:sp>
        <p:nvSpPr>
          <p:cNvPr id="712" name="Google Shape;712;p7"/>
          <p:cNvSpPr/>
          <p:nvPr/>
        </p:nvSpPr>
        <p:spPr>
          <a:xfrm>
            <a:off x="612684" y="1576164"/>
            <a:ext cx="5101798" cy="2833975"/>
          </a:xfrm>
          <a:prstGeom prst="rect">
            <a:avLst/>
          </a:prstGeom>
          <a:noFill/>
          <a:ln cap="flat" cmpd="sng" w="38100">
            <a:solidFill>
              <a:schemeClr val="accent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87">
              <a:solidFill>
                <a:schemeClr val="lt1"/>
              </a:solidFill>
              <a:latin typeface="Noto Sans"/>
              <a:ea typeface="Noto Sans"/>
              <a:cs typeface="Noto Sans"/>
              <a:sym typeface="Noto Sans"/>
            </a:endParaRPr>
          </a:p>
        </p:txBody>
      </p:sp>
      <p:pic>
        <p:nvPicPr>
          <p:cNvPr descr="Stationery, computers and accessories, professional tools, electronics, office and warehouse equipment, occupational safety, industrial, medical, therapy, laboratory supplies, building services, engineering, shipping, packaging, hotel and catering supplies, cleaning" id="713" name="Google Shape;713;p7"/>
          <p:cNvPicPr preferRelativeResize="0"/>
          <p:nvPr/>
        </p:nvPicPr>
        <p:blipFill rotWithShape="1">
          <a:blip r:embed="rId4">
            <a:alphaModFix/>
          </a:blip>
          <a:srcRect b="0" l="0" r="0" t="0"/>
          <a:stretch/>
        </p:blipFill>
        <p:spPr>
          <a:xfrm>
            <a:off x="6509289" y="3319612"/>
            <a:ext cx="2817211" cy="742168"/>
          </a:xfrm>
          <a:prstGeom prst="rect">
            <a:avLst/>
          </a:prstGeom>
          <a:noFill/>
          <a:ln>
            <a:noFill/>
          </a:ln>
        </p:spPr>
      </p:pic>
      <p:grpSp>
        <p:nvGrpSpPr>
          <p:cNvPr id="714" name="Google Shape;714;p7"/>
          <p:cNvGrpSpPr/>
          <p:nvPr/>
        </p:nvGrpSpPr>
        <p:grpSpPr>
          <a:xfrm>
            <a:off x="3540968" y="2607489"/>
            <a:ext cx="1167182" cy="426745"/>
            <a:chOff x="4304466" y="2485755"/>
            <a:chExt cx="1262764" cy="461692"/>
          </a:xfrm>
        </p:grpSpPr>
        <p:sp>
          <p:nvSpPr>
            <p:cNvPr id="715" name="Google Shape;715;p7"/>
            <p:cNvSpPr/>
            <p:nvPr/>
          </p:nvSpPr>
          <p:spPr>
            <a:xfrm>
              <a:off x="4304466" y="2485755"/>
              <a:ext cx="1262764" cy="461692"/>
            </a:xfrm>
            <a:prstGeom prst="roundRect">
              <a:avLst>
                <a:gd fmla="val 50000" name="adj"/>
              </a:avLst>
            </a:prstGeom>
            <a:solidFill>
              <a:schemeClr val="dk1"/>
            </a:solidFill>
            <a:ln>
              <a:noFill/>
            </a:ln>
          </p:spPr>
          <p:txBody>
            <a:bodyPr anchorCtr="0" anchor="t" bIns="215175" lIns="215175" spcFirstLastPara="1" rIns="215175" wrap="square" tIns="215175">
              <a:noAutofit/>
            </a:bodyPr>
            <a:lstStyle/>
            <a:p>
              <a:pPr indent="0" lvl="0" marL="0" marR="0" rtl="0" algn="l">
                <a:spcBef>
                  <a:spcPts val="0"/>
                </a:spcBef>
                <a:spcAft>
                  <a:spcPts val="0"/>
                </a:spcAft>
                <a:buNone/>
              </a:pPr>
              <a:r>
                <a:t/>
              </a:r>
              <a:endParaRPr sz="1095">
                <a:solidFill>
                  <a:schemeClr val="lt1"/>
                </a:solidFill>
                <a:latin typeface="Noto Sans"/>
                <a:ea typeface="Noto Sans"/>
                <a:cs typeface="Noto Sans"/>
                <a:sym typeface="Noto Sans"/>
              </a:endParaRPr>
            </a:p>
          </p:txBody>
        </p:sp>
        <p:pic>
          <p:nvPicPr>
            <p:cNvPr descr="Ein Bild, das Text enthält.&#10;&#10;Automatisch generierte Beschreibung" id="716" name="Google Shape;716;p7"/>
            <p:cNvPicPr preferRelativeResize="0"/>
            <p:nvPr/>
          </p:nvPicPr>
          <p:blipFill rotWithShape="1">
            <a:blip r:embed="rId5">
              <a:alphaModFix/>
            </a:blip>
            <a:srcRect b="-20765" l="0" r="40009" t="0"/>
            <a:stretch/>
          </p:blipFill>
          <p:spPr>
            <a:xfrm>
              <a:off x="4629600" y="2564816"/>
              <a:ext cx="607382" cy="351352"/>
            </a:xfrm>
            <a:prstGeom prst="rect">
              <a:avLst/>
            </a:prstGeom>
            <a:noFill/>
            <a:ln>
              <a:noFill/>
            </a:ln>
          </p:spPr>
        </p:pic>
      </p:grpSp>
      <p:grpSp>
        <p:nvGrpSpPr>
          <p:cNvPr id="717" name="Google Shape;717;p7"/>
          <p:cNvGrpSpPr/>
          <p:nvPr/>
        </p:nvGrpSpPr>
        <p:grpSpPr>
          <a:xfrm>
            <a:off x="7084047" y="2607489"/>
            <a:ext cx="1167182" cy="426745"/>
            <a:chOff x="8336462" y="2146343"/>
            <a:chExt cx="1262764" cy="461692"/>
          </a:xfrm>
        </p:grpSpPr>
        <p:sp>
          <p:nvSpPr>
            <p:cNvPr id="718" name="Google Shape;718;p7"/>
            <p:cNvSpPr/>
            <p:nvPr/>
          </p:nvSpPr>
          <p:spPr>
            <a:xfrm>
              <a:off x="8336462" y="2146343"/>
              <a:ext cx="1262764" cy="461692"/>
            </a:xfrm>
            <a:prstGeom prst="roundRect">
              <a:avLst>
                <a:gd fmla="val 50000" name="adj"/>
              </a:avLst>
            </a:prstGeom>
            <a:solidFill>
              <a:schemeClr val="dk1"/>
            </a:solidFill>
            <a:ln>
              <a:noFill/>
            </a:ln>
          </p:spPr>
          <p:txBody>
            <a:bodyPr anchorCtr="0" anchor="t" bIns="215175" lIns="215175" spcFirstLastPara="1" rIns="215175" wrap="square" tIns="215175">
              <a:noAutofit/>
            </a:bodyPr>
            <a:lstStyle/>
            <a:p>
              <a:pPr indent="0" lvl="0" marL="0" marR="0" rtl="0" algn="l">
                <a:spcBef>
                  <a:spcPts val="0"/>
                </a:spcBef>
                <a:spcAft>
                  <a:spcPts val="0"/>
                </a:spcAft>
                <a:buNone/>
              </a:pPr>
              <a:r>
                <a:t/>
              </a:r>
              <a:endParaRPr sz="1095">
                <a:solidFill>
                  <a:schemeClr val="lt1"/>
                </a:solidFill>
                <a:latin typeface="Noto Sans"/>
                <a:ea typeface="Noto Sans"/>
                <a:cs typeface="Noto Sans"/>
                <a:sym typeface="Noto Sans"/>
              </a:endParaRPr>
            </a:p>
          </p:txBody>
        </p:sp>
        <p:pic>
          <p:nvPicPr>
            <p:cNvPr descr="A picture containing icon&#10;&#10;Description automatically generated" id="719" name="Google Shape;719;p7"/>
            <p:cNvPicPr preferRelativeResize="0"/>
            <p:nvPr/>
          </p:nvPicPr>
          <p:blipFill rotWithShape="1">
            <a:blip r:embed="rId6">
              <a:alphaModFix/>
            </a:blip>
            <a:srcRect b="0" l="0" r="0" t="0"/>
            <a:stretch/>
          </p:blipFill>
          <p:spPr>
            <a:xfrm>
              <a:off x="8579509" y="2231931"/>
              <a:ext cx="819325" cy="340924"/>
            </a:xfrm>
            <a:prstGeom prst="rect">
              <a:avLst/>
            </a:prstGeom>
            <a:noFill/>
            <a:ln>
              <a:noFill/>
            </a:ln>
          </p:spPr>
        </p:pic>
      </p:grpSp>
      <p:sp>
        <p:nvSpPr>
          <p:cNvPr id="720" name="Google Shape;720;p7"/>
          <p:cNvSpPr txBox="1"/>
          <p:nvPr>
            <p:ph type="title"/>
          </p:nvPr>
        </p:nvSpPr>
        <p:spPr>
          <a:xfrm>
            <a:off x="431800" y="433387"/>
            <a:ext cx="9129236" cy="789887"/>
          </a:xfrm>
          <a:prstGeom prst="rect">
            <a:avLst/>
          </a:prstGeom>
          <a:noFill/>
          <a:ln>
            <a:noFill/>
          </a:ln>
        </p:spPr>
        <p:txBody>
          <a:bodyPr anchorCtr="0" anchor="t" bIns="0" lIns="0" spcFirstLastPara="1" rIns="0" wrap="square" tIns="0">
            <a:noAutofit/>
          </a:bodyPr>
          <a:lstStyle/>
          <a:p>
            <a:pPr indent="0" lvl="0" marL="0" rtl="0" algn="l">
              <a:lnSpc>
                <a:spcPct val="114000"/>
              </a:lnSpc>
              <a:spcBef>
                <a:spcPts val="0"/>
              </a:spcBef>
              <a:spcAft>
                <a:spcPts val="0"/>
              </a:spcAft>
              <a:buClr>
                <a:schemeClr val="accent1"/>
              </a:buClr>
              <a:buSzPts val="1800"/>
              <a:buFont typeface="Poppins"/>
              <a:buNone/>
            </a:pPr>
            <a:r>
              <a:rPr lang="en-US" sz="1800">
                <a:solidFill>
                  <a:schemeClr val="accent1"/>
                </a:solidFill>
                <a:latin typeface="Poppins"/>
                <a:ea typeface="Poppins"/>
                <a:cs typeface="Poppins"/>
                <a:sym typeface="Poppins"/>
              </a:rPr>
              <a:t>Enabling full tail spend management across your organisation</a:t>
            </a:r>
            <a:br>
              <a:rPr lang="en-US" sz="1800">
                <a:latin typeface="Poppins"/>
                <a:ea typeface="Poppins"/>
                <a:cs typeface="Poppins"/>
                <a:sym typeface="Poppins"/>
              </a:rPr>
            </a:br>
            <a:r>
              <a:rPr lang="en-US">
                <a:latin typeface="Poppins"/>
                <a:ea typeface="Poppins"/>
                <a:cs typeface="Poppins"/>
                <a:sym typeface="Poppins"/>
              </a:rPr>
              <a:t>Procure within governance</a:t>
            </a:r>
            <a:endParaRPr sz="1800">
              <a:latin typeface="Poppins"/>
              <a:ea typeface="Poppins"/>
              <a:cs typeface="Poppins"/>
              <a:sym typeface="Poppins"/>
            </a:endParaRPr>
          </a:p>
        </p:txBody>
      </p:sp>
      <p:sp>
        <p:nvSpPr>
          <p:cNvPr id="721" name="Google Shape;721;p7"/>
          <p:cNvSpPr txBox="1"/>
          <p:nvPr/>
        </p:nvSpPr>
        <p:spPr>
          <a:xfrm>
            <a:off x="9823449" y="5487829"/>
            <a:ext cx="587375" cy="246221"/>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None/>
            </a:pPr>
            <a:fld id="{00000000-1234-1234-1234-123412341234}" type="slidenum">
              <a:rPr lang="en-US" sz="800">
                <a:solidFill>
                  <a:srgbClr val="241942"/>
                </a:solidFill>
                <a:latin typeface="Noto Sans"/>
                <a:ea typeface="Noto Sans"/>
                <a:cs typeface="Noto Sans"/>
                <a:sym typeface="Noto Sans"/>
              </a:rPr>
              <a:t>‹#›</a:t>
            </a:fld>
            <a:endParaRPr sz="800">
              <a:solidFill>
                <a:srgbClr val="241942"/>
              </a:solidFill>
              <a:latin typeface="Noto Sans"/>
              <a:ea typeface="Noto Sans"/>
              <a:cs typeface="Noto Sans"/>
              <a:sym typeface="Noto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8"/>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p>
            <a:pPr indent="0" lvl="0" marL="0" rtl="0" algn="l">
              <a:lnSpc>
                <a:spcPct val="114000"/>
              </a:lnSpc>
              <a:spcBef>
                <a:spcPts val="0"/>
              </a:spcBef>
              <a:spcAft>
                <a:spcPts val="0"/>
              </a:spcAft>
              <a:buClr>
                <a:schemeClr val="dk1"/>
              </a:buClr>
              <a:buSzPts val="1800"/>
              <a:buFont typeface="Poppins"/>
              <a:buNone/>
            </a:pPr>
            <a:r>
              <a:rPr lang="en-US" sz="1800">
                <a:solidFill>
                  <a:schemeClr val="dk1"/>
                </a:solidFill>
                <a:latin typeface="Poppins"/>
                <a:ea typeface="Poppins"/>
                <a:cs typeface="Poppins"/>
                <a:sym typeface="Poppins"/>
              </a:rPr>
              <a:t>Single Creditor solution</a:t>
            </a:r>
            <a:br>
              <a:rPr lang="en-US">
                <a:latin typeface="Poppins"/>
                <a:ea typeface="Poppins"/>
                <a:cs typeface="Poppins"/>
                <a:sym typeface="Poppins"/>
              </a:rPr>
            </a:br>
            <a:r>
              <a:rPr lang="en-US">
                <a:latin typeface="Poppins"/>
                <a:ea typeface="Poppins"/>
                <a:cs typeface="Poppins"/>
                <a:sym typeface="Poppins"/>
              </a:rPr>
              <a:t>Multiple suppliers, one account, minimal administration</a:t>
            </a:r>
            <a:endParaRPr/>
          </a:p>
        </p:txBody>
      </p:sp>
      <p:sp>
        <p:nvSpPr>
          <p:cNvPr id="728" name="Google Shape;728;p8"/>
          <p:cNvSpPr txBox="1"/>
          <p:nvPr>
            <p:ph idx="1" type="body"/>
          </p:nvPr>
        </p:nvSpPr>
        <p:spPr>
          <a:xfrm>
            <a:off x="431800" y="3194467"/>
            <a:ext cx="2263775" cy="2027238"/>
          </a:xfrm>
          <a:prstGeom prst="rect">
            <a:avLst/>
          </a:prstGeom>
          <a:noFill/>
          <a:ln>
            <a:noFill/>
          </a:ln>
        </p:spPr>
        <p:txBody>
          <a:bodyPr anchorCtr="0" anchor="t" bIns="0" lIns="0" spcFirstLastPara="1" rIns="0" wrap="square" tIns="0">
            <a:noAutofit/>
          </a:bodyPr>
          <a:lstStyle/>
          <a:p>
            <a:pPr indent="0" lvl="0" marL="0" rtl="0" algn="l">
              <a:lnSpc>
                <a:spcPct val="150000"/>
              </a:lnSpc>
              <a:spcBef>
                <a:spcPts val="0"/>
              </a:spcBef>
              <a:spcAft>
                <a:spcPts val="0"/>
              </a:spcAft>
              <a:buClr>
                <a:schemeClr val="dk2"/>
              </a:buClr>
              <a:buSzPts val="1400"/>
              <a:buNone/>
            </a:pPr>
            <a:r>
              <a:rPr b="0" lang="en-US" sz="1400"/>
              <a:t>Order</a:t>
            </a:r>
            <a:endParaRPr/>
          </a:p>
          <a:p>
            <a:pPr indent="0" lvl="0" marL="0" rtl="0" algn="l">
              <a:lnSpc>
                <a:spcPct val="150000"/>
              </a:lnSpc>
              <a:spcBef>
                <a:spcPts val="1200"/>
              </a:spcBef>
              <a:spcAft>
                <a:spcPts val="0"/>
              </a:spcAft>
              <a:buClr>
                <a:schemeClr val="dk2"/>
              </a:buClr>
              <a:buSzPts val="1100"/>
              <a:buNone/>
            </a:pPr>
            <a:r>
              <a:rPr b="0" lang="en-US"/>
              <a:t>Place your order with our single-creditor suppliers.</a:t>
            </a:r>
            <a:endParaRPr/>
          </a:p>
        </p:txBody>
      </p:sp>
      <p:sp>
        <p:nvSpPr>
          <p:cNvPr id="729" name="Google Shape;729;p8"/>
          <p:cNvSpPr txBox="1"/>
          <p:nvPr>
            <p:ph idx="6" type="body"/>
          </p:nvPr>
        </p:nvSpPr>
        <p:spPr>
          <a:xfrm>
            <a:off x="2946400" y="3194467"/>
            <a:ext cx="2263775" cy="2027238"/>
          </a:xfrm>
          <a:prstGeom prst="rect">
            <a:avLst/>
          </a:prstGeom>
          <a:noFill/>
          <a:ln>
            <a:noFill/>
          </a:ln>
        </p:spPr>
        <p:txBody>
          <a:bodyPr anchorCtr="0" anchor="t" bIns="0" lIns="0" spcFirstLastPara="1" rIns="0" wrap="square" tIns="0">
            <a:noAutofit/>
          </a:bodyPr>
          <a:lstStyle/>
          <a:p>
            <a:pPr indent="0" lvl="0" marL="0" rtl="0" algn="l">
              <a:lnSpc>
                <a:spcPct val="150000"/>
              </a:lnSpc>
              <a:spcBef>
                <a:spcPts val="0"/>
              </a:spcBef>
              <a:spcAft>
                <a:spcPts val="0"/>
              </a:spcAft>
              <a:buClr>
                <a:schemeClr val="dk2"/>
              </a:buClr>
              <a:buSzPts val="1400"/>
              <a:buNone/>
            </a:pPr>
            <a:r>
              <a:rPr b="0" lang="en-US" sz="1400"/>
              <a:t>Invoice</a:t>
            </a:r>
            <a:endParaRPr/>
          </a:p>
          <a:p>
            <a:pPr indent="0" lvl="0" marL="0" rtl="0" algn="l">
              <a:lnSpc>
                <a:spcPct val="150000"/>
              </a:lnSpc>
              <a:spcBef>
                <a:spcPts val="1200"/>
              </a:spcBef>
              <a:spcAft>
                <a:spcPts val="0"/>
              </a:spcAft>
              <a:buClr>
                <a:schemeClr val="dk2"/>
              </a:buClr>
              <a:buSzPts val="1100"/>
              <a:buNone/>
            </a:pPr>
            <a:r>
              <a:rPr b="0" lang="en-US"/>
              <a:t>Your chosen suppliers send their invoice data to Unite.</a:t>
            </a:r>
            <a:endParaRPr/>
          </a:p>
        </p:txBody>
      </p:sp>
      <p:sp>
        <p:nvSpPr>
          <p:cNvPr id="730" name="Google Shape;730;p8"/>
          <p:cNvSpPr txBox="1"/>
          <p:nvPr>
            <p:ph idx="7" type="body"/>
          </p:nvPr>
        </p:nvSpPr>
        <p:spPr>
          <a:xfrm>
            <a:off x="5480050" y="3194467"/>
            <a:ext cx="2263775" cy="2027238"/>
          </a:xfrm>
          <a:prstGeom prst="rect">
            <a:avLst/>
          </a:prstGeom>
          <a:noFill/>
          <a:ln>
            <a:noFill/>
          </a:ln>
        </p:spPr>
        <p:txBody>
          <a:bodyPr anchorCtr="0" anchor="t" bIns="0" lIns="0" spcFirstLastPara="1" rIns="0" wrap="square" tIns="0">
            <a:noAutofit/>
          </a:bodyPr>
          <a:lstStyle/>
          <a:p>
            <a:pPr indent="0" lvl="1" marL="0" rtl="0" algn="l">
              <a:lnSpc>
                <a:spcPct val="150000"/>
              </a:lnSpc>
              <a:spcBef>
                <a:spcPts val="0"/>
              </a:spcBef>
              <a:spcAft>
                <a:spcPts val="0"/>
              </a:spcAft>
              <a:buSzPts val="1400"/>
              <a:buNone/>
            </a:pPr>
            <a:r>
              <a:rPr lang="en-US" sz="1400"/>
              <a:t>Bundle</a:t>
            </a:r>
            <a:endParaRPr/>
          </a:p>
          <a:p>
            <a:pPr indent="0" lvl="1" marL="0" rtl="0" algn="l">
              <a:lnSpc>
                <a:spcPct val="150000"/>
              </a:lnSpc>
              <a:spcBef>
                <a:spcPts val="1200"/>
              </a:spcBef>
              <a:spcAft>
                <a:spcPts val="0"/>
              </a:spcAft>
              <a:buSzPts val="1100"/>
              <a:buNone/>
            </a:pPr>
            <a:r>
              <a:rPr lang="en-US"/>
              <a:t>We bring all your invoices together on one account so you only have to deal with us.</a:t>
            </a:r>
            <a:endParaRPr/>
          </a:p>
        </p:txBody>
      </p:sp>
      <p:sp>
        <p:nvSpPr>
          <p:cNvPr id="731" name="Google Shape;731;p8"/>
          <p:cNvSpPr txBox="1"/>
          <p:nvPr>
            <p:ph idx="8" type="body"/>
          </p:nvPr>
        </p:nvSpPr>
        <p:spPr>
          <a:xfrm>
            <a:off x="7994649" y="3194467"/>
            <a:ext cx="2263775" cy="2027238"/>
          </a:xfrm>
          <a:prstGeom prst="rect">
            <a:avLst/>
          </a:prstGeom>
          <a:noFill/>
          <a:ln>
            <a:noFill/>
          </a:ln>
        </p:spPr>
        <p:txBody>
          <a:bodyPr anchorCtr="0" anchor="t" bIns="0" lIns="0" spcFirstLastPara="1" rIns="0" wrap="square" tIns="0">
            <a:noAutofit/>
          </a:bodyPr>
          <a:lstStyle/>
          <a:p>
            <a:pPr indent="0" lvl="1" marL="0" rtl="0" algn="l">
              <a:lnSpc>
                <a:spcPct val="150000"/>
              </a:lnSpc>
              <a:spcBef>
                <a:spcPts val="0"/>
              </a:spcBef>
              <a:spcAft>
                <a:spcPts val="0"/>
              </a:spcAft>
              <a:buSzPts val="1400"/>
              <a:buNone/>
            </a:pPr>
            <a:r>
              <a:rPr lang="en-US" sz="1400"/>
              <a:t>Pay</a:t>
            </a:r>
            <a:endParaRPr/>
          </a:p>
          <a:p>
            <a:pPr indent="0" lvl="1" marL="0" rtl="0" algn="l">
              <a:lnSpc>
                <a:spcPct val="150000"/>
              </a:lnSpc>
              <a:spcBef>
                <a:spcPts val="1200"/>
              </a:spcBef>
              <a:spcAft>
                <a:spcPts val="0"/>
              </a:spcAft>
              <a:buSzPts val="1100"/>
              <a:buNone/>
            </a:pPr>
            <a:r>
              <a:rPr lang="en-US"/>
              <a:t>You pay your invoice to Unite, and we take care of the rest.</a:t>
            </a:r>
            <a:endParaRPr/>
          </a:p>
          <a:p>
            <a:pPr indent="0" lvl="1" marL="0" rtl="0" algn="l">
              <a:lnSpc>
                <a:spcPct val="150000"/>
              </a:lnSpc>
              <a:spcBef>
                <a:spcPts val="1200"/>
              </a:spcBef>
              <a:spcAft>
                <a:spcPts val="0"/>
              </a:spcAft>
              <a:buSzPts val="1100"/>
              <a:buNone/>
            </a:pPr>
            <a:r>
              <a:t/>
            </a:r>
            <a:endParaRPr/>
          </a:p>
        </p:txBody>
      </p:sp>
      <p:pic>
        <p:nvPicPr>
          <p:cNvPr id="732" name="Google Shape;732;p8"/>
          <p:cNvPicPr preferRelativeResize="0"/>
          <p:nvPr/>
        </p:nvPicPr>
        <p:blipFill rotWithShape="1">
          <a:blip r:embed="rId3">
            <a:alphaModFix/>
          </a:blip>
          <a:srcRect b="0" l="0" r="0" t="0"/>
          <a:stretch/>
        </p:blipFill>
        <p:spPr>
          <a:xfrm>
            <a:off x="1003273" y="1812443"/>
            <a:ext cx="1120775" cy="971758"/>
          </a:xfrm>
          <a:prstGeom prst="rect">
            <a:avLst/>
          </a:prstGeom>
          <a:noFill/>
          <a:ln>
            <a:noFill/>
          </a:ln>
        </p:spPr>
      </p:pic>
      <p:pic>
        <p:nvPicPr>
          <p:cNvPr id="733" name="Google Shape;733;p8"/>
          <p:cNvPicPr preferRelativeResize="0"/>
          <p:nvPr/>
        </p:nvPicPr>
        <p:blipFill rotWithShape="1">
          <a:blip r:embed="rId4">
            <a:alphaModFix/>
          </a:blip>
          <a:srcRect b="0" l="0" r="0" t="0"/>
          <a:stretch/>
        </p:blipFill>
        <p:spPr>
          <a:xfrm>
            <a:off x="3510526" y="1841039"/>
            <a:ext cx="1135522" cy="914565"/>
          </a:xfrm>
          <a:prstGeom prst="rect">
            <a:avLst/>
          </a:prstGeom>
          <a:noFill/>
          <a:ln>
            <a:noFill/>
          </a:ln>
        </p:spPr>
      </p:pic>
      <p:pic>
        <p:nvPicPr>
          <p:cNvPr id="734" name="Google Shape;734;p8"/>
          <p:cNvPicPr preferRelativeResize="0"/>
          <p:nvPr/>
        </p:nvPicPr>
        <p:blipFill rotWithShape="1">
          <a:blip r:embed="rId5">
            <a:alphaModFix/>
          </a:blip>
          <a:srcRect b="0" l="0" r="0" t="0"/>
          <a:stretch/>
        </p:blipFill>
        <p:spPr>
          <a:xfrm>
            <a:off x="6073785" y="1767429"/>
            <a:ext cx="1074579" cy="1061787"/>
          </a:xfrm>
          <a:prstGeom prst="rect">
            <a:avLst/>
          </a:prstGeom>
          <a:noFill/>
          <a:ln>
            <a:noFill/>
          </a:ln>
        </p:spPr>
      </p:pic>
      <p:pic>
        <p:nvPicPr>
          <p:cNvPr id="735" name="Google Shape;735;p8"/>
          <p:cNvPicPr preferRelativeResize="0"/>
          <p:nvPr/>
        </p:nvPicPr>
        <p:blipFill rotWithShape="1">
          <a:blip r:embed="rId6">
            <a:alphaModFix/>
          </a:blip>
          <a:srcRect b="0" l="0" r="0" t="0"/>
          <a:stretch/>
        </p:blipFill>
        <p:spPr>
          <a:xfrm>
            <a:off x="8566149" y="1856478"/>
            <a:ext cx="1120775" cy="883687"/>
          </a:xfrm>
          <a:prstGeom prst="rect">
            <a:avLst/>
          </a:prstGeom>
          <a:noFill/>
          <a:ln>
            <a:noFill/>
          </a:ln>
        </p:spPr>
      </p:pic>
      <p:sp>
        <p:nvSpPr>
          <p:cNvPr id="736" name="Google Shape;736;p8"/>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
        <p:nvSpPr>
          <p:cNvPr id="737" name="Google Shape;737;p8"/>
          <p:cNvSpPr txBox="1"/>
          <p:nvPr/>
        </p:nvSpPr>
        <p:spPr>
          <a:xfrm>
            <a:off x="3206687" y="5145601"/>
            <a:ext cx="5480108" cy="1087231"/>
          </a:xfrm>
          <a:prstGeom prst="rect">
            <a:avLst/>
          </a:prstGeom>
          <a:noFill/>
          <a:ln>
            <a:noFill/>
          </a:ln>
        </p:spPr>
        <p:txBody>
          <a:bodyPr anchorCtr="0" anchor="t" bIns="0" lIns="0" spcFirstLastPara="1" rIns="0" wrap="square" tIns="0">
            <a:noAutofit/>
          </a:bodyPr>
          <a:lstStyle/>
          <a:p>
            <a:pPr indent="0" lvl="1" marL="0" marR="0" rtl="0" algn="l">
              <a:lnSpc>
                <a:spcPct val="130000"/>
              </a:lnSpc>
              <a:spcBef>
                <a:spcPts val="0"/>
              </a:spcBef>
              <a:spcAft>
                <a:spcPts val="0"/>
              </a:spcAft>
              <a:buClr>
                <a:schemeClr val="dk1"/>
              </a:buClr>
              <a:buSzPts val="1200"/>
              <a:buFont typeface="Arial"/>
              <a:buNone/>
            </a:pPr>
            <a:r>
              <a:rPr b="0" i="0" lang="en-US" sz="1200" u="none" cap="none" strike="noStrike">
                <a:solidFill>
                  <a:schemeClr val="dk1"/>
                </a:solidFill>
                <a:latin typeface="Noto Sans"/>
                <a:ea typeface="Noto Sans"/>
                <a:cs typeface="Noto Sans"/>
                <a:sym typeface="Noto Sans"/>
              </a:rPr>
              <a:t>No matter how many suppliers you add to your customised marketplace you’ll only deal with one creditor in your system – us.</a:t>
            </a:r>
            <a:endParaRPr/>
          </a:p>
          <a:p>
            <a:pPr indent="0" lvl="1" marL="0" marR="0" rtl="0" algn="l">
              <a:lnSpc>
                <a:spcPct val="130000"/>
              </a:lnSpc>
              <a:spcBef>
                <a:spcPts val="1700"/>
              </a:spcBef>
              <a:spcAft>
                <a:spcPts val="0"/>
              </a:spcAft>
              <a:buClr>
                <a:schemeClr val="dk1"/>
              </a:buClr>
              <a:buSzPts val="1200"/>
              <a:buFont typeface="Arial"/>
              <a:buNone/>
            </a:pPr>
            <a:r>
              <a:t/>
            </a:r>
            <a:endParaRPr b="0" i="0" sz="1200" u="none" cap="none" strike="noStrike">
              <a:solidFill>
                <a:schemeClr val="dk2"/>
              </a:solidFill>
              <a:latin typeface="Noto Sans"/>
              <a:ea typeface="Noto Sans"/>
              <a:cs typeface="Noto Sans"/>
              <a:sym typeface="Noto Sans"/>
            </a:endParaRPr>
          </a:p>
        </p:txBody>
      </p:sp>
      <p:cxnSp>
        <p:nvCxnSpPr>
          <p:cNvPr id="738" name="Google Shape;738;p8"/>
          <p:cNvCxnSpPr/>
          <p:nvPr/>
        </p:nvCxnSpPr>
        <p:spPr>
          <a:xfrm rot="10800000">
            <a:off x="2960867" y="5221705"/>
            <a:ext cx="0" cy="447575"/>
          </a:xfrm>
          <a:prstGeom prst="straightConnector1">
            <a:avLst/>
          </a:prstGeom>
          <a:noFill/>
          <a:ln cap="flat" cmpd="sng" w="12700">
            <a:solidFill>
              <a:schemeClr val="accent1"/>
            </a:solidFill>
            <a:prstDash val="solid"/>
            <a:miter lim="800000"/>
            <a:headEnd len="sm" w="sm" type="none"/>
            <a:tailEnd len="sm" w="sm"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9"/>
          <p:cNvSpPr txBox="1"/>
          <p:nvPr>
            <p:ph type="title"/>
          </p:nvPr>
        </p:nvSpPr>
        <p:spPr>
          <a:xfrm>
            <a:off x="431800" y="433388"/>
            <a:ext cx="9826625" cy="548740"/>
          </a:xfrm>
          <a:prstGeom prst="rect">
            <a:avLst/>
          </a:prstGeom>
          <a:noFill/>
          <a:ln>
            <a:noFill/>
          </a:ln>
        </p:spPr>
        <p:txBody>
          <a:bodyPr anchorCtr="0" anchor="t" bIns="0" lIns="0" spcFirstLastPara="1" rIns="0" wrap="square" tIns="0">
            <a:noAutofit/>
          </a:bodyPr>
          <a:lstStyle/>
          <a:p>
            <a:pPr indent="0" lvl="0" marL="0" rtl="0" algn="l">
              <a:lnSpc>
                <a:spcPct val="114000"/>
              </a:lnSpc>
              <a:spcBef>
                <a:spcPts val="0"/>
              </a:spcBef>
              <a:spcAft>
                <a:spcPts val="0"/>
              </a:spcAft>
              <a:buClr>
                <a:schemeClr val="dk1"/>
              </a:buClr>
              <a:buSzPts val="1800"/>
              <a:buFont typeface="Poppins"/>
              <a:buNone/>
            </a:pPr>
            <a:r>
              <a:rPr lang="en-US" sz="1800">
                <a:solidFill>
                  <a:schemeClr val="dk1"/>
                </a:solidFill>
                <a:latin typeface="Poppins"/>
                <a:ea typeface="Poppins"/>
                <a:cs typeface="Poppins"/>
                <a:sym typeface="Poppins"/>
              </a:rPr>
              <a:t>Reporting and data management</a:t>
            </a:r>
            <a:br>
              <a:rPr lang="en-US">
                <a:latin typeface="Poppins"/>
                <a:ea typeface="Poppins"/>
                <a:cs typeface="Poppins"/>
                <a:sym typeface="Poppins"/>
              </a:rPr>
            </a:br>
            <a:r>
              <a:rPr lang="en-US">
                <a:latin typeface="Poppins"/>
                <a:ea typeface="Poppins"/>
                <a:cs typeface="Poppins"/>
                <a:sym typeface="Poppins"/>
              </a:rPr>
              <a:t>Ensure transparency and control within your processes</a:t>
            </a:r>
            <a:endParaRPr/>
          </a:p>
        </p:txBody>
      </p:sp>
      <p:sp>
        <p:nvSpPr>
          <p:cNvPr id="745" name="Google Shape;745;p9"/>
          <p:cNvSpPr txBox="1"/>
          <p:nvPr>
            <p:ph idx="1" type="body"/>
          </p:nvPr>
        </p:nvSpPr>
        <p:spPr>
          <a:xfrm>
            <a:off x="1794854" y="1652001"/>
            <a:ext cx="3347948" cy="1692000"/>
          </a:xfrm>
          <a:prstGeom prst="rect">
            <a:avLst/>
          </a:prstGeom>
          <a:noFill/>
          <a:ln>
            <a:noFill/>
          </a:ln>
        </p:spPr>
        <p:txBody>
          <a:bodyPr anchorCtr="0" anchor="t" bIns="0" lIns="0" spcFirstLastPara="1" rIns="0" wrap="square" tIns="0">
            <a:noAutofit/>
          </a:bodyPr>
          <a:lstStyle/>
          <a:p>
            <a:pPr indent="0" lvl="0" marL="0" rtl="0" algn="l">
              <a:lnSpc>
                <a:spcPct val="150000"/>
              </a:lnSpc>
              <a:spcBef>
                <a:spcPts val="0"/>
              </a:spcBef>
              <a:spcAft>
                <a:spcPts val="0"/>
              </a:spcAft>
              <a:buClr>
                <a:schemeClr val="dk2"/>
              </a:buClr>
              <a:buSzPts val="1400"/>
              <a:buNone/>
            </a:pPr>
            <a:r>
              <a:rPr b="0" lang="en-US" sz="1400"/>
              <a:t>Exported reporting</a:t>
            </a:r>
            <a:endParaRPr/>
          </a:p>
          <a:p>
            <a:pPr indent="0" lvl="0" marL="0" rtl="0" algn="l">
              <a:lnSpc>
                <a:spcPct val="150000"/>
              </a:lnSpc>
              <a:spcBef>
                <a:spcPts val="1200"/>
              </a:spcBef>
              <a:spcAft>
                <a:spcPts val="0"/>
              </a:spcAft>
              <a:buClr>
                <a:schemeClr val="dk2"/>
              </a:buClr>
              <a:buSzPts val="1100"/>
              <a:buNone/>
            </a:pPr>
            <a:r>
              <a:rPr b="0" lang="en-US"/>
              <a:t>Analyse your operational spend via comprehensive exported reports</a:t>
            </a:r>
            <a:endParaRPr/>
          </a:p>
          <a:p>
            <a:pPr indent="0" lvl="0" marL="0" rtl="0" algn="l">
              <a:lnSpc>
                <a:spcPct val="150000"/>
              </a:lnSpc>
              <a:spcBef>
                <a:spcPts val="1200"/>
              </a:spcBef>
              <a:spcAft>
                <a:spcPts val="0"/>
              </a:spcAft>
              <a:buClr>
                <a:schemeClr val="dk2"/>
              </a:buClr>
              <a:buSzPts val="1100"/>
              <a:buNone/>
            </a:pPr>
            <a:r>
              <a:rPr b="0" lang="en-US"/>
              <a:t>(.csv/API/.xml)</a:t>
            </a:r>
            <a:endParaRPr b="0"/>
          </a:p>
        </p:txBody>
      </p:sp>
      <p:sp>
        <p:nvSpPr>
          <p:cNvPr id="746" name="Google Shape;746;p9"/>
          <p:cNvSpPr txBox="1"/>
          <p:nvPr>
            <p:ph idx="2" type="body"/>
          </p:nvPr>
        </p:nvSpPr>
        <p:spPr>
          <a:xfrm>
            <a:off x="6843104" y="1652001"/>
            <a:ext cx="3153559" cy="1692000"/>
          </a:xfrm>
          <a:prstGeom prst="rect">
            <a:avLst/>
          </a:prstGeom>
          <a:noFill/>
          <a:ln>
            <a:noFill/>
          </a:ln>
        </p:spPr>
        <p:txBody>
          <a:bodyPr anchorCtr="0" anchor="t" bIns="0" lIns="0" spcFirstLastPara="1" rIns="0" wrap="square" tIns="0">
            <a:noAutofit/>
          </a:bodyPr>
          <a:lstStyle/>
          <a:p>
            <a:pPr indent="0" lvl="0" marL="0" rtl="0" algn="l">
              <a:lnSpc>
                <a:spcPct val="150000"/>
              </a:lnSpc>
              <a:spcBef>
                <a:spcPts val="0"/>
              </a:spcBef>
              <a:spcAft>
                <a:spcPts val="0"/>
              </a:spcAft>
              <a:buClr>
                <a:schemeClr val="dk2"/>
              </a:buClr>
              <a:buSzPts val="1400"/>
              <a:buNone/>
            </a:pPr>
            <a:r>
              <a:rPr b="0" lang="en-US" sz="1400"/>
              <a:t>Increase automation efficiency</a:t>
            </a:r>
            <a:endParaRPr/>
          </a:p>
          <a:p>
            <a:pPr indent="0" lvl="1" marL="0" rtl="0" algn="l">
              <a:lnSpc>
                <a:spcPct val="150000"/>
              </a:lnSpc>
              <a:spcBef>
                <a:spcPts val="1200"/>
              </a:spcBef>
              <a:spcAft>
                <a:spcPts val="0"/>
              </a:spcAft>
              <a:buSzPts val="1100"/>
              <a:buNone/>
            </a:pPr>
            <a:r>
              <a:rPr lang="en-US"/>
              <a:t>Frictionless integration accelerates the purchase-to-pay cycle times improving your internal procurement and supplier performance. </a:t>
            </a:r>
            <a:endParaRPr/>
          </a:p>
        </p:txBody>
      </p:sp>
      <p:sp>
        <p:nvSpPr>
          <p:cNvPr id="747" name="Google Shape;747;p9"/>
          <p:cNvSpPr txBox="1"/>
          <p:nvPr>
            <p:ph idx="3" type="body"/>
          </p:nvPr>
        </p:nvSpPr>
        <p:spPr>
          <a:xfrm>
            <a:off x="1794854" y="3550974"/>
            <a:ext cx="3347946" cy="1692000"/>
          </a:xfrm>
          <a:prstGeom prst="rect">
            <a:avLst/>
          </a:prstGeom>
          <a:noFill/>
          <a:ln>
            <a:noFill/>
          </a:ln>
        </p:spPr>
        <p:txBody>
          <a:bodyPr anchorCtr="0" anchor="t" bIns="0" lIns="0" spcFirstLastPara="1" rIns="0" wrap="square" tIns="0">
            <a:noAutofit/>
          </a:bodyPr>
          <a:lstStyle/>
          <a:p>
            <a:pPr indent="0" lvl="0" marL="0" rtl="0" algn="l">
              <a:lnSpc>
                <a:spcPct val="150000"/>
              </a:lnSpc>
              <a:spcBef>
                <a:spcPts val="0"/>
              </a:spcBef>
              <a:spcAft>
                <a:spcPts val="0"/>
              </a:spcAft>
              <a:buClr>
                <a:schemeClr val="dk2"/>
              </a:buClr>
              <a:buSzPts val="1400"/>
              <a:buNone/>
            </a:pPr>
            <a:r>
              <a:rPr b="0" lang="en-US" sz="1400"/>
              <a:t>Smart insights and actionable data</a:t>
            </a:r>
            <a:endParaRPr/>
          </a:p>
          <a:p>
            <a:pPr indent="0" lvl="1" marL="0" rtl="0" algn="l">
              <a:lnSpc>
                <a:spcPct val="150000"/>
              </a:lnSpc>
              <a:spcBef>
                <a:spcPts val="1200"/>
              </a:spcBef>
              <a:spcAft>
                <a:spcPts val="0"/>
              </a:spcAft>
              <a:buSzPts val="1100"/>
              <a:buNone/>
            </a:pPr>
            <a:r>
              <a:rPr lang="en-US">
                <a:solidFill>
                  <a:srgbClr val="002060"/>
                </a:solidFill>
              </a:rPr>
              <a:t>Gain visibility of your tail spend and ad-hoc purchasing to identify savings and to inform strategic and operational decision-making.</a:t>
            </a:r>
            <a:endParaRPr/>
          </a:p>
        </p:txBody>
      </p:sp>
      <p:sp>
        <p:nvSpPr>
          <p:cNvPr id="748" name="Google Shape;748;p9"/>
          <p:cNvSpPr txBox="1"/>
          <p:nvPr>
            <p:ph idx="4" type="body"/>
          </p:nvPr>
        </p:nvSpPr>
        <p:spPr>
          <a:xfrm>
            <a:off x="6843106" y="3550974"/>
            <a:ext cx="3347943" cy="1692000"/>
          </a:xfrm>
          <a:prstGeom prst="rect">
            <a:avLst/>
          </a:prstGeom>
          <a:noFill/>
          <a:ln>
            <a:noFill/>
          </a:ln>
        </p:spPr>
        <p:txBody>
          <a:bodyPr anchorCtr="0" anchor="t" bIns="0" lIns="0" spcFirstLastPara="1" rIns="0" wrap="square" tIns="0">
            <a:noAutofit/>
          </a:bodyPr>
          <a:lstStyle/>
          <a:p>
            <a:pPr indent="0" lvl="0" marL="0" rtl="0" algn="l">
              <a:lnSpc>
                <a:spcPct val="150000"/>
              </a:lnSpc>
              <a:spcBef>
                <a:spcPts val="0"/>
              </a:spcBef>
              <a:spcAft>
                <a:spcPts val="0"/>
              </a:spcAft>
              <a:buClr>
                <a:schemeClr val="dk2"/>
              </a:buClr>
              <a:buSzPts val="1400"/>
              <a:buNone/>
            </a:pPr>
            <a:r>
              <a:rPr b="0" lang="en-US" sz="1400"/>
              <a:t>Tail spend analysis and auditing</a:t>
            </a:r>
            <a:endParaRPr/>
          </a:p>
          <a:p>
            <a:pPr indent="0" lvl="1" marL="0" rtl="0" algn="l">
              <a:lnSpc>
                <a:spcPct val="150000"/>
              </a:lnSpc>
              <a:spcBef>
                <a:spcPts val="1200"/>
              </a:spcBef>
              <a:spcAft>
                <a:spcPts val="0"/>
              </a:spcAft>
              <a:buSzPts val="1100"/>
              <a:buNone/>
            </a:pPr>
            <a:r>
              <a:rPr lang="en-US"/>
              <a:t>Capture and process spend data </a:t>
            </a:r>
            <a:r>
              <a:rPr lang="en-US">
                <a:solidFill>
                  <a:srgbClr val="002060"/>
                </a:solidFill>
              </a:rPr>
              <a:t>to ensure it is standardised and accurate.</a:t>
            </a:r>
            <a:endParaRPr/>
          </a:p>
          <a:p>
            <a:pPr indent="0" lvl="1" marL="0" rtl="0" algn="l">
              <a:lnSpc>
                <a:spcPct val="150000"/>
              </a:lnSpc>
              <a:spcBef>
                <a:spcPts val="1200"/>
              </a:spcBef>
              <a:spcAft>
                <a:spcPts val="0"/>
              </a:spcAft>
              <a:buSzPts val="1100"/>
              <a:buNone/>
            </a:pPr>
            <a:r>
              <a:rPr lang="en-US">
                <a:solidFill>
                  <a:srgbClr val="002060"/>
                </a:solidFill>
              </a:rPr>
              <a:t>(eCl@ss, UNSPSC)</a:t>
            </a:r>
            <a:endParaRPr/>
          </a:p>
        </p:txBody>
      </p:sp>
      <p:pic>
        <p:nvPicPr>
          <p:cNvPr id="749" name="Google Shape;749;p9"/>
          <p:cNvPicPr preferRelativeResize="0"/>
          <p:nvPr/>
        </p:nvPicPr>
        <p:blipFill rotWithShape="1">
          <a:blip r:embed="rId3">
            <a:alphaModFix/>
          </a:blip>
          <a:srcRect b="0" l="0" r="0" t="0"/>
          <a:stretch/>
        </p:blipFill>
        <p:spPr>
          <a:xfrm>
            <a:off x="627775" y="1652001"/>
            <a:ext cx="728821" cy="1047040"/>
          </a:xfrm>
          <a:prstGeom prst="rect">
            <a:avLst/>
          </a:prstGeom>
          <a:noFill/>
          <a:ln>
            <a:noFill/>
          </a:ln>
        </p:spPr>
      </p:pic>
      <p:pic>
        <p:nvPicPr>
          <p:cNvPr id="750" name="Google Shape;750;p9"/>
          <p:cNvPicPr preferRelativeResize="0"/>
          <p:nvPr/>
        </p:nvPicPr>
        <p:blipFill rotWithShape="1">
          <a:blip r:embed="rId4">
            <a:alphaModFix/>
          </a:blip>
          <a:srcRect b="0" l="0" r="0" t="0"/>
          <a:stretch/>
        </p:blipFill>
        <p:spPr>
          <a:xfrm>
            <a:off x="431800" y="3646260"/>
            <a:ext cx="1135522" cy="856467"/>
          </a:xfrm>
          <a:prstGeom prst="rect">
            <a:avLst/>
          </a:prstGeom>
          <a:noFill/>
          <a:ln>
            <a:noFill/>
          </a:ln>
        </p:spPr>
      </p:pic>
      <p:pic>
        <p:nvPicPr>
          <p:cNvPr id="751" name="Google Shape;751;p9"/>
          <p:cNvPicPr preferRelativeResize="0"/>
          <p:nvPr/>
        </p:nvPicPr>
        <p:blipFill rotWithShape="1">
          <a:blip r:embed="rId5">
            <a:alphaModFix/>
          </a:blip>
          <a:srcRect b="0" l="0" r="0" t="0"/>
          <a:stretch/>
        </p:blipFill>
        <p:spPr>
          <a:xfrm>
            <a:off x="5478324" y="1722901"/>
            <a:ext cx="1120775" cy="919984"/>
          </a:xfrm>
          <a:prstGeom prst="rect">
            <a:avLst/>
          </a:prstGeom>
          <a:noFill/>
          <a:ln>
            <a:noFill/>
          </a:ln>
        </p:spPr>
      </p:pic>
      <p:pic>
        <p:nvPicPr>
          <p:cNvPr id="752" name="Google Shape;752;p9"/>
          <p:cNvPicPr preferRelativeResize="0"/>
          <p:nvPr/>
        </p:nvPicPr>
        <p:blipFill rotWithShape="1">
          <a:blip r:embed="rId6">
            <a:alphaModFix/>
          </a:blip>
          <a:srcRect b="0" l="0" r="0" t="0"/>
          <a:stretch/>
        </p:blipFill>
        <p:spPr>
          <a:xfrm>
            <a:off x="5489015" y="3769771"/>
            <a:ext cx="1099392" cy="609445"/>
          </a:xfrm>
          <a:prstGeom prst="rect">
            <a:avLst/>
          </a:prstGeom>
          <a:noFill/>
          <a:ln>
            <a:noFill/>
          </a:ln>
        </p:spPr>
      </p:pic>
      <p:sp>
        <p:nvSpPr>
          <p:cNvPr id="753" name="Google Shape;753;p9"/>
          <p:cNvSpPr txBox="1"/>
          <p:nvPr>
            <p:ph idx="12" type="sldNum"/>
          </p:nvPr>
        </p:nvSpPr>
        <p:spPr>
          <a:xfrm>
            <a:off x="9671049" y="5335429"/>
            <a:ext cx="587375" cy="246221"/>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Unite Master">
  <a:themeElements>
    <a:clrScheme name="Unite_Colors">
      <a:dk1>
        <a:srgbClr val="FB563E"/>
      </a:dk1>
      <a:lt1>
        <a:srgbClr val="D3D1D9"/>
      </a:lt1>
      <a:dk2>
        <a:srgbClr val="28235C"/>
      </a:dk2>
      <a:lt2>
        <a:srgbClr val="FFFFFF"/>
      </a:lt2>
      <a:accent1>
        <a:srgbClr val="FB563E"/>
      </a:accent1>
      <a:accent2>
        <a:srgbClr val="9C257F"/>
      </a:accent2>
      <a:accent3>
        <a:srgbClr val="28235C"/>
      </a:accent3>
      <a:accent4>
        <a:srgbClr val="585A7F"/>
      </a:accent4>
      <a:accent5>
        <a:srgbClr val="8C90AA"/>
      </a:accent5>
      <a:accent6>
        <a:srgbClr val="B0B0C2"/>
      </a:accent6>
      <a:hlink>
        <a:srgbClr val="28235C"/>
      </a:hlink>
      <a:folHlink>
        <a:srgbClr val="9C25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Unite_Colors">
      <a:dk1>
        <a:srgbClr val="28235C"/>
      </a:dk1>
      <a:lt1>
        <a:srgbClr val="FFFFFF"/>
      </a:lt1>
      <a:dk2>
        <a:srgbClr val="FB563E"/>
      </a:dk2>
      <a:lt2>
        <a:srgbClr val="D3D1D9"/>
      </a:lt2>
      <a:accent1>
        <a:srgbClr val="FB563E"/>
      </a:accent1>
      <a:accent2>
        <a:srgbClr val="9C257F"/>
      </a:accent2>
      <a:accent3>
        <a:srgbClr val="28235C"/>
      </a:accent3>
      <a:accent4>
        <a:srgbClr val="585A7F"/>
      </a:accent4>
      <a:accent5>
        <a:srgbClr val="8C90AA"/>
      </a:accent5>
      <a:accent6>
        <a:srgbClr val="B0B0C2"/>
      </a:accent6>
      <a:hlink>
        <a:srgbClr val="28235C"/>
      </a:hlink>
      <a:folHlink>
        <a:srgbClr val="9C25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2021-08-06T08:56:34Z</dcterms:created>
  <dc:creator>Paulina Haeutle | i-pointing</dc:creator>
</cp:coreProperties>
</file>