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6" r:id="rId4"/>
    <p:sldMasterId id="2147483717" r:id="rId5"/>
    <p:sldMasterId id="214748371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y="6858000" cx="12192000"/>
  <p:notesSz cx="6858000" cy="9144000"/>
  <p:embeddedFontLst>
    <p:embeddedFont>
      <p:font typeface="Red Hat Display Black"/>
      <p:bold r:id="rId62"/>
      <p:boldItalic r:id="rId63"/>
    </p:embeddedFont>
    <p:embeddedFont>
      <p:font typeface="Source Sans 3"/>
      <p:regular r:id="rId64"/>
      <p:bold r:id="rId65"/>
      <p:italic r:id="rId66"/>
      <p:boldItalic r:id="rId67"/>
    </p:embeddedFont>
    <p:embeddedFont>
      <p:font typeface="Red Hat Display"/>
      <p:regular r:id="rId68"/>
      <p:bold r:id="rId69"/>
      <p:italic r:id="rId70"/>
      <p:boldItalic r:id="rId71"/>
    </p:embeddedFont>
    <p:embeddedFont>
      <p:font typeface="Helvetica Neue"/>
      <p:regular r:id="rId72"/>
      <p:bold r:id="rId73"/>
      <p:italic r:id="rId74"/>
      <p:boldItalic r:id="rId75"/>
    </p:embeddedFont>
    <p:embeddedFont>
      <p:font typeface="Oswald"/>
      <p:regular r:id="rId76"/>
      <p:bold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6CD284-FE13-4F08-8DDB-8430EF2352EE}">
  <a:tblStyle styleId="{B56CD284-FE13-4F08-8DDB-8430EF2352E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36443FC-5C64-42A9-A5F4-832DC88A58D4}"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HelveticaNeue-bold.fntdata"/><Relationship Id="rId72" Type="http://schemas.openxmlformats.org/officeDocument/2006/relationships/font" Target="fonts/HelveticaNeue-regular.fntdata"/><Relationship Id="rId31" Type="http://schemas.openxmlformats.org/officeDocument/2006/relationships/slide" Target="slides/slide24.xml"/><Relationship Id="rId75" Type="http://schemas.openxmlformats.org/officeDocument/2006/relationships/font" Target="fonts/HelveticaNeue-boldItalic.fntdata"/><Relationship Id="rId30" Type="http://schemas.openxmlformats.org/officeDocument/2006/relationships/slide" Target="slides/slide23.xml"/><Relationship Id="rId74" Type="http://schemas.openxmlformats.org/officeDocument/2006/relationships/font" Target="fonts/HelveticaNeue-italic.fntdata"/><Relationship Id="rId33" Type="http://schemas.openxmlformats.org/officeDocument/2006/relationships/slide" Target="slides/slide26.xml"/><Relationship Id="rId77" Type="http://schemas.openxmlformats.org/officeDocument/2006/relationships/font" Target="fonts/Oswald-bold.fntdata"/><Relationship Id="rId32" Type="http://schemas.openxmlformats.org/officeDocument/2006/relationships/slide" Target="slides/slide25.xml"/><Relationship Id="rId76" Type="http://schemas.openxmlformats.org/officeDocument/2006/relationships/font" Target="fonts/Oswald-regular.fntdata"/><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RedHatDisplay-boldItalic.fntdata"/><Relationship Id="rId70" Type="http://schemas.openxmlformats.org/officeDocument/2006/relationships/font" Target="fonts/RedHatDisplay-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edHatDisplayBlack-bold.fntdata"/><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SourceSans3-regular.fntdata"/><Relationship Id="rId63" Type="http://schemas.openxmlformats.org/officeDocument/2006/relationships/font" Target="fonts/RedHatDisplayBlack-boldItalic.fntdata"/><Relationship Id="rId22" Type="http://schemas.openxmlformats.org/officeDocument/2006/relationships/slide" Target="slides/slide15.xml"/><Relationship Id="rId66" Type="http://schemas.openxmlformats.org/officeDocument/2006/relationships/font" Target="fonts/SourceSans3-italic.fntdata"/><Relationship Id="rId21" Type="http://schemas.openxmlformats.org/officeDocument/2006/relationships/slide" Target="slides/slide14.xml"/><Relationship Id="rId65" Type="http://schemas.openxmlformats.org/officeDocument/2006/relationships/font" Target="fonts/SourceSans3-bold.fntdata"/><Relationship Id="rId24" Type="http://schemas.openxmlformats.org/officeDocument/2006/relationships/slide" Target="slides/slide17.xml"/><Relationship Id="rId68" Type="http://schemas.openxmlformats.org/officeDocument/2006/relationships/font" Target="fonts/RedHatDisplay-regular.fntdata"/><Relationship Id="rId23" Type="http://schemas.openxmlformats.org/officeDocument/2006/relationships/slide" Target="slides/slide16.xml"/><Relationship Id="rId67" Type="http://schemas.openxmlformats.org/officeDocument/2006/relationships/font" Target="fonts/SourceSans3-bold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edHatDisplay-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Helvetica Neue"/>
                <a:ea typeface="Helvetica Neue"/>
                <a:cs typeface="Helvetica Neue"/>
                <a:sym typeface="Helvetica Neue"/>
              </a:defRPr>
            </a:lvl1pPr>
            <a:lvl2pPr indent="-228600" lvl="1" marL="914400" marR="0" rtl="0" algn="l">
              <a:spcBef>
                <a:spcPts val="0"/>
              </a:spcBef>
              <a:spcAft>
                <a:spcPts val="0"/>
              </a:spcAft>
              <a:buSzPts val="1400"/>
              <a:buNone/>
              <a:defRPr b="0" i="0" sz="1200" u="none" cap="none" strike="noStrike">
                <a:latin typeface="Helvetica Neue"/>
                <a:ea typeface="Helvetica Neue"/>
                <a:cs typeface="Helvetica Neue"/>
                <a:sym typeface="Helvetica Neue"/>
              </a:defRPr>
            </a:lvl2pPr>
            <a:lvl3pPr indent="-228600" lvl="2" marL="1371600" marR="0" rtl="0" algn="l">
              <a:spcBef>
                <a:spcPts val="0"/>
              </a:spcBef>
              <a:spcAft>
                <a:spcPts val="0"/>
              </a:spcAft>
              <a:buSzPts val="1400"/>
              <a:buNone/>
              <a:defRPr b="0" i="0" sz="1200" u="none" cap="none" strike="noStrike">
                <a:latin typeface="Helvetica Neue"/>
                <a:ea typeface="Helvetica Neue"/>
                <a:cs typeface="Helvetica Neue"/>
                <a:sym typeface="Helvetica Neue"/>
              </a:defRPr>
            </a:lvl3pPr>
            <a:lvl4pPr indent="-228600" lvl="3" marL="1828800" marR="0" rtl="0" algn="l">
              <a:spcBef>
                <a:spcPts val="0"/>
              </a:spcBef>
              <a:spcAft>
                <a:spcPts val="0"/>
              </a:spcAft>
              <a:buSzPts val="1400"/>
              <a:buNone/>
              <a:defRPr b="0" i="0" sz="1200" u="none" cap="none" strike="noStrike">
                <a:latin typeface="Helvetica Neue"/>
                <a:ea typeface="Helvetica Neue"/>
                <a:cs typeface="Helvetica Neue"/>
                <a:sym typeface="Helvetica Neue"/>
              </a:defRPr>
            </a:lvl4pPr>
            <a:lvl5pPr indent="-228600" lvl="4" marL="2286000" marR="0" rtl="0" algn="l">
              <a:spcBef>
                <a:spcPts val="0"/>
              </a:spcBef>
              <a:spcAft>
                <a:spcPts val="0"/>
              </a:spcAft>
              <a:buSzPts val="1400"/>
              <a:buNone/>
              <a:defRPr b="0" i="0" sz="1200" u="none" cap="none" strike="noStrike">
                <a:latin typeface="Helvetica Neue"/>
                <a:ea typeface="Helvetica Neue"/>
                <a:cs typeface="Helvetica Neue"/>
                <a:sym typeface="Helvetica Neue"/>
              </a:defRPr>
            </a:lvl5pPr>
            <a:lvl6pPr indent="-228600" lvl="5" marL="2743200" marR="0" rtl="0" algn="l">
              <a:spcBef>
                <a:spcPts val="0"/>
              </a:spcBef>
              <a:spcAft>
                <a:spcPts val="0"/>
              </a:spcAft>
              <a:buSzPts val="1400"/>
              <a:buNone/>
              <a:defRPr b="0" i="0" sz="1200" u="none" cap="none" strike="noStrike">
                <a:latin typeface="Helvetica Neue"/>
                <a:ea typeface="Helvetica Neue"/>
                <a:cs typeface="Helvetica Neue"/>
                <a:sym typeface="Helvetica Neue"/>
              </a:defRPr>
            </a:lvl6pPr>
            <a:lvl7pPr indent="-228600" lvl="6" marL="3200400" marR="0" rtl="0" algn="l">
              <a:spcBef>
                <a:spcPts val="0"/>
              </a:spcBef>
              <a:spcAft>
                <a:spcPts val="0"/>
              </a:spcAft>
              <a:buSzPts val="1400"/>
              <a:buNone/>
              <a:defRPr b="0" i="0" sz="1200" u="none" cap="none" strike="noStrike">
                <a:latin typeface="Helvetica Neue"/>
                <a:ea typeface="Helvetica Neue"/>
                <a:cs typeface="Helvetica Neue"/>
                <a:sym typeface="Helvetica Neue"/>
              </a:defRPr>
            </a:lvl7pPr>
            <a:lvl8pPr indent="-228600" lvl="7" marL="3657600" marR="0" rtl="0" algn="l">
              <a:spcBef>
                <a:spcPts val="0"/>
              </a:spcBef>
              <a:spcAft>
                <a:spcPts val="0"/>
              </a:spcAft>
              <a:buSzPts val="1400"/>
              <a:buNone/>
              <a:defRPr b="0" i="0" sz="1200" u="none" cap="none" strike="noStrike">
                <a:latin typeface="Helvetica Neue"/>
                <a:ea typeface="Helvetica Neue"/>
                <a:cs typeface="Helvetica Neue"/>
                <a:sym typeface="Helvetica Neue"/>
              </a:defRPr>
            </a:lvl8pPr>
            <a:lvl9pPr indent="-228600" lvl="8" marL="4114800" marR="0" rtl="0" algn="l">
              <a:spcBef>
                <a:spcPts val="0"/>
              </a:spcBef>
              <a:spcAft>
                <a:spcPts val="0"/>
              </a:spcAft>
              <a:buSzPts val="1400"/>
              <a:buNone/>
              <a:defRPr b="0" i="0" sz="1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ssets.publishing.service.gov.uk/media/67b334c67c070e71525f5818/PPN_006_Technical_standard_for_Completion_of_Carbon_Reduction_Plans.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6b7dcb9cc9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6b7dcb9cc9_0_1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9b36d9b2b1_3_3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39b36d9b2b1_3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9b36d9b2b1_3_3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39b36d9b2b1_3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9b36d9b2b1_3_3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g39b36d9b2b1_3_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9b36d9b2b1_3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39b36d9b2b1_3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39b36d9b2b1_3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9b36d9b2b1_3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39b36d9b2b1_3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39b36d9b2b1_3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9b36d9b2b1_3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39b36d9b2b1_3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39b36d9b2b1_3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9b36d9b2b1_3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39b36d9b2b1_3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39b36d9b2b1_3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9b36d9b2b1_3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39b36d9b2b1_3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39b36d9b2b1_3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9b36d9b2b1_3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39b36d9b2b1_3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9ba85f7686_2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9ba85f7686_2_19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3d49499ab0_0_2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3d49499ab0_0_29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9b36d9b2b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9b36d9b2b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9b36d9b2b1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9b36d9b2b1_0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9ba85f7686_2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9ba85f7686_2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9ba85f7686_2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9ba85f7686_2_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9ba85f7686_2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9ba85f7686_2_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9ba85f7686_2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39ba85f7686_2_10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9ba85f7686_2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9ba85f7686_2_1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39ba85f7686_2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39ba85f7686_2_1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9b36d9b2b1_3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9b36d9b2b1_3_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39ba85f7686_1_4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g39ba85f7686_1_4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3d49499ab0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3d49499ab0_0_3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9ba85f7686_1_3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0" name="Google Shape;810;g39ba85f7686_1_3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9ba85f7686_1_3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9" name="Google Shape;819;g39ba85f7686_1_3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9ba85f7686_1_3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0" name="Google Shape;830;g39ba85f7686_1_3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9ba85f7686_1_3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g39ba85f7686_1_3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9ba85f7686_1_4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u="sng">
                <a:solidFill>
                  <a:schemeClr val="hlink"/>
                </a:solidFill>
                <a:hlinkClick r:id="rId2"/>
              </a:rPr>
              <a:t>https://assets.publishing.service.gov.uk/media/67b334c67c070e71525f5818/PPN_006_Technical_standard_for_Completion_of_Carbon_Reduction_Plans.pdf</a:t>
            </a:r>
            <a:r>
              <a:rPr lang="en-US">
                <a:solidFill>
                  <a:schemeClr val="dk1"/>
                </a:solidFill>
              </a:rPr>
              <a:t>    - arrange numbers as per technical standards</a:t>
            </a:r>
            <a:endParaRPr/>
          </a:p>
        </p:txBody>
      </p:sp>
      <p:sp>
        <p:nvSpPr>
          <p:cNvPr id="851" name="Google Shape;851;g39ba85f7686_1_4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39ba85f7686_1_4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g39ba85f7686_1_4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9ba85f7686_1_4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g39ba85f7686_1_4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9ba85f7686_1_4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g39ba85f7686_1_4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9ba85f7686_1_4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6" name="Google Shape;906;g39ba85f7686_1_4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39ba85f7686_1_4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g39ba85f7686_1_4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9b36d9b2b1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9b36d9b2b1_3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9ba85f7686_1_4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g39ba85f7686_1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9ba85f7686_1_5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9ba85f7686_1_5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9ba85f7686_1_5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5" name="Google Shape;955;g39ba85f7686_1_5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9ba85f7686_1_5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7" name="Google Shape;967;g39ba85f7686_1_5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39ba85f7686_1_5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2" name="Google Shape;982;g39ba85f7686_1_5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39ba85f7686_1_5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3" name="Google Shape;1003;g39ba85f7686_1_5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39b36d9b2b1_3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39b36d9b2b1_3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39ba85f7686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39ba85f7686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The Procurement Act 2023 came into effect on February 24th 2025 and </a:t>
            </a:r>
            <a:r>
              <a:rPr lang="en-US"/>
              <a:t>features</a:t>
            </a:r>
            <a:r>
              <a:rPr lang="en-US"/>
              <a:t> updated clauses that automatically imply 30 day payment terms into all public sector contracts, and subcontracts for goods or services. CCS implements this in all contracts used for our frameworks, including our standard T&amp;Cs - the Public Sector Contract (PSC for short).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9ba85f7686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9ba85f7686_0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PPN 018 came into effect on October 1st 2025 and applies to frameworks advertised on or after this date. PPN 018 is unique from other PPNs in that it states that ‘advertised’ refers to the publication of a UK2 or UK3 notice. As the UK2 notices for the Fleet frameworks this session relates to were published before October 1st 2025, PPN 015 will still apply instead of PPN 018 and its updated requirements.</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39b36d9b2b1_3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39b36d9b2b1_3_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9b36d9b2b1_4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39b36d9b2b1_4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39b36d9b2b1_3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39b36d9b2b1_3_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Improve cyber hygiene: To help businesses and organisations implement basic but critical security controls to reduce the risk of cyber attacks.</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Raise awareness: To promote awareness of cyber security risks and encourage proactive protection.</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Protect supply chains: To ensure that companies in a supply chain have a minimum level of cyber security assurance.</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Set a baseline standard: To establish a clear, government-recognised benchmark for essential cyber security practices.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39b36d9b2b1_3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39b36d9b2b1_3_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Holding a valid Cyber Essentials certificate is a mandatory requirement for inclusion on CCS frameworks.</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9b36d9b2b1_3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39b36d9b2b1_3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Firewalls: A firewall is the generic name for a piece of software or a hardware device which provides technical protection between network devices and the Internet. An organisation will have physical, virtual or software firewalls. Software firewalls are included within all major operating systems for laptops, desktops and servers and need to be configured to meet compliance. Firewalls are powerful devices, which need to be configured correctly to provide effective security. A firewall is a security measure that helps protect a network by acting as a barrier between trusted devices and the internet. It can be a physical device, a software program, or a virtual tool. Firewalls need to be properly set up to effectively block unauthorised access and keep your systems safe.</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Secure Configuration: Computers and cloud services are often not secure upon default installation or setup. An ‘out-of-the-box’ set-up can often include an administrative account with a standard, publicly known default password, one or more unnecessary user accounts enabled (sometimes with special access privileges ) and pre-installed but unnecessary applications or services. All of these present security risks.</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Security Update Management: The practice of ensuring that all software is up to date with the latest security updates. If an organisation’s in-scope devices are using an operating system which is no longer supported (For example Microsoft Windows XP/Vista/2003/Windows 7/Server 2008, MacOS High Sierra, Ubuntu 17.10), and you are not being provided with regular updates from the vendor, then they will not be awarded certification. Mobile phones and tablets are in-scope and must also use an operating system that is still supported by the manufacturer.</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User Access Control: It is important to only give users access to the resources and data necessary for their roles, and no more. All users need to have unique accounts and should not be carrying out day-to-day tasks such as invoicing or dealing with e-mail whilst logged on as a user with administrator privileges which allow significant changes to the way your computer systems work.</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Malware Protection: Malware (such as computer viruses) is generally used to steal or damage information. Malware is often used in conjunction with other kinds of attack such as ‘phishing’ (obtaining information by confidence trickery) and social network sites (which can be mined for information useful to a hacker) to provide a focussed attack on an organisation. Anti-malware solutions (including anti-virus) are available from commercial suppliers, some free, but usually as complete software and support packages. Malware is continually evolving, so it is important that the supplier includes detection facilities which are updated as frequently as possible. Anti-malware products can also help confirm whether websites you visit are malicious.</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39b36d9b2b1_3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39b36d9b2b1_3_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372d5a38822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372d5a38822_0_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9b36d9b2b1_4_38:notes"/>
          <p:cNvSpPr/>
          <p:nvPr>
            <p:ph idx="2" type="sldImg"/>
          </p:nvPr>
        </p:nvSpPr>
        <p:spPr>
          <a:xfrm>
            <a:off x="430213" y="703263"/>
            <a:ext cx="6248400" cy="35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39b36d9b2b1_4_38:notes"/>
          <p:cNvSpPr txBox="1"/>
          <p:nvPr>
            <p:ph idx="1" type="body"/>
          </p:nvPr>
        </p:nvSpPr>
        <p:spPr>
          <a:xfrm>
            <a:off x="947814" y="4452002"/>
            <a:ext cx="5213100" cy="4217700"/>
          </a:xfrm>
          <a:prstGeom prst="rect">
            <a:avLst/>
          </a:prstGeom>
          <a:noFill/>
          <a:ln>
            <a:noFill/>
          </a:ln>
        </p:spPr>
        <p:txBody>
          <a:bodyPr anchorCtr="0" anchor="t" bIns="47050" lIns="94125" spcFirstLastPara="1" rIns="94125" wrap="square" tIns="47050">
            <a:noAutofit/>
          </a:bodyPr>
          <a:lstStyle/>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Firstly, it should be noted that CCS is an executive agency of Cabinet Office, which means we must follow the Central Government Model.  I will explain a bit about the new model now so we have a common understanding.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The social value model is broken down into Missions, Outcomes and Model Award Criteria.  </a:t>
            </a:r>
            <a:endParaRPr b="0"/>
          </a:p>
          <a:p>
            <a:pPr indent="0" lvl="0" marL="0" rtl="0" algn="l">
              <a:spcBef>
                <a:spcPts val="0"/>
              </a:spcBef>
              <a:spcAft>
                <a:spcPts val="0"/>
              </a:spcAft>
              <a:buNone/>
            </a:pPr>
            <a:br>
              <a:rPr b="0" lang="en-US"/>
            </a:br>
            <a:r>
              <a:rPr b="0" i="0" lang="en-US" sz="1800" u="none" strike="noStrike">
                <a:solidFill>
                  <a:srgbClr val="000000"/>
                </a:solidFill>
                <a:latin typeface="Arial"/>
                <a:ea typeface="Arial"/>
                <a:cs typeface="Arial"/>
                <a:sym typeface="Arial"/>
              </a:rPr>
              <a:t>Missions are the overarching objectives – aligning with the Government’s five missions required by the National Procurement Policy Statement.  Outcomes are the results the public sector is trying to achieve, in support of that overarching government Mission. And finally Model Award Criteria are the individual activities delivered under the contract which support delivery of the intended outcomes, and therefore the overarching Mission.</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200" u="none" strike="noStrike">
                <a:solidFill>
                  <a:srgbClr val="000000"/>
                </a:solidFill>
                <a:latin typeface="Arial"/>
                <a:ea typeface="Arial"/>
                <a:cs typeface="Arial"/>
                <a:sym typeface="Arial"/>
              </a:rPr>
              <a:t>While many social value models and policies apply across the public sector, including the Wellbeing Goals in Wales or Community Benefits in Scotland, the important thing to note is that they all contain </a:t>
            </a:r>
            <a:r>
              <a:rPr b="1" i="0" lang="en-US" sz="1200" u="none" strike="noStrike">
                <a:solidFill>
                  <a:srgbClr val="000000"/>
                </a:solidFill>
                <a:latin typeface="Arial"/>
                <a:ea typeface="Arial"/>
                <a:cs typeface="Arial"/>
                <a:sym typeface="Arial"/>
              </a:rPr>
              <a:t>outcomes </a:t>
            </a:r>
            <a:r>
              <a:rPr b="0" i="0" lang="en-US" sz="1200" u="none" strike="noStrike">
                <a:solidFill>
                  <a:srgbClr val="000000"/>
                </a:solidFill>
                <a:latin typeface="Arial"/>
                <a:ea typeface="Arial"/>
                <a:cs typeface="Arial"/>
                <a:sym typeface="Arial"/>
              </a:rPr>
              <a:t>which support sustainable procurement and sustainable development goals.  And it’s these outcomes that I want to focus on now.</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9b36d9b2b1_4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39b36d9b2b1_4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Many of you as suppliers, and many users of the agreement will be familiar with the old PPN06/20 Social Value model.   So I thought it would be helpful to outline the differences or similarities in the two models.  Chiefly, it’s around the re-mapping of the outcomes to align with the Government’s 5 missions.  Covid-19 related outcomes came out, and some new ones around reduction in crime have been brought in, but they are largely similar.  The majority of outcomes sit under the first mission, kickstarting economic growth.</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As I said previously, many of the outcomes are similar, and will be similar to other outcomes in different models around the country, so buyers will be asking you to deliver proportionate social value activities against relevant outcomes in their call off contracts under CCS framework agreements.  In each framework, CCS will highlight the relevant Social Value themes and check your commitment to delivering initiatives in support of these, for buyers at call off.  Buyers will then test your proposals for specific social value activities at call off, which you will be expected to deliver against.</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But beyond that, at framework level, we see an opportunity to support broader socio-economic and environmental benefits through the Driving for Better Business programme.  I’ll hand over to Jim, who will talk you through this progamme.</a:t>
            </a:r>
            <a:endParaRPr/>
          </a:p>
        </p:txBody>
      </p:sp>
      <p:sp>
        <p:nvSpPr>
          <p:cNvPr id="500" name="Google Shape;500;g39b36d9b2b1_4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9b36d9b2b1_3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39b36d9b2b1_3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39b36d9b2b1_3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9b36d9b2b1_3_3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g39b36d9b2b1_3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2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2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 Id="rId3"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jpg"/><Relationship Id="rId3"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jpg"/><Relationship Id="rId3"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jpg"/><Relationship Id="rId3"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jpg"/><Relationship Id="rId3"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jpg"/><Relationship Id="rId3"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jpg"/><Relationship Id="rId3" Type="http://schemas.openxmlformats.org/officeDocument/2006/relationships/image" Target="../media/image2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3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jpg"/><Relationship Id="rId3" Type="http://schemas.openxmlformats.org/officeDocument/2006/relationships/image" Target="../media/image4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4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50.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 Id="rId3" Type="http://schemas.openxmlformats.org/officeDocument/2006/relationships/image" Target="../media/image4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4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 Id="rId3" Type="http://schemas.openxmlformats.org/officeDocument/2006/relationships/image" Target="../media/image50.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inspiring"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2771"/>
          <a:stretch/>
        </p:blipFill>
        <p:spPr>
          <a:xfrm>
            <a:off x="3362425" y="0"/>
            <a:ext cx="8871550" cy="4956601"/>
          </a:xfrm>
          <a:prstGeom prst="rect">
            <a:avLst/>
          </a:prstGeom>
          <a:noFill/>
          <a:ln>
            <a:noFill/>
          </a:ln>
        </p:spPr>
      </p:pic>
      <p:pic>
        <p:nvPicPr>
          <p:cNvPr id="11" name="Google Shape;11;p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2" name="Google Shape;12;p2"/>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pic>
        <p:nvPicPr>
          <p:cNvPr id="13" name="Google Shape;13;p2"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14" name="Google Shape;14;p2"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15" name="Google Shape;15;p2"/>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een graphic text">
  <p:cSld name="CUSTOM_2_1">
    <p:spTree>
      <p:nvGrpSpPr>
        <p:cNvPr id="65" name="Shape 65"/>
        <p:cNvGrpSpPr/>
        <p:nvPr/>
      </p:nvGrpSpPr>
      <p:grpSpPr>
        <a:xfrm>
          <a:off x="0" y="0"/>
          <a:ext cx="0" cy="0"/>
          <a:chOff x="0" y="0"/>
          <a:chExt cx="0" cy="0"/>
        </a:xfrm>
      </p:grpSpPr>
      <p:sp>
        <p:nvSpPr>
          <p:cNvPr id="66" name="Google Shape;66;p11"/>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67" name="Google Shape;67;p11"/>
          <p:cNvSpPr txBox="1"/>
          <p:nvPr>
            <p:ph idx="2" type="ctrTitle"/>
          </p:nvPr>
        </p:nvSpPr>
        <p:spPr>
          <a:xfrm>
            <a:off x="3773075" y="576072"/>
            <a:ext cx="75234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68" name="Google Shape;68;p11"/>
          <p:cNvPicPr preferRelativeResize="0"/>
          <p:nvPr/>
        </p:nvPicPr>
        <p:blipFill rotWithShape="1">
          <a:blip r:embed="rId2">
            <a:alphaModFix/>
          </a:blip>
          <a:srcRect b="0" l="5213" r="65467" t="0"/>
          <a:stretch/>
        </p:blipFill>
        <p:spPr>
          <a:xfrm>
            <a:off x="0" y="0"/>
            <a:ext cx="35746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Yellow graphic text">
  <p:cSld name="CUSTOM_2_1_1">
    <p:spTree>
      <p:nvGrpSpPr>
        <p:cNvPr id="69" name="Shape 69"/>
        <p:cNvGrpSpPr/>
        <p:nvPr/>
      </p:nvGrpSpPr>
      <p:grpSpPr>
        <a:xfrm>
          <a:off x="0" y="0"/>
          <a:ext cx="0" cy="0"/>
          <a:chOff x="0" y="0"/>
          <a:chExt cx="0" cy="0"/>
        </a:xfrm>
      </p:grpSpPr>
      <p:sp>
        <p:nvSpPr>
          <p:cNvPr id="70" name="Google Shape;70;p12"/>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71" name="Google Shape;71;p12"/>
          <p:cNvSpPr txBox="1"/>
          <p:nvPr>
            <p:ph idx="2" type="ctrTitle"/>
          </p:nvPr>
        </p:nvSpPr>
        <p:spPr>
          <a:xfrm>
            <a:off x="3773075" y="576072"/>
            <a:ext cx="75234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72" name="Google Shape;72;p12"/>
          <p:cNvPicPr preferRelativeResize="0"/>
          <p:nvPr/>
        </p:nvPicPr>
        <p:blipFill rotWithShape="1">
          <a:blip r:embed="rId2">
            <a:alphaModFix/>
          </a:blip>
          <a:srcRect b="0" l="5213" r="65467" t="0"/>
          <a:stretch/>
        </p:blipFill>
        <p:spPr>
          <a:xfrm>
            <a:off x="0" y="0"/>
            <a:ext cx="35746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lue quarter text">
  <p:cSld name="CUSTOM_3">
    <p:spTree>
      <p:nvGrpSpPr>
        <p:cNvPr id="73" name="Shape 73"/>
        <p:cNvGrpSpPr/>
        <p:nvPr/>
      </p:nvGrpSpPr>
      <p:grpSpPr>
        <a:xfrm>
          <a:off x="0" y="0"/>
          <a:ext cx="0" cy="0"/>
          <a:chOff x="0" y="0"/>
          <a:chExt cx="0" cy="0"/>
        </a:xfrm>
      </p:grpSpPr>
      <p:pic>
        <p:nvPicPr>
          <p:cNvPr id="74" name="Google Shape;74;p13"/>
          <p:cNvPicPr preferRelativeResize="0"/>
          <p:nvPr/>
        </p:nvPicPr>
        <p:blipFill rotWithShape="1">
          <a:blip r:embed="rId2">
            <a:alphaModFix/>
          </a:blip>
          <a:srcRect b="0" l="0" r="57619" t="0"/>
          <a:stretch/>
        </p:blipFill>
        <p:spPr>
          <a:xfrm rot="10800000">
            <a:off x="1" y="2357424"/>
            <a:ext cx="3390899" cy="4500576"/>
          </a:xfrm>
          <a:prstGeom prst="rect">
            <a:avLst/>
          </a:prstGeom>
          <a:noFill/>
          <a:ln>
            <a:noFill/>
          </a:ln>
        </p:spPr>
      </p:pic>
      <p:sp>
        <p:nvSpPr>
          <p:cNvPr id="75" name="Google Shape;75;p13"/>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76" name="Google Shape;76;p13"/>
          <p:cNvSpPr txBox="1"/>
          <p:nvPr>
            <p:ph idx="2" type="ctrTitle"/>
          </p:nvPr>
        </p:nvSpPr>
        <p:spPr>
          <a:xfrm>
            <a:off x="457200" y="576072"/>
            <a:ext cx="7704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een quarter text">
  <p:cSld name="CUSTOM_3_1">
    <p:spTree>
      <p:nvGrpSpPr>
        <p:cNvPr id="77" name="Shape 77"/>
        <p:cNvGrpSpPr/>
        <p:nvPr/>
      </p:nvGrpSpPr>
      <p:grpSpPr>
        <a:xfrm>
          <a:off x="0" y="0"/>
          <a:ext cx="0" cy="0"/>
          <a:chOff x="0" y="0"/>
          <a:chExt cx="0" cy="0"/>
        </a:xfrm>
      </p:grpSpPr>
      <p:sp>
        <p:nvSpPr>
          <p:cNvPr id="78" name="Google Shape;78;p14"/>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79" name="Google Shape;79;p14"/>
          <p:cNvSpPr txBox="1"/>
          <p:nvPr>
            <p:ph idx="2" type="ctrTitle"/>
          </p:nvPr>
        </p:nvSpPr>
        <p:spPr>
          <a:xfrm>
            <a:off x="457200" y="576072"/>
            <a:ext cx="7704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80" name="Google Shape;80;p14"/>
          <p:cNvPicPr preferRelativeResize="0"/>
          <p:nvPr/>
        </p:nvPicPr>
        <p:blipFill rotWithShape="1">
          <a:blip r:embed="rId2">
            <a:alphaModFix/>
          </a:blip>
          <a:srcRect b="0" l="0" r="57619" t="0"/>
          <a:stretch/>
        </p:blipFill>
        <p:spPr>
          <a:xfrm rot="10800000">
            <a:off x="1" y="2357424"/>
            <a:ext cx="3390899" cy="45005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Yellow quarter text">
  <p:cSld name="CUSTOM_3_1_1">
    <p:spTree>
      <p:nvGrpSpPr>
        <p:cNvPr id="81" name="Shape 81"/>
        <p:cNvGrpSpPr/>
        <p:nvPr/>
      </p:nvGrpSpPr>
      <p:grpSpPr>
        <a:xfrm>
          <a:off x="0" y="0"/>
          <a:ext cx="0" cy="0"/>
          <a:chOff x="0" y="0"/>
          <a:chExt cx="0" cy="0"/>
        </a:xfrm>
      </p:grpSpPr>
      <p:sp>
        <p:nvSpPr>
          <p:cNvPr id="82" name="Google Shape;82;p15"/>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83" name="Google Shape;83;p15"/>
          <p:cNvSpPr txBox="1"/>
          <p:nvPr>
            <p:ph idx="2" type="ctrTitle"/>
          </p:nvPr>
        </p:nvSpPr>
        <p:spPr>
          <a:xfrm>
            <a:off x="457200" y="576072"/>
            <a:ext cx="7704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84" name="Google Shape;84;p15"/>
          <p:cNvPicPr preferRelativeResize="0"/>
          <p:nvPr/>
        </p:nvPicPr>
        <p:blipFill rotWithShape="1">
          <a:blip r:embed="rId2">
            <a:alphaModFix/>
          </a:blip>
          <a:srcRect b="0" l="0" r="57619" t="0"/>
          <a:stretch/>
        </p:blipFill>
        <p:spPr>
          <a:xfrm rot="10800000">
            <a:off x="1" y="2357424"/>
            <a:ext cx="3390899" cy="45005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laret quarter text">
  <p:cSld name="CUSTOM_3_1_1_1">
    <p:spTree>
      <p:nvGrpSpPr>
        <p:cNvPr id="85" name="Shape 85"/>
        <p:cNvGrpSpPr/>
        <p:nvPr/>
      </p:nvGrpSpPr>
      <p:grpSpPr>
        <a:xfrm>
          <a:off x="0" y="0"/>
          <a:ext cx="0" cy="0"/>
          <a:chOff x="0" y="0"/>
          <a:chExt cx="0" cy="0"/>
        </a:xfrm>
      </p:grpSpPr>
      <p:sp>
        <p:nvSpPr>
          <p:cNvPr id="86" name="Google Shape;86;p16"/>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87" name="Google Shape;87;p16"/>
          <p:cNvSpPr txBox="1"/>
          <p:nvPr>
            <p:ph idx="2" type="ctrTitle"/>
          </p:nvPr>
        </p:nvSpPr>
        <p:spPr>
          <a:xfrm>
            <a:off x="457200" y="576072"/>
            <a:ext cx="7704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88" name="Google Shape;88;p16"/>
          <p:cNvPicPr preferRelativeResize="0"/>
          <p:nvPr/>
        </p:nvPicPr>
        <p:blipFill rotWithShape="1">
          <a:blip r:embed="rId2">
            <a:alphaModFix/>
          </a:blip>
          <a:srcRect b="0" l="0" r="57619" t="0"/>
          <a:stretch/>
        </p:blipFill>
        <p:spPr>
          <a:xfrm rot="10800000">
            <a:off x="1" y="2357424"/>
            <a:ext cx="3390899" cy="45005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ue heavy text">
  <p:cSld name="CUSTOM_4">
    <p:spTree>
      <p:nvGrpSpPr>
        <p:cNvPr id="89" name="Shape 89"/>
        <p:cNvGrpSpPr/>
        <p:nvPr/>
      </p:nvGrpSpPr>
      <p:grpSpPr>
        <a:xfrm>
          <a:off x="0" y="0"/>
          <a:ext cx="0" cy="0"/>
          <a:chOff x="0" y="0"/>
          <a:chExt cx="0" cy="0"/>
        </a:xfrm>
      </p:grpSpPr>
      <p:sp>
        <p:nvSpPr>
          <p:cNvPr id="90" name="Google Shape;90;p17"/>
          <p:cNvSpPr/>
          <p:nvPr/>
        </p:nvSpPr>
        <p:spPr>
          <a:xfrm rot="5400000">
            <a:off x="5764825" y="-5103300"/>
            <a:ext cx="726900" cy="11844600"/>
          </a:xfrm>
          <a:prstGeom prst="round2SameRect">
            <a:avLst>
              <a:gd fmla="val 46281" name="adj1"/>
              <a:gd fmla="val 50000" name="adj2"/>
            </a:avLst>
          </a:prstGeom>
          <a:solidFill>
            <a:srgbClr val="699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ph type="ctrTitle"/>
          </p:nvPr>
        </p:nvSpPr>
        <p:spPr>
          <a:xfrm>
            <a:off x="466344" y="1600200"/>
            <a:ext cx="9909300" cy="4617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92" name="Google Shape;92;p17"/>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None/>
              <a:defRPr sz="28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Green heavy text">
  <p:cSld name="CUSTOM_4_1">
    <p:spTree>
      <p:nvGrpSpPr>
        <p:cNvPr id="93" name="Shape 93"/>
        <p:cNvGrpSpPr/>
        <p:nvPr/>
      </p:nvGrpSpPr>
      <p:grpSpPr>
        <a:xfrm>
          <a:off x="0" y="0"/>
          <a:ext cx="0" cy="0"/>
          <a:chOff x="0" y="0"/>
          <a:chExt cx="0" cy="0"/>
        </a:xfrm>
      </p:grpSpPr>
      <p:sp>
        <p:nvSpPr>
          <p:cNvPr id="94" name="Google Shape;94;p18"/>
          <p:cNvSpPr/>
          <p:nvPr/>
        </p:nvSpPr>
        <p:spPr>
          <a:xfrm rot="5400000">
            <a:off x="5764825" y="-5103300"/>
            <a:ext cx="726900" cy="11844600"/>
          </a:xfrm>
          <a:prstGeom prst="round2SameRect">
            <a:avLst>
              <a:gd fmla="val 46281" name="adj1"/>
              <a:gd fmla="val 50000" name="adj2"/>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8"/>
          <p:cNvSpPr txBox="1"/>
          <p:nvPr>
            <p:ph type="ctrTitle"/>
          </p:nvPr>
        </p:nvSpPr>
        <p:spPr>
          <a:xfrm>
            <a:off x="466344" y="1600200"/>
            <a:ext cx="9581700" cy="4617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96" name="Google Shape;96;p18"/>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None/>
              <a:defRPr sz="2800">
                <a:solidFill>
                  <a:schemeClr val="dk1"/>
                </a:solidFill>
              </a:defRPr>
            </a:lvl1pPr>
            <a:lvl2pPr lvl="1"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data shapes">
  <p:cSld name="CUSTOM_5">
    <p:spTree>
      <p:nvGrpSpPr>
        <p:cNvPr id="97" name="Shape 97"/>
        <p:cNvGrpSpPr/>
        <p:nvPr/>
      </p:nvGrpSpPr>
      <p:grpSpPr>
        <a:xfrm>
          <a:off x="0" y="0"/>
          <a:ext cx="0" cy="0"/>
          <a:chOff x="0" y="0"/>
          <a:chExt cx="0" cy="0"/>
        </a:xfrm>
      </p:grpSpPr>
      <p:sp>
        <p:nvSpPr>
          <p:cNvPr id="98" name="Google Shape;98;p19"/>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99" name="Google Shape;99;p19"/>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1 Blue">
  <p:cSld name="CUSTOM_9">
    <p:spTree>
      <p:nvGrpSpPr>
        <p:cNvPr id="100" name="Shape 100"/>
        <p:cNvGrpSpPr/>
        <p:nvPr/>
      </p:nvGrpSpPr>
      <p:grpSpPr>
        <a:xfrm>
          <a:off x="0" y="0"/>
          <a:ext cx="0" cy="0"/>
          <a:chOff x="0" y="0"/>
          <a:chExt cx="0" cy="0"/>
        </a:xfrm>
      </p:grpSpPr>
      <p:sp>
        <p:nvSpPr>
          <p:cNvPr id="101" name="Google Shape;101;p20"/>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02" name="Google Shape;102;p20"/>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3200"/>
              <a:buFont typeface="Source Sans 3"/>
              <a:buNone/>
              <a:defRPr sz="3200">
                <a:solidFill>
                  <a:schemeClr val="dk1"/>
                </a:solidFill>
                <a:latin typeface="Source Sans 3"/>
                <a:ea typeface="Source Sans 3"/>
                <a:cs typeface="Source Sans 3"/>
                <a:sym typeface="Source Sans 3"/>
              </a:defRPr>
            </a:lvl9pPr>
          </a:lstStyle>
          <a:p/>
        </p:txBody>
      </p:sp>
      <p:sp>
        <p:nvSpPr>
          <p:cNvPr id="103" name="Google Shape;103;p20"/>
          <p:cNvSpPr/>
          <p:nvPr/>
        </p:nvSpPr>
        <p:spPr>
          <a:xfrm>
            <a:off x="1511575" y="2593502"/>
            <a:ext cx="2458800" cy="2435700"/>
          </a:xfrm>
          <a:prstGeom prst="round1Rect">
            <a:avLst>
              <a:gd fmla="val 50000" name="adj"/>
            </a:avLst>
          </a:prstGeom>
          <a:solidFill>
            <a:srgbClr val="699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0"/>
          <p:cNvSpPr/>
          <p:nvPr/>
        </p:nvSpPr>
        <p:spPr>
          <a:xfrm>
            <a:off x="4812750" y="2593502"/>
            <a:ext cx="2458800" cy="2435700"/>
          </a:xfrm>
          <a:prstGeom prst="round1Rect">
            <a:avLst>
              <a:gd fmla="val 50000" name="adj"/>
            </a:avLst>
          </a:prstGeom>
          <a:solidFill>
            <a:srgbClr val="B4C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0"/>
          <p:cNvSpPr/>
          <p:nvPr/>
        </p:nvSpPr>
        <p:spPr>
          <a:xfrm>
            <a:off x="8221625" y="2593502"/>
            <a:ext cx="2458800" cy="2435700"/>
          </a:xfrm>
          <a:prstGeom prst="round1Rect">
            <a:avLst>
              <a:gd fmla="val 50000" name="adj"/>
            </a:avLst>
          </a:prstGeom>
          <a:solidFill>
            <a:srgbClr val="D2E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0"/>
          <p:cNvSpPr txBox="1"/>
          <p:nvPr>
            <p:ph idx="3" type="ctrTitle"/>
          </p:nvPr>
        </p:nvSpPr>
        <p:spPr>
          <a:xfrm>
            <a:off x="163451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07" name="Google Shape;107;p20"/>
          <p:cNvSpPr txBox="1"/>
          <p:nvPr>
            <p:ph idx="4" type="ctrTitle"/>
          </p:nvPr>
        </p:nvSpPr>
        <p:spPr>
          <a:xfrm>
            <a:off x="4928067" y="3166650"/>
            <a:ext cx="2138400" cy="17964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08" name="Google Shape;108;p20"/>
          <p:cNvSpPr txBox="1"/>
          <p:nvPr>
            <p:ph idx="5" type="ctrTitle"/>
          </p:nvPr>
        </p:nvSpPr>
        <p:spPr>
          <a:xfrm>
            <a:off x="8311367" y="3166650"/>
            <a:ext cx="2138400" cy="17964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reassuring">
  <p:cSld name="TITLE_1">
    <p:spTree>
      <p:nvGrpSpPr>
        <p:cNvPr id="16" name="Shape 16"/>
        <p:cNvGrpSpPr/>
        <p:nvPr/>
      </p:nvGrpSpPr>
      <p:grpSpPr>
        <a:xfrm>
          <a:off x="0" y="0"/>
          <a:ext cx="0" cy="0"/>
          <a:chOff x="0" y="0"/>
          <a:chExt cx="0" cy="0"/>
        </a:xfrm>
      </p:grpSpPr>
      <p:pic>
        <p:nvPicPr>
          <p:cNvPr id="17" name="Google Shape;17;p3" title="GettyImages-1371093382.jpg"/>
          <p:cNvPicPr preferRelativeResize="0"/>
          <p:nvPr/>
        </p:nvPicPr>
        <p:blipFill rotWithShape="1">
          <a:blip r:embed="rId2">
            <a:alphaModFix/>
          </a:blip>
          <a:srcRect b="6513" l="0" r="0" t="6522"/>
          <a:stretch/>
        </p:blipFill>
        <p:spPr>
          <a:xfrm>
            <a:off x="3318025" y="0"/>
            <a:ext cx="8873974" cy="5147102"/>
          </a:xfrm>
          <a:prstGeom prst="rect">
            <a:avLst/>
          </a:prstGeom>
          <a:noFill/>
          <a:ln>
            <a:noFill/>
          </a:ln>
        </p:spPr>
      </p:pic>
      <p:pic>
        <p:nvPicPr>
          <p:cNvPr id="18" name="Google Shape;18;p3"/>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9" name="Google Shape;19;p3"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20" name="Google Shape;20;p3"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21" name="Google Shape;21;p3"/>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22" name="Google Shape;22;p3"/>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2 green">
  <p:cSld name="CUSTOM_9_1">
    <p:spTree>
      <p:nvGrpSpPr>
        <p:cNvPr id="109" name="Shape 109"/>
        <p:cNvGrpSpPr/>
        <p:nvPr/>
      </p:nvGrpSpPr>
      <p:grpSpPr>
        <a:xfrm>
          <a:off x="0" y="0"/>
          <a:ext cx="0" cy="0"/>
          <a:chOff x="0" y="0"/>
          <a:chExt cx="0" cy="0"/>
        </a:xfrm>
      </p:grpSpPr>
      <p:sp>
        <p:nvSpPr>
          <p:cNvPr id="110" name="Google Shape;110;p21"/>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11" name="Google Shape;111;p21"/>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
        <p:nvSpPr>
          <p:cNvPr id="112" name="Google Shape;112;p21"/>
          <p:cNvSpPr/>
          <p:nvPr/>
        </p:nvSpPr>
        <p:spPr>
          <a:xfrm>
            <a:off x="1511575" y="2593502"/>
            <a:ext cx="2458800" cy="2435700"/>
          </a:xfrm>
          <a:prstGeom prst="round1Rect">
            <a:avLst>
              <a:gd fmla="val 50000" name="adj"/>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1"/>
          <p:cNvSpPr/>
          <p:nvPr/>
        </p:nvSpPr>
        <p:spPr>
          <a:xfrm>
            <a:off x="4812750" y="2593502"/>
            <a:ext cx="2458800" cy="2435700"/>
          </a:xfrm>
          <a:prstGeom prst="round1Rect">
            <a:avLst>
              <a:gd fmla="val 50000" name="adj"/>
            </a:avLst>
          </a:prstGeom>
          <a:solidFill>
            <a:srgbClr val="D2D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1"/>
          <p:cNvSpPr/>
          <p:nvPr/>
        </p:nvSpPr>
        <p:spPr>
          <a:xfrm>
            <a:off x="8221625" y="2593502"/>
            <a:ext cx="2458800" cy="2435700"/>
          </a:xfrm>
          <a:prstGeom prst="round1Rect">
            <a:avLst>
              <a:gd fmla="val 50000" name="adj"/>
            </a:avLst>
          </a:prstGeom>
          <a:solidFill>
            <a:srgbClr val="E4E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1"/>
          <p:cNvSpPr txBox="1"/>
          <p:nvPr>
            <p:ph idx="3" type="ctrTitle"/>
          </p:nvPr>
        </p:nvSpPr>
        <p:spPr>
          <a:xfrm>
            <a:off x="163451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16" name="Google Shape;116;p21"/>
          <p:cNvSpPr txBox="1"/>
          <p:nvPr>
            <p:ph idx="4" type="ctrTitle"/>
          </p:nvPr>
        </p:nvSpPr>
        <p:spPr>
          <a:xfrm>
            <a:off x="49280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17" name="Google Shape;117;p21"/>
          <p:cNvSpPr txBox="1"/>
          <p:nvPr>
            <p:ph idx="5" type="ctrTitle"/>
          </p:nvPr>
        </p:nvSpPr>
        <p:spPr>
          <a:xfrm>
            <a:off x="83113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3 Yellow">
  <p:cSld name="CUSTOM_9_1_1">
    <p:spTree>
      <p:nvGrpSpPr>
        <p:cNvPr id="118" name="Shape 118"/>
        <p:cNvGrpSpPr/>
        <p:nvPr/>
      </p:nvGrpSpPr>
      <p:grpSpPr>
        <a:xfrm>
          <a:off x="0" y="0"/>
          <a:ext cx="0" cy="0"/>
          <a:chOff x="0" y="0"/>
          <a:chExt cx="0" cy="0"/>
        </a:xfrm>
      </p:grpSpPr>
      <p:sp>
        <p:nvSpPr>
          <p:cNvPr id="119" name="Google Shape;119;p22"/>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20" name="Google Shape;120;p22"/>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
        <p:nvSpPr>
          <p:cNvPr id="121" name="Google Shape;121;p22"/>
          <p:cNvSpPr/>
          <p:nvPr/>
        </p:nvSpPr>
        <p:spPr>
          <a:xfrm>
            <a:off x="1511575" y="2593502"/>
            <a:ext cx="2458800" cy="2435700"/>
          </a:xfrm>
          <a:prstGeom prst="round1Rect">
            <a:avLst>
              <a:gd fmla="val 50000" name="adj"/>
            </a:avLst>
          </a:prstGeom>
          <a:solidFill>
            <a:srgbClr val="FFC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p:nvPr/>
        </p:nvSpPr>
        <p:spPr>
          <a:xfrm>
            <a:off x="4812750" y="2593502"/>
            <a:ext cx="2458800" cy="2435700"/>
          </a:xfrm>
          <a:prstGeom prst="round1Rect">
            <a:avLst>
              <a:gd fmla="val 50000" name="adj"/>
            </a:avLst>
          </a:prstGeom>
          <a:solidFill>
            <a:srgbClr val="FFE1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2"/>
          <p:cNvSpPr/>
          <p:nvPr/>
        </p:nvSpPr>
        <p:spPr>
          <a:xfrm>
            <a:off x="8221625" y="2593502"/>
            <a:ext cx="2458800" cy="2435700"/>
          </a:xfrm>
          <a:prstGeom prst="round1Rect">
            <a:avLst>
              <a:gd fmla="val 50000" name="adj"/>
            </a:avLst>
          </a:prstGeom>
          <a:solidFill>
            <a:srgbClr val="FFED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2"/>
          <p:cNvSpPr txBox="1"/>
          <p:nvPr>
            <p:ph idx="3" type="ctrTitle"/>
          </p:nvPr>
        </p:nvSpPr>
        <p:spPr>
          <a:xfrm>
            <a:off x="163451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25" name="Google Shape;125;p22"/>
          <p:cNvSpPr txBox="1"/>
          <p:nvPr>
            <p:ph idx="4" type="ctrTitle"/>
          </p:nvPr>
        </p:nvSpPr>
        <p:spPr>
          <a:xfrm>
            <a:off x="49280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26" name="Google Shape;126;p22"/>
          <p:cNvSpPr txBox="1"/>
          <p:nvPr>
            <p:ph idx="5" type="ctrTitle"/>
          </p:nvPr>
        </p:nvSpPr>
        <p:spPr>
          <a:xfrm>
            <a:off x="8311367" y="3166650"/>
            <a:ext cx="2138400" cy="179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4 ">
  <p:cSld name="CUSTOM_9_1_1_1">
    <p:spTree>
      <p:nvGrpSpPr>
        <p:cNvPr id="127" name="Shape 127"/>
        <p:cNvGrpSpPr/>
        <p:nvPr/>
      </p:nvGrpSpPr>
      <p:grpSpPr>
        <a:xfrm>
          <a:off x="0" y="0"/>
          <a:ext cx="0" cy="0"/>
          <a:chOff x="0" y="0"/>
          <a:chExt cx="0" cy="0"/>
        </a:xfrm>
      </p:grpSpPr>
      <p:sp>
        <p:nvSpPr>
          <p:cNvPr id="128" name="Google Shape;128;p23"/>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29" name="Google Shape;129;p23"/>
          <p:cNvSpPr txBox="1"/>
          <p:nvPr>
            <p:ph idx="2" type="ctrTitle"/>
          </p:nvPr>
        </p:nvSpPr>
        <p:spPr>
          <a:xfrm>
            <a:off x="457200" y="571500"/>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pic>
        <p:nvPicPr>
          <p:cNvPr id="130" name="Google Shape;130;p23"/>
          <p:cNvPicPr preferRelativeResize="0"/>
          <p:nvPr/>
        </p:nvPicPr>
        <p:blipFill>
          <a:blip r:embed="rId2">
            <a:alphaModFix/>
          </a:blip>
          <a:stretch>
            <a:fillRect/>
          </a:stretch>
        </p:blipFill>
        <p:spPr>
          <a:xfrm>
            <a:off x="430838" y="2650225"/>
            <a:ext cx="548640" cy="548640"/>
          </a:xfrm>
          <a:prstGeom prst="rect">
            <a:avLst/>
          </a:prstGeom>
          <a:noFill/>
          <a:ln>
            <a:noFill/>
          </a:ln>
        </p:spPr>
      </p:pic>
      <p:pic>
        <p:nvPicPr>
          <p:cNvPr id="131" name="Google Shape;131;p23"/>
          <p:cNvPicPr preferRelativeResize="0"/>
          <p:nvPr/>
        </p:nvPicPr>
        <p:blipFill>
          <a:blip r:embed="rId3">
            <a:alphaModFix/>
          </a:blip>
          <a:stretch>
            <a:fillRect/>
          </a:stretch>
        </p:blipFill>
        <p:spPr>
          <a:xfrm>
            <a:off x="3222164" y="2650225"/>
            <a:ext cx="548640" cy="548640"/>
          </a:xfrm>
          <a:prstGeom prst="rect">
            <a:avLst/>
          </a:prstGeom>
          <a:noFill/>
          <a:ln>
            <a:noFill/>
          </a:ln>
        </p:spPr>
      </p:pic>
      <p:pic>
        <p:nvPicPr>
          <p:cNvPr id="132" name="Google Shape;132;p23"/>
          <p:cNvPicPr preferRelativeResize="0"/>
          <p:nvPr/>
        </p:nvPicPr>
        <p:blipFill>
          <a:blip r:embed="rId4">
            <a:alphaModFix/>
          </a:blip>
          <a:stretch>
            <a:fillRect/>
          </a:stretch>
        </p:blipFill>
        <p:spPr>
          <a:xfrm>
            <a:off x="6109189" y="2650225"/>
            <a:ext cx="548640" cy="548640"/>
          </a:xfrm>
          <a:prstGeom prst="rect">
            <a:avLst/>
          </a:prstGeom>
          <a:noFill/>
          <a:ln>
            <a:noFill/>
          </a:ln>
        </p:spPr>
      </p:pic>
      <p:pic>
        <p:nvPicPr>
          <p:cNvPr id="133" name="Google Shape;133;p23"/>
          <p:cNvPicPr preferRelativeResize="0"/>
          <p:nvPr/>
        </p:nvPicPr>
        <p:blipFill>
          <a:blip r:embed="rId5">
            <a:alphaModFix/>
          </a:blip>
          <a:stretch>
            <a:fillRect/>
          </a:stretch>
        </p:blipFill>
        <p:spPr>
          <a:xfrm>
            <a:off x="8996214" y="2650225"/>
            <a:ext cx="548640" cy="548640"/>
          </a:xfrm>
          <a:prstGeom prst="rect">
            <a:avLst/>
          </a:prstGeom>
          <a:noFill/>
          <a:ln>
            <a:noFill/>
          </a:ln>
        </p:spPr>
      </p:pic>
      <p:sp>
        <p:nvSpPr>
          <p:cNvPr id="134" name="Google Shape;134;p23"/>
          <p:cNvSpPr/>
          <p:nvPr/>
        </p:nvSpPr>
        <p:spPr>
          <a:xfrm>
            <a:off x="707437" y="3351277"/>
            <a:ext cx="2458800" cy="2435700"/>
          </a:xfrm>
          <a:prstGeom prst="round1Rect">
            <a:avLst>
              <a:gd fmla="val 50000" name="adj"/>
            </a:avLst>
          </a:prstGeom>
          <a:noFill/>
          <a:ln cap="flat" cmpd="sng" w="2857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txBox="1"/>
          <p:nvPr/>
        </p:nvSpPr>
        <p:spPr>
          <a:xfrm>
            <a:off x="815138" y="3990525"/>
            <a:ext cx="2243400" cy="179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000000"/>
                </a:solidFill>
              </a:rPr>
              <a:t>Title in bold only</a:t>
            </a:r>
            <a:endParaRPr b="1" sz="1600">
              <a:solidFill>
                <a:srgbClr val="000000"/>
              </a:solidFill>
            </a:endParaRPr>
          </a:p>
          <a:p>
            <a:pPr indent="0" lvl="0" marL="0" rtl="0" algn="l">
              <a:spcBef>
                <a:spcPts val="0"/>
              </a:spcBef>
              <a:spcAft>
                <a:spcPts val="0"/>
              </a:spcAft>
              <a:buNone/>
            </a:pPr>
            <a:r>
              <a:rPr lang="en-US" sz="1600">
                <a:solidFill>
                  <a:srgbClr val="000000"/>
                </a:solidFill>
              </a:rPr>
              <a:t>Text size 16pt</a:t>
            </a:r>
            <a:endParaRPr sz="1600">
              <a:solidFill>
                <a:srgbClr val="000000"/>
              </a:solidFill>
            </a:endParaRPr>
          </a:p>
          <a:p>
            <a:pPr indent="0" lvl="0" marL="0" rtl="0" algn="l">
              <a:spcBef>
                <a:spcPts val="0"/>
              </a:spcBef>
              <a:spcAft>
                <a:spcPts val="0"/>
              </a:spcAft>
              <a:buNone/>
            </a:pPr>
            <a:r>
              <a:rPr lang="en-US" sz="1600">
                <a:solidFill>
                  <a:srgbClr val="000000"/>
                </a:solidFill>
              </a:rPr>
              <a:t>non bold</a:t>
            </a:r>
            <a:endParaRPr sz="1600">
              <a:solidFill>
                <a:srgbClr val="000000"/>
              </a:solidFill>
            </a:endParaRPr>
          </a:p>
        </p:txBody>
      </p:sp>
      <p:sp>
        <p:nvSpPr>
          <p:cNvPr id="136" name="Google Shape;136;p23"/>
          <p:cNvSpPr/>
          <p:nvPr/>
        </p:nvSpPr>
        <p:spPr>
          <a:xfrm>
            <a:off x="3551412" y="3351277"/>
            <a:ext cx="2458800" cy="2435700"/>
          </a:xfrm>
          <a:prstGeom prst="round1Rect">
            <a:avLst>
              <a:gd fmla="val 50000" name="adj"/>
            </a:avLst>
          </a:prstGeom>
          <a:noFill/>
          <a:ln cap="flat" cmpd="sng" w="2857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txBox="1"/>
          <p:nvPr/>
        </p:nvSpPr>
        <p:spPr>
          <a:xfrm>
            <a:off x="3659113" y="3990525"/>
            <a:ext cx="2243400" cy="179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000000"/>
                </a:solidFill>
              </a:rPr>
              <a:t>Title in bold only</a:t>
            </a:r>
            <a:endParaRPr b="1" sz="1600">
              <a:solidFill>
                <a:srgbClr val="000000"/>
              </a:solidFill>
            </a:endParaRPr>
          </a:p>
          <a:p>
            <a:pPr indent="0" lvl="0" marL="0" rtl="0" algn="l">
              <a:spcBef>
                <a:spcPts val="0"/>
              </a:spcBef>
              <a:spcAft>
                <a:spcPts val="0"/>
              </a:spcAft>
              <a:buNone/>
            </a:pPr>
            <a:r>
              <a:rPr lang="en-US" sz="1600">
                <a:solidFill>
                  <a:srgbClr val="000000"/>
                </a:solidFill>
              </a:rPr>
              <a:t>Text size 16pt</a:t>
            </a:r>
            <a:endParaRPr sz="1600">
              <a:solidFill>
                <a:srgbClr val="000000"/>
              </a:solidFill>
            </a:endParaRPr>
          </a:p>
          <a:p>
            <a:pPr indent="0" lvl="0" marL="0" rtl="0" algn="l">
              <a:spcBef>
                <a:spcPts val="0"/>
              </a:spcBef>
              <a:spcAft>
                <a:spcPts val="0"/>
              </a:spcAft>
              <a:buNone/>
            </a:pPr>
            <a:r>
              <a:rPr lang="en-US" sz="1600">
                <a:solidFill>
                  <a:srgbClr val="000000"/>
                </a:solidFill>
              </a:rPr>
              <a:t>non bold</a:t>
            </a:r>
            <a:endParaRPr sz="1600">
              <a:solidFill>
                <a:srgbClr val="000000"/>
              </a:solidFill>
            </a:endParaRPr>
          </a:p>
        </p:txBody>
      </p:sp>
      <p:sp>
        <p:nvSpPr>
          <p:cNvPr id="138" name="Google Shape;138;p23"/>
          <p:cNvSpPr/>
          <p:nvPr/>
        </p:nvSpPr>
        <p:spPr>
          <a:xfrm>
            <a:off x="6426887" y="3351277"/>
            <a:ext cx="2458800" cy="2435700"/>
          </a:xfrm>
          <a:prstGeom prst="round1Rect">
            <a:avLst>
              <a:gd fmla="val 50000" name="adj"/>
            </a:avLst>
          </a:prstGeom>
          <a:noFill/>
          <a:ln cap="flat" cmpd="sng" w="28575">
            <a:solidFill>
              <a:srgbClr val="FFC3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3"/>
          <p:cNvSpPr txBox="1"/>
          <p:nvPr/>
        </p:nvSpPr>
        <p:spPr>
          <a:xfrm>
            <a:off x="6534588" y="3990525"/>
            <a:ext cx="2243400" cy="179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000000"/>
                </a:solidFill>
              </a:rPr>
              <a:t>Title in bold only</a:t>
            </a:r>
            <a:endParaRPr b="1" sz="1600">
              <a:solidFill>
                <a:srgbClr val="000000"/>
              </a:solidFill>
            </a:endParaRPr>
          </a:p>
          <a:p>
            <a:pPr indent="0" lvl="0" marL="0" rtl="0" algn="l">
              <a:spcBef>
                <a:spcPts val="0"/>
              </a:spcBef>
              <a:spcAft>
                <a:spcPts val="0"/>
              </a:spcAft>
              <a:buNone/>
            </a:pPr>
            <a:r>
              <a:rPr lang="en-US" sz="1600">
                <a:solidFill>
                  <a:srgbClr val="000000"/>
                </a:solidFill>
              </a:rPr>
              <a:t>Text size 16pt</a:t>
            </a:r>
            <a:endParaRPr sz="1600">
              <a:solidFill>
                <a:srgbClr val="000000"/>
              </a:solidFill>
            </a:endParaRPr>
          </a:p>
          <a:p>
            <a:pPr indent="0" lvl="0" marL="0" rtl="0" algn="l">
              <a:spcBef>
                <a:spcPts val="0"/>
              </a:spcBef>
              <a:spcAft>
                <a:spcPts val="0"/>
              </a:spcAft>
              <a:buNone/>
            </a:pPr>
            <a:r>
              <a:rPr lang="en-US" sz="1600">
                <a:solidFill>
                  <a:srgbClr val="000000"/>
                </a:solidFill>
              </a:rPr>
              <a:t>non bold</a:t>
            </a:r>
            <a:endParaRPr sz="1600">
              <a:solidFill>
                <a:srgbClr val="000000"/>
              </a:solidFill>
            </a:endParaRPr>
          </a:p>
        </p:txBody>
      </p:sp>
      <p:sp>
        <p:nvSpPr>
          <p:cNvPr id="140" name="Google Shape;140;p23"/>
          <p:cNvSpPr/>
          <p:nvPr/>
        </p:nvSpPr>
        <p:spPr>
          <a:xfrm>
            <a:off x="9302362" y="3351277"/>
            <a:ext cx="2458800" cy="2435700"/>
          </a:xfrm>
          <a:prstGeom prst="round1Rect">
            <a:avLst>
              <a:gd fmla="val 50000" name="adj"/>
            </a:avLst>
          </a:prstGeom>
          <a:noFill/>
          <a:ln cap="flat" cmpd="sng" w="28575">
            <a:solidFill>
              <a:srgbClr val="9300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3"/>
          <p:cNvSpPr txBox="1"/>
          <p:nvPr/>
        </p:nvSpPr>
        <p:spPr>
          <a:xfrm>
            <a:off x="9410063" y="3990525"/>
            <a:ext cx="2243400" cy="179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600">
                <a:solidFill>
                  <a:srgbClr val="000000"/>
                </a:solidFill>
              </a:rPr>
              <a:t>Title in bold only</a:t>
            </a:r>
            <a:endParaRPr b="1" sz="1600">
              <a:solidFill>
                <a:srgbClr val="000000"/>
              </a:solidFill>
            </a:endParaRPr>
          </a:p>
          <a:p>
            <a:pPr indent="0" lvl="0" marL="0" rtl="0" algn="l">
              <a:spcBef>
                <a:spcPts val="0"/>
              </a:spcBef>
              <a:spcAft>
                <a:spcPts val="0"/>
              </a:spcAft>
              <a:buNone/>
            </a:pPr>
            <a:r>
              <a:rPr lang="en-US" sz="1600">
                <a:solidFill>
                  <a:srgbClr val="000000"/>
                </a:solidFill>
              </a:rPr>
              <a:t>Text size 16pt</a:t>
            </a:r>
            <a:endParaRPr sz="1600">
              <a:solidFill>
                <a:srgbClr val="000000"/>
              </a:solidFill>
            </a:endParaRPr>
          </a:p>
          <a:p>
            <a:pPr indent="0" lvl="0" marL="0" rtl="0" algn="l">
              <a:spcBef>
                <a:spcPts val="0"/>
              </a:spcBef>
              <a:spcAft>
                <a:spcPts val="0"/>
              </a:spcAft>
              <a:buNone/>
            </a:pPr>
            <a:r>
              <a:rPr lang="en-US" sz="1600">
                <a:solidFill>
                  <a:srgbClr val="000000"/>
                </a:solidFill>
              </a:rPr>
              <a:t>non bold</a:t>
            </a:r>
            <a:endParaRPr sz="160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blue">
  <p:cSld name="CUSTOM_9_1_1_1_1">
    <p:spTree>
      <p:nvGrpSpPr>
        <p:cNvPr id="142" name="Shape 142"/>
        <p:cNvGrpSpPr/>
        <p:nvPr/>
      </p:nvGrpSpPr>
      <p:grpSpPr>
        <a:xfrm>
          <a:off x="0" y="0"/>
          <a:ext cx="0" cy="0"/>
          <a:chOff x="0" y="0"/>
          <a:chExt cx="0" cy="0"/>
        </a:xfrm>
      </p:grpSpPr>
      <p:sp>
        <p:nvSpPr>
          <p:cNvPr id="143" name="Google Shape;143;p24"/>
          <p:cNvSpPr txBox="1"/>
          <p:nvPr>
            <p:ph type="ctrTitle"/>
          </p:nvPr>
        </p:nvSpPr>
        <p:spPr>
          <a:xfrm>
            <a:off x="457200"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44" name="Google Shape;144;p24"/>
          <p:cNvSpPr txBox="1"/>
          <p:nvPr>
            <p:ph idx="2" type="ctrTitle"/>
          </p:nvPr>
        </p:nvSpPr>
        <p:spPr>
          <a:xfrm>
            <a:off x="457200" y="571500"/>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graphicFrame>
        <p:nvGraphicFramePr>
          <p:cNvPr id="145" name="Google Shape;145;p24"/>
          <p:cNvGraphicFramePr/>
          <p:nvPr/>
        </p:nvGraphicFramePr>
        <p:xfrm>
          <a:off x="457197" y="2492227"/>
          <a:ext cx="3000000" cy="3000000"/>
        </p:xfrm>
        <a:graphic>
          <a:graphicData uri="http://schemas.openxmlformats.org/drawingml/2006/table">
            <a:tbl>
              <a:tblPr>
                <a:noFill/>
                <a:tableStyleId>{B56CD284-FE13-4F08-8DDB-8430EF2352EE}</a:tableStyleId>
              </a:tblPr>
              <a:tblGrid>
                <a:gridCol w="3817275"/>
                <a:gridCol w="3777325"/>
                <a:gridCol w="3702025"/>
              </a:tblGrid>
              <a:tr h="477100">
                <a:tc>
                  <a:txBody>
                    <a:bodyPr/>
                    <a:lstStyle/>
                    <a:p>
                      <a:pPr indent="0" lvl="0" marL="91440" marR="0" rtl="0" algn="l">
                        <a:lnSpc>
                          <a:spcPct val="100000"/>
                        </a:lnSpc>
                        <a:spcBef>
                          <a:spcPts val="0"/>
                        </a:spcBef>
                        <a:spcAft>
                          <a:spcPts val="0"/>
                        </a:spcAft>
                        <a:buClr>
                          <a:srgbClr val="FFFFFF"/>
                        </a:buClr>
                        <a:buSzPts val="850"/>
                        <a:buFont typeface="Arial"/>
                        <a:buNone/>
                      </a:pPr>
                      <a:r>
                        <a:t/>
                      </a:r>
                      <a:endParaRPr b="1" sz="1800">
                        <a:solidFill>
                          <a:srgbClr val="262626"/>
                        </a:solidFill>
                      </a:endParaRPr>
                    </a:p>
                  </a:txBody>
                  <a:tcPr marT="8775" marB="7200" marR="8800" marL="332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FF"/>
                    </a:solidFill>
                  </a:tcPr>
                </a:tc>
                <a:tc>
                  <a:txBody>
                    <a:bodyPr/>
                    <a:lstStyle/>
                    <a:p>
                      <a:pPr indent="0" lvl="0" marL="91440" marR="0" rtl="0" algn="l">
                        <a:lnSpc>
                          <a:spcPct val="100000"/>
                        </a:lnSpc>
                        <a:spcBef>
                          <a:spcPts val="0"/>
                        </a:spcBef>
                        <a:spcAft>
                          <a:spcPts val="0"/>
                        </a:spcAft>
                        <a:buClr>
                          <a:srgbClr val="FFFFFF"/>
                        </a:buClr>
                        <a:buSzPts val="850"/>
                        <a:buFont typeface="Arial"/>
                        <a:buNone/>
                      </a:pPr>
                      <a:r>
                        <a:t/>
                      </a:r>
                      <a:endParaRPr b="1" sz="1800">
                        <a:solidFill>
                          <a:srgbClr val="4D4E53"/>
                        </a:solidFill>
                      </a:endParaRPr>
                    </a:p>
                  </a:txBody>
                  <a:tcPr marT="8775" marB="7200" marR="8800" marL="324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FF"/>
                    </a:solidFill>
                  </a:tcPr>
                </a:tc>
                <a:tc>
                  <a:txBody>
                    <a:bodyPr/>
                    <a:lstStyle/>
                    <a:p>
                      <a:pPr indent="0" lvl="0" marL="91440" rtl="0" algn="l">
                        <a:spcBef>
                          <a:spcPts val="0"/>
                        </a:spcBef>
                        <a:spcAft>
                          <a:spcPts val="0"/>
                        </a:spcAft>
                        <a:buClr>
                          <a:srgbClr val="FFFFFF"/>
                        </a:buClr>
                        <a:buSzPts val="850"/>
                        <a:buFont typeface="Arial"/>
                        <a:buNone/>
                      </a:pPr>
                      <a:r>
                        <a:t/>
                      </a:r>
                      <a:endParaRPr b="1" sz="1800">
                        <a:solidFill>
                          <a:srgbClr val="000000"/>
                        </a:solidFill>
                      </a:endParaRPr>
                    </a:p>
                  </a:txBody>
                  <a:tcPr marT="8775" marB="7200" marR="8800" marL="324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FF"/>
                    </a:solidFill>
                  </a:tcPr>
                </a:tc>
              </a:tr>
              <a:tr h="358300">
                <a:tc>
                  <a:txBody>
                    <a:bodyPr/>
                    <a:lstStyle/>
                    <a:p>
                      <a:pPr indent="0" lvl="0" marL="91440" marR="0" rtl="0" algn="l">
                        <a:spcBef>
                          <a:spcPts val="0"/>
                        </a:spcBef>
                        <a:spcAft>
                          <a:spcPts val="0"/>
                        </a:spcAft>
                        <a:buClr>
                          <a:srgbClr val="404040"/>
                        </a:buClr>
                        <a:buSzPts val="850"/>
                        <a:buFont typeface="Arial"/>
                        <a:buNone/>
                      </a:pPr>
                      <a:r>
                        <a:t/>
                      </a:r>
                      <a:endParaRPr sz="1600"/>
                    </a:p>
                  </a:txBody>
                  <a:tcPr marT="0" marB="0" marR="0" marL="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91440" marR="0" rtl="0" algn="l">
                        <a:lnSpc>
                          <a:spcPct val="100000"/>
                        </a:lnSpc>
                        <a:spcBef>
                          <a:spcPts val="0"/>
                        </a:spcBef>
                        <a:spcAft>
                          <a:spcPts val="0"/>
                        </a:spcAft>
                        <a:buClr>
                          <a:srgbClr val="000000"/>
                        </a:buClr>
                        <a:buSzPts val="850"/>
                        <a:buFont typeface="Calibri"/>
                        <a:buNone/>
                      </a:pPr>
                      <a:r>
                        <a:t/>
                      </a:r>
                      <a:endParaRPr sz="1600"/>
                    </a:p>
                  </a:txBody>
                  <a:tcPr marT="0" marB="0" marR="0" marL="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0" marB="0" marR="0" marL="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spcBef>
                          <a:spcPts val="0"/>
                        </a:spcBef>
                        <a:spcAft>
                          <a:spcPts val="0"/>
                        </a:spcAft>
                        <a:buClr>
                          <a:srgbClr val="404040"/>
                        </a:buClr>
                        <a:buSzPts val="850"/>
                        <a:buFont typeface="Arial"/>
                        <a:buNone/>
                      </a:pPr>
                      <a:r>
                        <a:t/>
                      </a:r>
                      <a:endParaRPr sz="1600"/>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91440" rtl="0" algn="l">
                        <a:spcBef>
                          <a:spcPts val="0"/>
                        </a:spcBef>
                        <a:spcAft>
                          <a:spcPts val="0"/>
                        </a:spcAft>
                        <a:buClr>
                          <a:srgbClr val="000000"/>
                        </a:buClr>
                        <a:buSzPts val="850"/>
                        <a:buFont typeface="Calibri"/>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b="0" i="0" sz="1600" u="none" cap="none" strike="noStrike">
                        <a:solidFill>
                          <a:srgbClr val="404040"/>
                        </a:solidFill>
                        <a:latin typeface="Arial"/>
                        <a:ea typeface="Arial"/>
                        <a:cs typeface="Arial"/>
                        <a:sym typeface="Arial"/>
                      </a:endParaRPr>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91440" rtl="0" algn="l">
                        <a:spcBef>
                          <a:spcPts val="0"/>
                        </a:spcBef>
                        <a:spcAft>
                          <a:spcPts val="0"/>
                        </a:spcAft>
                        <a:buClr>
                          <a:srgbClr val="000000"/>
                        </a:buClr>
                        <a:buSzPts val="850"/>
                        <a:buFont typeface="Calibri"/>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sz="1600"/>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91440" rtl="0" algn="l">
                        <a:spcBef>
                          <a:spcPts val="0"/>
                        </a:spcBef>
                        <a:spcAft>
                          <a:spcPts val="0"/>
                        </a:spcAft>
                        <a:buClr>
                          <a:srgbClr val="000000"/>
                        </a:buClr>
                        <a:buSzPts val="850"/>
                        <a:buFont typeface="Calibri"/>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b="0" i="0" sz="1600" u="none" cap="none" strike="noStrike">
                        <a:solidFill>
                          <a:srgbClr val="404040"/>
                        </a:solidFill>
                        <a:latin typeface="Arial"/>
                        <a:ea typeface="Arial"/>
                        <a:cs typeface="Arial"/>
                        <a:sym typeface="Arial"/>
                      </a:endParaRPr>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sz="1600"/>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r h="334200">
                <a:tc>
                  <a:txBody>
                    <a:bodyPr/>
                    <a:lstStyle/>
                    <a:p>
                      <a:pPr indent="0" lvl="0" marL="91440" marR="0" rtl="0" algn="l">
                        <a:lnSpc>
                          <a:spcPct val="100000"/>
                        </a:lnSpc>
                        <a:spcBef>
                          <a:spcPts val="0"/>
                        </a:spcBef>
                        <a:spcAft>
                          <a:spcPts val="0"/>
                        </a:spcAft>
                        <a:buClr>
                          <a:srgbClr val="000000"/>
                        </a:buClr>
                        <a:buSzPts val="850"/>
                        <a:buFont typeface="Calibri"/>
                        <a:buNone/>
                      </a:pPr>
                      <a:r>
                        <a:t/>
                      </a:r>
                      <a:endParaRPr sz="1600"/>
                    </a:p>
                  </a:txBody>
                  <a:tcPr marT="8775" marB="0" marR="8800" marL="33225"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600"/>
                    </a:p>
                  </a:txBody>
                  <a:tcPr marT="8775" marB="0" marR="8800" marL="8800" anchor="ctr">
                    <a:lnL cap="flat" cmpd="sng" w="9525">
                      <a:solidFill>
                        <a:srgbClr val="699AFF"/>
                      </a:solidFill>
                      <a:prstDash val="solid"/>
                      <a:round/>
                      <a:headEnd len="sm" w="sm" type="none"/>
                      <a:tailEnd len="sm" w="sm" type="none"/>
                    </a:lnL>
                    <a:lnR cap="flat" cmpd="sng" w="9525">
                      <a:solidFill>
                        <a:srgbClr val="699AFF"/>
                      </a:solidFill>
                      <a:prstDash val="solid"/>
                      <a:round/>
                      <a:headEnd len="sm" w="sm" type="none"/>
                      <a:tailEnd len="sm" w="sm" type="none"/>
                    </a:lnR>
                    <a:lnT cap="flat" cmpd="sng" w="9525">
                      <a:solidFill>
                        <a:srgbClr val="699AFF"/>
                      </a:solidFill>
                      <a:prstDash val="solid"/>
                      <a:round/>
                      <a:headEnd len="sm" w="sm" type="none"/>
                      <a:tailEnd len="sm" w="sm" type="none"/>
                    </a:lnT>
                    <a:lnB cap="flat" cmpd="sng" w="9525">
                      <a:solidFill>
                        <a:srgbClr val="699AFF"/>
                      </a:solidFill>
                      <a:prstDash val="solid"/>
                      <a:round/>
                      <a:headEnd len="sm" w="sm" type="none"/>
                      <a:tailEnd len="sm" w="sm" type="none"/>
                    </a:lnB>
                  </a:tcPr>
                </a:tc>
              </a:tr>
            </a:tbl>
          </a:graphicData>
        </a:graphic>
      </p:graphicFrame>
      <p:sp>
        <p:nvSpPr>
          <p:cNvPr id="146" name="Google Shape;146;p24"/>
          <p:cNvSpPr txBox="1"/>
          <p:nvPr>
            <p:ph idx="3" type="ctrTitle"/>
          </p:nvPr>
        </p:nvSpPr>
        <p:spPr>
          <a:xfrm>
            <a:off x="4396600" y="3037025"/>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47" name="Google Shape;147;p24"/>
          <p:cNvSpPr txBox="1"/>
          <p:nvPr>
            <p:ph idx="4" type="ctrTitle"/>
          </p:nvPr>
        </p:nvSpPr>
        <p:spPr>
          <a:xfrm>
            <a:off x="4396600" y="3342127"/>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48" name="Google Shape;148;p24"/>
          <p:cNvSpPr txBox="1"/>
          <p:nvPr>
            <p:ph idx="5" type="ctrTitle"/>
          </p:nvPr>
        </p:nvSpPr>
        <p:spPr>
          <a:xfrm>
            <a:off x="4396600" y="3698141"/>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49" name="Google Shape;149;p24"/>
          <p:cNvSpPr txBox="1"/>
          <p:nvPr>
            <p:ph idx="6" type="ctrTitle"/>
          </p:nvPr>
        </p:nvSpPr>
        <p:spPr>
          <a:xfrm>
            <a:off x="4396600" y="3996018"/>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0" name="Google Shape;150;p24"/>
          <p:cNvSpPr txBox="1"/>
          <p:nvPr>
            <p:ph idx="7" type="ctrTitle"/>
          </p:nvPr>
        </p:nvSpPr>
        <p:spPr>
          <a:xfrm>
            <a:off x="4396600" y="4349232"/>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1" name="Google Shape;151;p24"/>
          <p:cNvSpPr txBox="1"/>
          <p:nvPr>
            <p:ph idx="8" type="ctrTitle"/>
          </p:nvPr>
        </p:nvSpPr>
        <p:spPr>
          <a:xfrm>
            <a:off x="4396600" y="4697446"/>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2" name="Google Shape;152;p24"/>
          <p:cNvSpPr txBox="1"/>
          <p:nvPr>
            <p:ph idx="9" type="ctrTitle"/>
          </p:nvPr>
        </p:nvSpPr>
        <p:spPr>
          <a:xfrm>
            <a:off x="4396600" y="5045648"/>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3" name="Google Shape;153;p24"/>
          <p:cNvSpPr txBox="1"/>
          <p:nvPr>
            <p:ph idx="13" type="ctrTitle"/>
          </p:nvPr>
        </p:nvSpPr>
        <p:spPr>
          <a:xfrm>
            <a:off x="573900" y="3037025"/>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4" name="Google Shape;154;p24"/>
          <p:cNvSpPr txBox="1"/>
          <p:nvPr>
            <p:ph idx="14" type="ctrTitle"/>
          </p:nvPr>
        </p:nvSpPr>
        <p:spPr>
          <a:xfrm>
            <a:off x="573900" y="3342127"/>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5" name="Google Shape;155;p24"/>
          <p:cNvSpPr txBox="1"/>
          <p:nvPr>
            <p:ph idx="15" type="ctrTitle"/>
          </p:nvPr>
        </p:nvSpPr>
        <p:spPr>
          <a:xfrm>
            <a:off x="573900" y="3698141"/>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6" name="Google Shape;156;p24"/>
          <p:cNvSpPr txBox="1"/>
          <p:nvPr>
            <p:ph idx="16" type="ctrTitle"/>
          </p:nvPr>
        </p:nvSpPr>
        <p:spPr>
          <a:xfrm>
            <a:off x="573900" y="3996018"/>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7" name="Google Shape;157;p24"/>
          <p:cNvSpPr txBox="1"/>
          <p:nvPr>
            <p:ph idx="17" type="ctrTitle"/>
          </p:nvPr>
        </p:nvSpPr>
        <p:spPr>
          <a:xfrm>
            <a:off x="573900" y="4349232"/>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8" name="Google Shape;158;p24"/>
          <p:cNvSpPr txBox="1"/>
          <p:nvPr>
            <p:ph idx="18" type="ctrTitle"/>
          </p:nvPr>
        </p:nvSpPr>
        <p:spPr>
          <a:xfrm>
            <a:off x="573900" y="4697446"/>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59" name="Google Shape;159;p24"/>
          <p:cNvSpPr txBox="1"/>
          <p:nvPr>
            <p:ph idx="19" type="ctrTitle"/>
          </p:nvPr>
        </p:nvSpPr>
        <p:spPr>
          <a:xfrm>
            <a:off x="573900" y="5045648"/>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60" name="Google Shape;160;p24"/>
          <p:cNvSpPr txBox="1"/>
          <p:nvPr>
            <p:ph idx="20" type="ctrTitle"/>
          </p:nvPr>
        </p:nvSpPr>
        <p:spPr>
          <a:xfrm>
            <a:off x="8219300" y="3037025"/>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61" name="Google Shape;161;p24"/>
          <p:cNvSpPr txBox="1"/>
          <p:nvPr>
            <p:ph idx="21" type="ctrTitle"/>
          </p:nvPr>
        </p:nvSpPr>
        <p:spPr>
          <a:xfrm>
            <a:off x="8219300" y="3342127"/>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62" name="Google Shape;162;p24"/>
          <p:cNvSpPr txBox="1"/>
          <p:nvPr>
            <p:ph idx="22" type="ctrTitle"/>
          </p:nvPr>
        </p:nvSpPr>
        <p:spPr>
          <a:xfrm>
            <a:off x="8219300" y="3698141"/>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63" name="Google Shape;163;p24"/>
          <p:cNvSpPr txBox="1"/>
          <p:nvPr>
            <p:ph idx="23" type="ctrTitle"/>
          </p:nvPr>
        </p:nvSpPr>
        <p:spPr>
          <a:xfrm>
            <a:off x="8219300" y="3996018"/>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64" name="Google Shape;164;p24"/>
          <p:cNvSpPr txBox="1"/>
          <p:nvPr>
            <p:ph idx="24" type="ctrTitle"/>
          </p:nvPr>
        </p:nvSpPr>
        <p:spPr>
          <a:xfrm>
            <a:off x="8219300" y="4349232"/>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65" name="Google Shape;165;p24"/>
          <p:cNvSpPr txBox="1"/>
          <p:nvPr>
            <p:ph idx="25" type="ctrTitle"/>
          </p:nvPr>
        </p:nvSpPr>
        <p:spPr>
          <a:xfrm>
            <a:off x="8219300" y="4697446"/>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66" name="Google Shape;166;p24"/>
          <p:cNvSpPr txBox="1"/>
          <p:nvPr>
            <p:ph idx="26" type="ctrTitle"/>
          </p:nvPr>
        </p:nvSpPr>
        <p:spPr>
          <a:xfrm>
            <a:off x="8219300" y="5045648"/>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000"/>
              <a:buNone/>
              <a:defRPr sz="1000">
                <a:solidFill>
                  <a:schemeClr val="dk1"/>
                </a:solidFill>
              </a:defRPr>
            </a:lvl2pPr>
            <a:lvl3pPr lvl="2" rtl="0" algn="ctr">
              <a:spcBef>
                <a:spcPts val="0"/>
              </a:spcBef>
              <a:spcAft>
                <a:spcPts val="0"/>
              </a:spcAft>
              <a:buClr>
                <a:schemeClr val="dk1"/>
              </a:buClr>
              <a:buSzPts val="1000"/>
              <a:buNone/>
              <a:defRPr sz="1000">
                <a:solidFill>
                  <a:schemeClr val="dk1"/>
                </a:solidFill>
              </a:defRPr>
            </a:lvl3pPr>
            <a:lvl4pPr lvl="3" rtl="0" algn="ctr">
              <a:spcBef>
                <a:spcPts val="0"/>
              </a:spcBef>
              <a:spcAft>
                <a:spcPts val="0"/>
              </a:spcAft>
              <a:buClr>
                <a:schemeClr val="dk1"/>
              </a:buClr>
              <a:buSzPts val="1000"/>
              <a:buNone/>
              <a:defRPr sz="1000">
                <a:solidFill>
                  <a:schemeClr val="dk1"/>
                </a:solidFill>
              </a:defRPr>
            </a:lvl4pPr>
            <a:lvl5pPr lvl="4" rtl="0" algn="ctr">
              <a:spcBef>
                <a:spcPts val="0"/>
              </a:spcBef>
              <a:spcAft>
                <a:spcPts val="0"/>
              </a:spcAft>
              <a:buClr>
                <a:schemeClr val="dk1"/>
              </a:buClr>
              <a:buSzPts val="1000"/>
              <a:buNone/>
              <a:defRPr sz="1000">
                <a:solidFill>
                  <a:schemeClr val="dk1"/>
                </a:solidFill>
              </a:defRPr>
            </a:lvl5pPr>
            <a:lvl6pPr lvl="5" rtl="0" algn="ctr">
              <a:spcBef>
                <a:spcPts val="0"/>
              </a:spcBef>
              <a:spcAft>
                <a:spcPts val="0"/>
              </a:spcAft>
              <a:buClr>
                <a:schemeClr val="dk1"/>
              </a:buClr>
              <a:buSzPts val="1000"/>
              <a:buNone/>
              <a:defRPr sz="1000">
                <a:solidFill>
                  <a:schemeClr val="dk1"/>
                </a:solidFill>
              </a:defRPr>
            </a:lvl6pPr>
            <a:lvl7pPr lvl="6" rtl="0" algn="ctr">
              <a:spcBef>
                <a:spcPts val="0"/>
              </a:spcBef>
              <a:spcAft>
                <a:spcPts val="0"/>
              </a:spcAft>
              <a:buClr>
                <a:schemeClr val="dk1"/>
              </a:buClr>
              <a:buSzPts val="1000"/>
              <a:buNone/>
              <a:defRPr sz="1000">
                <a:solidFill>
                  <a:schemeClr val="dk1"/>
                </a:solidFill>
              </a:defRPr>
            </a:lvl7pPr>
            <a:lvl8pPr lvl="7" rtl="0" algn="ctr">
              <a:spcBef>
                <a:spcPts val="0"/>
              </a:spcBef>
              <a:spcAft>
                <a:spcPts val="0"/>
              </a:spcAft>
              <a:buClr>
                <a:schemeClr val="dk1"/>
              </a:buClr>
              <a:buSzPts val="1000"/>
              <a:buNone/>
              <a:defRPr sz="1000">
                <a:solidFill>
                  <a:schemeClr val="dk1"/>
                </a:solidFill>
              </a:defRPr>
            </a:lvl8pPr>
            <a:lvl9pPr lvl="8" rtl="0" algn="ctr">
              <a:spcBef>
                <a:spcPts val="0"/>
              </a:spcBef>
              <a:spcAft>
                <a:spcPts val="0"/>
              </a:spcAft>
              <a:buClr>
                <a:schemeClr val="dk1"/>
              </a:buClr>
              <a:buSzPts val="1000"/>
              <a:buNone/>
              <a:defRPr sz="1000">
                <a:solidFill>
                  <a:schemeClr val="dk1"/>
                </a:solidFill>
              </a:defRPr>
            </a:lvl9pPr>
          </a:lstStyle>
          <a:p/>
        </p:txBody>
      </p:sp>
      <p:sp>
        <p:nvSpPr>
          <p:cNvPr id="167" name="Google Shape;167;p24"/>
          <p:cNvSpPr txBox="1"/>
          <p:nvPr>
            <p:ph idx="27" type="ctrTitle"/>
          </p:nvPr>
        </p:nvSpPr>
        <p:spPr>
          <a:xfrm>
            <a:off x="5739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
        <p:nvSpPr>
          <p:cNvPr id="168" name="Google Shape;168;p24"/>
          <p:cNvSpPr txBox="1"/>
          <p:nvPr>
            <p:ph idx="28" type="ctrTitle"/>
          </p:nvPr>
        </p:nvSpPr>
        <p:spPr>
          <a:xfrm>
            <a:off x="43966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
        <p:nvSpPr>
          <p:cNvPr id="169" name="Google Shape;169;p24"/>
          <p:cNvSpPr txBox="1"/>
          <p:nvPr>
            <p:ph idx="29" type="ctrTitle"/>
          </p:nvPr>
        </p:nvSpPr>
        <p:spPr>
          <a:xfrm>
            <a:off x="8219300" y="256847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1600"/>
              <a:buNone/>
              <a:defRPr sz="1600">
                <a:solidFill>
                  <a:schemeClr val="dk1"/>
                </a:solidFill>
              </a:defRPr>
            </a:lvl2pPr>
            <a:lvl3pPr lvl="2" algn="ctr">
              <a:spcBef>
                <a:spcPts val="0"/>
              </a:spcBef>
              <a:spcAft>
                <a:spcPts val="0"/>
              </a:spcAft>
              <a:buClr>
                <a:schemeClr val="dk1"/>
              </a:buClr>
              <a:buSzPts val="1600"/>
              <a:buNone/>
              <a:defRPr sz="1600">
                <a:solidFill>
                  <a:schemeClr val="dk1"/>
                </a:solidFill>
              </a:defRPr>
            </a:lvl3pPr>
            <a:lvl4pPr lvl="3" algn="ctr">
              <a:spcBef>
                <a:spcPts val="0"/>
              </a:spcBef>
              <a:spcAft>
                <a:spcPts val="0"/>
              </a:spcAft>
              <a:buClr>
                <a:schemeClr val="dk1"/>
              </a:buClr>
              <a:buSzPts val="1600"/>
              <a:buNone/>
              <a:defRPr sz="1600">
                <a:solidFill>
                  <a:schemeClr val="dk1"/>
                </a:solidFill>
              </a:defRPr>
            </a:lvl4pPr>
            <a:lvl5pPr lvl="4" algn="ctr">
              <a:spcBef>
                <a:spcPts val="0"/>
              </a:spcBef>
              <a:spcAft>
                <a:spcPts val="0"/>
              </a:spcAft>
              <a:buClr>
                <a:schemeClr val="dk1"/>
              </a:buClr>
              <a:buSzPts val="1600"/>
              <a:buNone/>
              <a:defRPr sz="1600">
                <a:solidFill>
                  <a:schemeClr val="dk1"/>
                </a:solidFill>
              </a:defRPr>
            </a:lvl5pPr>
            <a:lvl6pPr lvl="5" algn="ctr">
              <a:spcBef>
                <a:spcPts val="0"/>
              </a:spcBef>
              <a:spcAft>
                <a:spcPts val="0"/>
              </a:spcAft>
              <a:buClr>
                <a:schemeClr val="dk1"/>
              </a:buClr>
              <a:buSzPts val="1600"/>
              <a:buNone/>
              <a:defRPr sz="1600">
                <a:solidFill>
                  <a:schemeClr val="dk1"/>
                </a:solidFill>
              </a:defRPr>
            </a:lvl6pPr>
            <a:lvl7pPr lvl="6" algn="ctr">
              <a:spcBef>
                <a:spcPts val="0"/>
              </a:spcBef>
              <a:spcAft>
                <a:spcPts val="0"/>
              </a:spcAft>
              <a:buClr>
                <a:schemeClr val="dk1"/>
              </a:buClr>
              <a:buSzPts val="1600"/>
              <a:buNone/>
              <a:defRPr sz="1600">
                <a:solidFill>
                  <a:schemeClr val="dk1"/>
                </a:solidFill>
              </a:defRPr>
            </a:lvl7pPr>
            <a:lvl8pPr lvl="7" algn="ctr">
              <a:spcBef>
                <a:spcPts val="0"/>
              </a:spcBef>
              <a:spcAft>
                <a:spcPts val="0"/>
              </a:spcAft>
              <a:buClr>
                <a:schemeClr val="dk1"/>
              </a:buClr>
              <a:buSzPts val="1600"/>
              <a:buNone/>
              <a:defRPr sz="1600">
                <a:solidFill>
                  <a:schemeClr val="dk1"/>
                </a:solidFill>
              </a:defRPr>
            </a:lvl8pPr>
            <a:lvl9pPr lvl="8" algn="ctr">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green">
  <p:cSld name="CUSTOM_9_1_1_1_1_1">
    <p:spTree>
      <p:nvGrpSpPr>
        <p:cNvPr id="170" name="Shape 170"/>
        <p:cNvGrpSpPr/>
        <p:nvPr/>
      </p:nvGrpSpPr>
      <p:grpSpPr>
        <a:xfrm>
          <a:off x="0" y="0"/>
          <a:ext cx="0" cy="0"/>
          <a:chOff x="0" y="0"/>
          <a:chExt cx="0" cy="0"/>
        </a:xfrm>
      </p:grpSpPr>
      <p:sp>
        <p:nvSpPr>
          <p:cNvPr id="171" name="Google Shape;171;p25"/>
          <p:cNvSpPr txBox="1"/>
          <p:nvPr>
            <p:ph type="ctrTitle"/>
          </p:nvPr>
        </p:nvSpPr>
        <p:spPr>
          <a:xfrm>
            <a:off x="475488" y="1371600"/>
            <a:ext cx="6587100" cy="52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2" name="Google Shape;172;p25"/>
          <p:cNvSpPr txBox="1"/>
          <p:nvPr>
            <p:ph idx="2" type="ctrTitle"/>
          </p:nvPr>
        </p:nvSpPr>
        <p:spPr>
          <a:xfrm>
            <a:off x="457200" y="571500"/>
            <a:ext cx="10096200" cy="8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graphicFrame>
        <p:nvGraphicFramePr>
          <p:cNvPr id="173" name="Google Shape;173;p25"/>
          <p:cNvGraphicFramePr/>
          <p:nvPr/>
        </p:nvGraphicFramePr>
        <p:xfrm>
          <a:off x="460160" y="2496852"/>
          <a:ext cx="3000000" cy="3000000"/>
        </p:xfrm>
        <a:graphic>
          <a:graphicData uri="http://schemas.openxmlformats.org/drawingml/2006/table">
            <a:tbl>
              <a:tblPr>
                <a:noFill/>
                <a:tableStyleId>{B56CD284-FE13-4F08-8DDB-8430EF2352EE}</a:tableStyleId>
              </a:tblPr>
              <a:tblGrid>
                <a:gridCol w="3808850"/>
                <a:gridCol w="3502050"/>
                <a:gridCol w="3960775"/>
              </a:tblGrid>
              <a:tr h="477100">
                <a:tc>
                  <a:txBody>
                    <a:bodyPr/>
                    <a:lstStyle/>
                    <a:p>
                      <a:pPr indent="0" lvl="0" marL="91440" marR="0" rtl="0" algn="l">
                        <a:lnSpc>
                          <a:spcPct val="100000"/>
                        </a:lnSpc>
                        <a:spcBef>
                          <a:spcPts val="0"/>
                        </a:spcBef>
                        <a:spcAft>
                          <a:spcPts val="0"/>
                        </a:spcAft>
                        <a:buClr>
                          <a:srgbClr val="FFFFFF"/>
                        </a:buClr>
                        <a:buSzPts val="850"/>
                        <a:buFont typeface="Arial"/>
                        <a:buNone/>
                      </a:pPr>
                      <a:r>
                        <a:t/>
                      </a:r>
                      <a:endParaRPr b="1" sz="1600">
                        <a:solidFill>
                          <a:srgbClr val="262626"/>
                        </a:solidFill>
                      </a:endParaRPr>
                    </a:p>
                  </a:txBody>
                  <a:tcPr marT="8775" marB="7200" marR="8800" marL="332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A6B808"/>
                      </a:solidFill>
                      <a:prstDash val="solid"/>
                      <a:round/>
                      <a:headEnd len="sm" w="sm" type="none"/>
                      <a:tailEnd len="sm" w="sm" type="none"/>
                    </a:lnB>
                    <a:solidFill>
                      <a:srgbClr val="A6B808"/>
                    </a:solidFill>
                  </a:tcPr>
                </a:tc>
                <a:tc>
                  <a:txBody>
                    <a:bodyPr/>
                    <a:lstStyle/>
                    <a:p>
                      <a:pPr indent="0" lvl="0" marL="91440" rtl="0" algn="l">
                        <a:spcBef>
                          <a:spcPts val="0"/>
                        </a:spcBef>
                        <a:spcAft>
                          <a:spcPts val="0"/>
                        </a:spcAft>
                        <a:buClr>
                          <a:schemeClr val="lt1"/>
                        </a:buClr>
                        <a:buSzPts val="850"/>
                        <a:buFont typeface="Arial"/>
                        <a:buNone/>
                      </a:pPr>
                      <a:r>
                        <a:t/>
                      </a:r>
                      <a:endParaRPr b="1" sz="1800">
                        <a:solidFill>
                          <a:srgbClr val="4D4E53"/>
                        </a:solidFill>
                      </a:endParaRPr>
                    </a:p>
                  </a:txBody>
                  <a:tcPr marT="8775" marB="7200" marR="8800" marL="324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A6B808"/>
                      </a:solidFill>
                      <a:prstDash val="solid"/>
                      <a:round/>
                      <a:headEnd len="sm" w="sm" type="none"/>
                      <a:tailEnd len="sm" w="sm" type="none"/>
                    </a:lnB>
                    <a:solidFill>
                      <a:srgbClr val="A6B808"/>
                    </a:solidFill>
                  </a:tcPr>
                </a:tc>
                <a:tc>
                  <a:txBody>
                    <a:bodyPr/>
                    <a:lstStyle/>
                    <a:p>
                      <a:pPr indent="0" lvl="0" marL="91440" rtl="0" algn="l">
                        <a:spcBef>
                          <a:spcPts val="0"/>
                        </a:spcBef>
                        <a:spcAft>
                          <a:spcPts val="0"/>
                        </a:spcAft>
                        <a:buClr>
                          <a:schemeClr val="lt1"/>
                        </a:buClr>
                        <a:buSzPts val="850"/>
                        <a:buFont typeface="Arial"/>
                        <a:buNone/>
                      </a:pPr>
                      <a:r>
                        <a:t/>
                      </a:r>
                      <a:endParaRPr b="1" sz="1600">
                        <a:solidFill>
                          <a:srgbClr val="000000"/>
                        </a:solidFill>
                      </a:endParaRPr>
                    </a:p>
                  </a:txBody>
                  <a:tcPr marT="8775" marB="7200" marR="8800" marL="324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A6B808"/>
                      </a:solidFill>
                      <a:prstDash val="solid"/>
                      <a:round/>
                      <a:headEnd len="sm" w="sm" type="none"/>
                      <a:tailEnd len="sm" w="sm" type="none"/>
                    </a:lnB>
                    <a:solidFill>
                      <a:srgbClr val="A6B808"/>
                    </a:solidFill>
                  </a:tcPr>
                </a:tc>
              </a:tr>
              <a:tr h="358300">
                <a:tc>
                  <a:txBody>
                    <a:bodyPr/>
                    <a:lstStyle/>
                    <a:p>
                      <a:pPr indent="0" lvl="0" marL="0" rtl="0" algn="l">
                        <a:spcBef>
                          <a:spcPts val="0"/>
                        </a:spcBef>
                        <a:spcAft>
                          <a:spcPts val="0"/>
                        </a:spcAft>
                        <a:buNone/>
                      </a:pPr>
                      <a:r>
                        <a:t/>
                      </a:r>
                      <a:endParaRPr/>
                    </a:p>
                  </a:txBody>
                  <a:tcPr marT="0" marB="0" marR="0" marL="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0" marB="0" marR="0" marL="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r h="334200">
                <a:tc>
                  <a:txBody>
                    <a:bodyPr/>
                    <a:lstStyle/>
                    <a:p>
                      <a:pPr indent="0" lvl="0" marL="0" rtl="0" algn="l">
                        <a:spcBef>
                          <a:spcPts val="0"/>
                        </a:spcBef>
                        <a:spcAft>
                          <a:spcPts val="0"/>
                        </a:spcAft>
                        <a:buNone/>
                      </a:pPr>
                      <a:r>
                        <a:t/>
                      </a:r>
                      <a:endParaRPr/>
                    </a:p>
                  </a:txBody>
                  <a:tcPr marT="8775" marB="0" marR="8800" marL="33225"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8775" marB="0" marR="8800" marL="8800" anchor="ctr">
                    <a:lnL cap="flat" cmpd="sng" w="9525">
                      <a:solidFill>
                        <a:srgbClr val="A6B808"/>
                      </a:solidFill>
                      <a:prstDash val="solid"/>
                      <a:round/>
                      <a:headEnd len="sm" w="sm" type="none"/>
                      <a:tailEnd len="sm" w="sm" type="none"/>
                    </a:lnL>
                    <a:lnR cap="flat" cmpd="sng" w="9525">
                      <a:solidFill>
                        <a:srgbClr val="A6B808"/>
                      </a:solidFill>
                      <a:prstDash val="solid"/>
                      <a:round/>
                      <a:headEnd len="sm" w="sm" type="none"/>
                      <a:tailEnd len="sm" w="sm" type="none"/>
                    </a:lnR>
                    <a:lnT cap="flat" cmpd="sng" w="9525">
                      <a:solidFill>
                        <a:srgbClr val="A6B808"/>
                      </a:solidFill>
                      <a:prstDash val="solid"/>
                      <a:round/>
                      <a:headEnd len="sm" w="sm" type="none"/>
                      <a:tailEnd len="sm" w="sm" type="none"/>
                    </a:lnT>
                    <a:lnB cap="flat" cmpd="sng" w="9525">
                      <a:solidFill>
                        <a:srgbClr val="A6B808"/>
                      </a:solidFill>
                      <a:prstDash val="solid"/>
                      <a:round/>
                      <a:headEnd len="sm" w="sm" type="none"/>
                      <a:tailEnd len="sm" w="sm" type="none"/>
                    </a:lnB>
                  </a:tcPr>
                </a:tc>
              </a:tr>
            </a:tbl>
          </a:graphicData>
        </a:graphic>
      </p:graphicFrame>
      <p:sp>
        <p:nvSpPr>
          <p:cNvPr id="174" name="Google Shape;174;p25"/>
          <p:cNvSpPr txBox="1"/>
          <p:nvPr>
            <p:ph idx="3" type="ctrTitle"/>
          </p:nvPr>
        </p:nvSpPr>
        <p:spPr>
          <a:xfrm>
            <a:off x="43966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5" name="Google Shape;175;p25"/>
          <p:cNvSpPr txBox="1"/>
          <p:nvPr>
            <p:ph idx="4" type="ctrTitle"/>
          </p:nvPr>
        </p:nvSpPr>
        <p:spPr>
          <a:xfrm>
            <a:off x="43966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6" name="Google Shape;176;p25"/>
          <p:cNvSpPr txBox="1"/>
          <p:nvPr>
            <p:ph idx="5" type="ctrTitle"/>
          </p:nvPr>
        </p:nvSpPr>
        <p:spPr>
          <a:xfrm>
            <a:off x="43966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7" name="Google Shape;177;p25"/>
          <p:cNvSpPr txBox="1"/>
          <p:nvPr>
            <p:ph idx="6" type="ctrTitle"/>
          </p:nvPr>
        </p:nvSpPr>
        <p:spPr>
          <a:xfrm>
            <a:off x="43966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8" name="Google Shape;178;p25"/>
          <p:cNvSpPr txBox="1"/>
          <p:nvPr>
            <p:ph idx="7" type="ctrTitle"/>
          </p:nvPr>
        </p:nvSpPr>
        <p:spPr>
          <a:xfrm>
            <a:off x="43966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79" name="Google Shape;179;p25"/>
          <p:cNvSpPr txBox="1"/>
          <p:nvPr>
            <p:ph idx="8" type="ctrTitle"/>
          </p:nvPr>
        </p:nvSpPr>
        <p:spPr>
          <a:xfrm>
            <a:off x="43966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0" name="Google Shape;180;p25"/>
          <p:cNvSpPr txBox="1"/>
          <p:nvPr>
            <p:ph idx="9" type="ctrTitle"/>
          </p:nvPr>
        </p:nvSpPr>
        <p:spPr>
          <a:xfrm>
            <a:off x="43966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1" name="Google Shape;181;p25"/>
          <p:cNvSpPr txBox="1"/>
          <p:nvPr>
            <p:ph idx="13" type="ctrTitle"/>
          </p:nvPr>
        </p:nvSpPr>
        <p:spPr>
          <a:xfrm>
            <a:off x="5739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2" name="Google Shape;182;p25"/>
          <p:cNvSpPr txBox="1"/>
          <p:nvPr>
            <p:ph idx="14" type="ctrTitle"/>
          </p:nvPr>
        </p:nvSpPr>
        <p:spPr>
          <a:xfrm>
            <a:off x="5739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3" name="Google Shape;183;p25"/>
          <p:cNvSpPr txBox="1"/>
          <p:nvPr>
            <p:ph idx="15" type="ctrTitle"/>
          </p:nvPr>
        </p:nvSpPr>
        <p:spPr>
          <a:xfrm>
            <a:off x="5739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4" name="Google Shape;184;p25"/>
          <p:cNvSpPr txBox="1"/>
          <p:nvPr>
            <p:ph idx="16" type="ctrTitle"/>
          </p:nvPr>
        </p:nvSpPr>
        <p:spPr>
          <a:xfrm>
            <a:off x="5739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5" name="Google Shape;185;p25"/>
          <p:cNvSpPr txBox="1"/>
          <p:nvPr>
            <p:ph idx="17" type="ctrTitle"/>
          </p:nvPr>
        </p:nvSpPr>
        <p:spPr>
          <a:xfrm>
            <a:off x="5739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6" name="Google Shape;186;p25"/>
          <p:cNvSpPr txBox="1"/>
          <p:nvPr>
            <p:ph idx="18" type="ctrTitle"/>
          </p:nvPr>
        </p:nvSpPr>
        <p:spPr>
          <a:xfrm>
            <a:off x="5739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7" name="Google Shape;187;p25"/>
          <p:cNvSpPr txBox="1"/>
          <p:nvPr>
            <p:ph idx="19" type="ctrTitle"/>
          </p:nvPr>
        </p:nvSpPr>
        <p:spPr>
          <a:xfrm>
            <a:off x="5739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8" name="Google Shape;188;p25"/>
          <p:cNvSpPr txBox="1"/>
          <p:nvPr>
            <p:ph idx="20" type="ctrTitle"/>
          </p:nvPr>
        </p:nvSpPr>
        <p:spPr>
          <a:xfrm>
            <a:off x="7914500" y="3037025"/>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89" name="Google Shape;189;p25"/>
          <p:cNvSpPr txBox="1"/>
          <p:nvPr>
            <p:ph idx="21" type="ctrTitle"/>
          </p:nvPr>
        </p:nvSpPr>
        <p:spPr>
          <a:xfrm>
            <a:off x="7914500" y="3342127"/>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0" name="Google Shape;190;p25"/>
          <p:cNvSpPr txBox="1"/>
          <p:nvPr>
            <p:ph idx="22" type="ctrTitle"/>
          </p:nvPr>
        </p:nvSpPr>
        <p:spPr>
          <a:xfrm>
            <a:off x="7914500" y="3698141"/>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1" name="Google Shape;191;p25"/>
          <p:cNvSpPr txBox="1"/>
          <p:nvPr>
            <p:ph idx="23" type="ctrTitle"/>
          </p:nvPr>
        </p:nvSpPr>
        <p:spPr>
          <a:xfrm>
            <a:off x="7914500" y="399601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2" name="Google Shape;192;p25"/>
          <p:cNvSpPr txBox="1"/>
          <p:nvPr>
            <p:ph idx="24" type="ctrTitle"/>
          </p:nvPr>
        </p:nvSpPr>
        <p:spPr>
          <a:xfrm>
            <a:off x="7914500" y="4349232"/>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3" name="Google Shape;193;p25"/>
          <p:cNvSpPr txBox="1"/>
          <p:nvPr>
            <p:ph idx="25" type="ctrTitle"/>
          </p:nvPr>
        </p:nvSpPr>
        <p:spPr>
          <a:xfrm>
            <a:off x="7914500" y="4697446"/>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4" name="Google Shape;194;p25"/>
          <p:cNvSpPr txBox="1"/>
          <p:nvPr>
            <p:ph idx="26" type="ctrTitle"/>
          </p:nvPr>
        </p:nvSpPr>
        <p:spPr>
          <a:xfrm>
            <a:off x="7914500" y="5045648"/>
            <a:ext cx="3601500" cy="3051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195" name="Google Shape;195;p25"/>
          <p:cNvSpPr txBox="1"/>
          <p:nvPr>
            <p:ph idx="27" type="ctrTitle"/>
          </p:nvPr>
        </p:nvSpPr>
        <p:spPr>
          <a:xfrm>
            <a:off x="573900" y="2568475"/>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96" name="Google Shape;196;p25"/>
          <p:cNvSpPr txBox="1"/>
          <p:nvPr>
            <p:ph idx="28" type="ctrTitle"/>
          </p:nvPr>
        </p:nvSpPr>
        <p:spPr>
          <a:xfrm>
            <a:off x="4396600" y="2568475"/>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
        <p:nvSpPr>
          <p:cNvPr id="197" name="Google Shape;197;p25"/>
          <p:cNvSpPr txBox="1"/>
          <p:nvPr>
            <p:ph idx="29" type="ctrTitle"/>
          </p:nvPr>
        </p:nvSpPr>
        <p:spPr>
          <a:xfrm>
            <a:off x="7914500" y="2568475"/>
            <a:ext cx="3601500" cy="3051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600"/>
              <a:buNone/>
              <a:defRPr sz="1600">
                <a:solidFill>
                  <a:schemeClr val="dk1"/>
                </a:solidFill>
              </a:defRPr>
            </a:lvl1pPr>
            <a:lvl2pPr lvl="1" rtl="0" algn="ctr">
              <a:spcBef>
                <a:spcPts val="0"/>
              </a:spcBef>
              <a:spcAft>
                <a:spcPts val="0"/>
              </a:spcAft>
              <a:buClr>
                <a:schemeClr val="dk1"/>
              </a:buClr>
              <a:buSzPts val="1600"/>
              <a:buNone/>
              <a:defRPr sz="1600">
                <a:solidFill>
                  <a:schemeClr val="dk1"/>
                </a:solidFill>
              </a:defRPr>
            </a:lvl2pPr>
            <a:lvl3pPr lvl="2" rtl="0" algn="ctr">
              <a:spcBef>
                <a:spcPts val="0"/>
              </a:spcBef>
              <a:spcAft>
                <a:spcPts val="0"/>
              </a:spcAft>
              <a:buClr>
                <a:schemeClr val="dk1"/>
              </a:buClr>
              <a:buSzPts val="1600"/>
              <a:buNone/>
              <a:defRPr sz="1600">
                <a:solidFill>
                  <a:schemeClr val="dk1"/>
                </a:solidFill>
              </a:defRPr>
            </a:lvl3pPr>
            <a:lvl4pPr lvl="3" rtl="0" algn="ctr">
              <a:spcBef>
                <a:spcPts val="0"/>
              </a:spcBef>
              <a:spcAft>
                <a:spcPts val="0"/>
              </a:spcAft>
              <a:buClr>
                <a:schemeClr val="dk1"/>
              </a:buClr>
              <a:buSzPts val="1600"/>
              <a:buNone/>
              <a:defRPr sz="1600">
                <a:solidFill>
                  <a:schemeClr val="dk1"/>
                </a:solidFill>
              </a:defRPr>
            </a:lvl4pPr>
            <a:lvl5pPr lvl="4" rtl="0" algn="ctr">
              <a:spcBef>
                <a:spcPts val="0"/>
              </a:spcBef>
              <a:spcAft>
                <a:spcPts val="0"/>
              </a:spcAft>
              <a:buClr>
                <a:schemeClr val="dk1"/>
              </a:buClr>
              <a:buSzPts val="1600"/>
              <a:buNone/>
              <a:defRPr sz="1600">
                <a:solidFill>
                  <a:schemeClr val="dk1"/>
                </a:solidFill>
              </a:defRPr>
            </a:lvl5pPr>
            <a:lvl6pPr lvl="5" rtl="0" algn="ctr">
              <a:spcBef>
                <a:spcPts val="0"/>
              </a:spcBef>
              <a:spcAft>
                <a:spcPts val="0"/>
              </a:spcAft>
              <a:buClr>
                <a:schemeClr val="dk1"/>
              </a:buClr>
              <a:buSzPts val="1600"/>
              <a:buNone/>
              <a:defRPr sz="1600">
                <a:solidFill>
                  <a:schemeClr val="dk1"/>
                </a:solidFill>
              </a:defRPr>
            </a:lvl6pPr>
            <a:lvl7pPr lvl="6" rtl="0" algn="ctr">
              <a:spcBef>
                <a:spcPts val="0"/>
              </a:spcBef>
              <a:spcAft>
                <a:spcPts val="0"/>
              </a:spcAft>
              <a:buClr>
                <a:schemeClr val="dk1"/>
              </a:buClr>
              <a:buSzPts val="1600"/>
              <a:buNone/>
              <a:defRPr sz="1600">
                <a:solidFill>
                  <a:schemeClr val="dk1"/>
                </a:solidFill>
              </a:defRPr>
            </a:lvl7pPr>
            <a:lvl8pPr lvl="7" rtl="0" algn="ctr">
              <a:spcBef>
                <a:spcPts val="0"/>
              </a:spcBef>
              <a:spcAft>
                <a:spcPts val="0"/>
              </a:spcAft>
              <a:buClr>
                <a:schemeClr val="dk1"/>
              </a:buClr>
              <a:buSzPts val="1600"/>
              <a:buNone/>
              <a:defRPr sz="1600">
                <a:solidFill>
                  <a:schemeClr val="dk1"/>
                </a:solidFill>
              </a:defRPr>
            </a:lvl8pPr>
            <a:lvl9pPr lvl="8" rtl="0" algn="ctr">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1 - Inspiring">
  <p:cSld name="CUSTOM_6">
    <p:spTree>
      <p:nvGrpSpPr>
        <p:cNvPr id="198" name="Shape 198"/>
        <p:cNvGrpSpPr/>
        <p:nvPr/>
      </p:nvGrpSpPr>
      <p:grpSpPr>
        <a:xfrm>
          <a:off x="0" y="0"/>
          <a:ext cx="0" cy="0"/>
          <a:chOff x="0" y="0"/>
          <a:chExt cx="0" cy="0"/>
        </a:xfrm>
      </p:grpSpPr>
      <p:pic>
        <p:nvPicPr>
          <p:cNvPr id="199" name="Google Shape;199;p26" title="GettyImages-2164186046.jpg"/>
          <p:cNvPicPr preferRelativeResize="0"/>
          <p:nvPr/>
        </p:nvPicPr>
        <p:blipFill rotWithShape="1">
          <a:blip r:embed="rId2">
            <a:alphaModFix/>
          </a:blip>
          <a:srcRect b="29" l="0" r="0" t="19"/>
          <a:stretch/>
        </p:blipFill>
        <p:spPr>
          <a:xfrm>
            <a:off x="1904987" y="0"/>
            <a:ext cx="10287012" cy="6858000"/>
          </a:xfrm>
          <a:prstGeom prst="rect">
            <a:avLst/>
          </a:prstGeom>
          <a:noFill/>
          <a:ln>
            <a:noFill/>
          </a:ln>
        </p:spPr>
      </p:pic>
      <p:pic>
        <p:nvPicPr>
          <p:cNvPr id="200" name="Google Shape;200;p26"/>
          <p:cNvPicPr preferRelativeResize="0"/>
          <p:nvPr/>
        </p:nvPicPr>
        <p:blipFill>
          <a:blip r:embed="rId3">
            <a:alphaModFix/>
          </a:blip>
          <a:stretch>
            <a:fillRect/>
          </a:stretch>
        </p:blipFill>
        <p:spPr>
          <a:xfrm>
            <a:off x="0" y="0"/>
            <a:ext cx="7012151" cy="6858000"/>
          </a:xfrm>
          <a:prstGeom prst="rect">
            <a:avLst/>
          </a:prstGeom>
          <a:noFill/>
          <a:ln>
            <a:noFill/>
          </a:ln>
        </p:spPr>
      </p:pic>
      <p:sp>
        <p:nvSpPr>
          <p:cNvPr id="201" name="Google Shape;201;p26"/>
          <p:cNvSpPr txBox="1"/>
          <p:nvPr>
            <p:ph type="ctrTitle"/>
          </p:nvPr>
        </p:nvSpPr>
        <p:spPr>
          <a:xfrm>
            <a:off x="457200" y="2477950"/>
            <a:ext cx="27837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02" name="Google Shape;202;p26"/>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2 - Reassuring">
  <p:cSld name="CUSTOM_6_2">
    <p:spTree>
      <p:nvGrpSpPr>
        <p:cNvPr id="203" name="Shape 203"/>
        <p:cNvGrpSpPr/>
        <p:nvPr/>
      </p:nvGrpSpPr>
      <p:grpSpPr>
        <a:xfrm>
          <a:off x="0" y="0"/>
          <a:ext cx="0" cy="0"/>
          <a:chOff x="0" y="0"/>
          <a:chExt cx="0" cy="0"/>
        </a:xfrm>
      </p:grpSpPr>
      <p:pic>
        <p:nvPicPr>
          <p:cNvPr id="204" name="Google Shape;204;p27" title="GettyImages-1573046745.jpg"/>
          <p:cNvPicPr preferRelativeResize="0"/>
          <p:nvPr/>
        </p:nvPicPr>
        <p:blipFill rotWithShape="1">
          <a:blip r:embed="rId2">
            <a:alphaModFix/>
          </a:blip>
          <a:srcRect b="0" l="9" r="9" t="0"/>
          <a:stretch/>
        </p:blipFill>
        <p:spPr>
          <a:xfrm>
            <a:off x="1904987" y="0"/>
            <a:ext cx="10287012" cy="6857999"/>
          </a:xfrm>
          <a:prstGeom prst="rect">
            <a:avLst/>
          </a:prstGeom>
          <a:noFill/>
          <a:ln>
            <a:noFill/>
          </a:ln>
        </p:spPr>
      </p:pic>
      <p:pic>
        <p:nvPicPr>
          <p:cNvPr id="205" name="Google Shape;205;p27"/>
          <p:cNvPicPr preferRelativeResize="0"/>
          <p:nvPr/>
        </p:nvPicPr>
        <p:blipFill>
          <a:blip r:embed="rId3">
            <a:alphaModFix/>
          </a:blip>
          <a:stretch>
            <a:fillRect/>
          </a:stretch>
        </p:blipFill>
        <p:spPr>
          <a:xfrm>
            <a:off x="0" y="0"/>
            <a:ext cx="6997700" cy="6858000"/>
          </a:xfrm>
          <a:prstGeom prst="rect">
            <a:avLst/>
          </a:prstGeom>
          <a:noFill/>
          <a:ln>
            <a:noFill/>
          </a:ln>
        </p:spPr>
      </p:pic>
      <p:sp>
        <p:nvSpPr>
          <p:cNvPr id="206" name="Google Shape;206;p27"/>
          <p:cNvSpPr txBox="1"/>
          <p:nvPr>
            <p:ph type="ctrTitle"/>
          </p:nvPr>
        </p:nvSpPr>
        <p:spPr>
          <a:xfrm>
            <a:off x="457200" y="2474450"/>
            <a:ext cx="27837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07" name="Google Shape;207;p27"/>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3 - Knowledgable">
  <p:cSld name="CUSTOM_6_2_1">
    <p:spTree>
      <p:nvGrpSpPr>
        <p:cNvPr id="208" name="Shape 208"/>
        <p:cNvGrpSpPr/>
        <p:nvPr/>
      </p:nvGrpSpPr>
      <p:grpSpPr>
        <a:xfrm>
          <a:off x="0" y="0"/>
          <a:ext cx="0" cy="0"/>
          <a:chOff x="0" y="0"/>
          <a:chExt cx="0" cy="0"/>
        </a:xfrm>
      </p:grpSpPr>
      <p:pic>
        <p:nvPicPr>
          <p:cNvPr id="209" name="Google Shape;209;p28"/>
          <p:cNvPicPr preferRelativeResize="0"/>
          <p:nvPr/>
        </p:nvPicPr>
        <p:blipFill>
          <a:blip r:embed="rId2">
            <a:alphaModFix/>
          </a:blip>
          <a:stretch>
            <a:fillRect/>
          </a:stretch>
        </p:blipFill>
        <p:spPr>
          <a:xfrm>
            <a:off x="1904987" y="0"/>
            <a:ext cx="10287013" cy="6858000"/>
          </a:xfrm>
          <a:prstGeom prst="rect">
            <a:avLst/>
          </a:prstGeom>
          <a:noFill/>
          <a:ln>
            <a:noFill/>
          </a:ln>
        </p:spPr>
      </p:pic>
      <p:pic>
        <p:nvPicPr>
          <p:cNvPr id="210" name="Google Shape;210;p28"/>
          <p:cNvPicPr preferRelativeResize="0"/>
          <p:nvPr/>
        </p:nvPicPr>
        <p:blipFill>
          <a:blip r:embed="rId3">
            <a:alphaModFix/>
          </a:blip>
          <a:stretch>
            <a:fillRect/>
          </a:stretch>
        </p:blipFill>
        <p:spPr>
          <a:xfrm>
            <a:off x="0" y="0"/>
            <a:ext cx="7027399" cy="6858000"/>
          </a:xfrm>
          <a:prstGeom prst="rect">
            <a:avLst/>
          </a:prstGeom>
          <a:noFill/>
          <a:ln>
            <a:noFill/>
          </a:ln>
        </p:spPr>
      </p:pic>
      <p:sp>
        <p:nvSpPr>
          <p:cNvPr id="211" name="Google Shape;211;p28"/>
          <p:cNvSpPr txBox="1"/>
          <p:nvPr>
            <p:ph type="ctrTitle"/>
          </p:nvPr>
        </p:nvSpPr>
        <p:spPr>
          <a:xfrm>
            <a:off x="457200" y="2477825"/>
            <a:ext cx="27837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12" name="Google Shape;212;p28"/>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1 - Inspiring">
  <p:cSld name="CUSTOM_6_1">
    <p:spTree>
      <p:nvGrpSpPr>
        <p:cNvPr id="213" name="Shape 213"/>
        <p:cNvGrpSpPr/>
        <p:nvPr/>
      </p:nvGrpSpPr>
      <p:grpSpPr>
        <a:xfrm>
          <a:off x="0" y="0"/>
          <a:ext cx="0" cy="0"/>
          <a:chOff x="0" y="0"/>
          <a:chExt cx="0" cy="0"/>
        </a:xfrm>
      </p:grpSpPr>
      <p:pic>
        <p:nvPicPr>
          <p:cNvPr id="214" name="Google Shape;214;p29" title="GettyImages-1086089542.jpg"/>
          <p:cNvPicPr preferRelativeResize="0"/>
          <p:nvPr/>
        </p:nvPicPr>
        <p:blipFill rotWithShape="1">
          <a:blip r:embed="rId2">
            <a:alphaModFix/>
          </a:blip>
          <a:srcRect b="0" l="5697" r="5697" t="0"/>
          <a:stretch/>
        </p:blipFill>
        <p:spPr>
          <a:xfrm>
            <a:off x="3088600" y="0"/>
            <a:ext cx="9103401" cy="6858000"/>
          </a:xfrm>
          <a:prstGeom prst="rect">
            <a:avLst/>
          </a:prstGeom>
          <a:noFill/>
          <a:ln>
            <a:noFill/>
          </a:ln>
        </p:spPr>
      </p:pic>
      <p:pic>
        <p:nvPicPr>
          <p:cNvPr id="215" name="Google Shape;215;p29"/>
          <p:cNvPicPr preferRelativeResize="0"/>
          <p:nvPr/>
        </p:nvPicPr>
        <p:blipFill>
          <a:blip r:embed="rId3">
            <a:alphaModFix/>
          </a:blip>
          <a:stretch>
            <a:fillRect/>
          </a:stretch>
        </p:blipFill>
        <p:spPr>
          <a:xfrm>
            <a:off x="0" y="0"/>
            <a:ext cx="7010250" cy="6858000"/>
          </a:xfrm>
          <a:prstGeom prst="rect">
            <a:avLst/>
          </a:prstGeom>
          <a:noFill/>
          <a:ln>
            <a:noFill/>
          </a:ln>
        </p:spPr>
      </p:pic>
      <p:sp>
        <p:nvSpPr>
          <p:cNvPr id="216" name="Google Shape;216;p29"/>
          <p:cNvSpPr txBox="1"/>
          <p:nvPr>
            <p:ph type="ctrTitle"/>
          </p:nvPr>
        </p:nvSpPr>
        <p:spPr>
          <a:xfrm>
            <a:off x="457200" y="2473725"/>
            <a:ext cx="27837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17" name="Google Shape;217;p29"/>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2 - Reassuring">
  <p:cSld name="CUSTOM_6_1_1">
    <p:spTree>
      <p:nvGrpSpPr>
        <p:cNvPr id="218" name="Shape 218"/>
        <p:cNvGrpSpPr/>
        <p:nvPr/>
      </p:nvGrpSpPr>
      <p:grpSpPr>
        <a:xfrm>
          <a:off x="0" y="0"/>
          <a:ext cx="0" cy="0"/>
          <a:chOff x="0" y="0"/>
          <a:chExt cx="0" cy="0"/>
        </a:xfrm>
      </p:grpSpPr>
      <p:pic>
        <p:nvPicPr>
          <p:cNvPr id="219" name="Google Shape;219;p30" title="GettyImages-1458977523.jpg"/>
          <p:cNvPicPr preferRelativeResize="0"/>
          <p:nvPr/>
        </p:nvPicPr>
        <p:blipFill rotWithShape="1">
          <a:blip r:embed="rId2">
            <a:alphaModFix/>
          </a:blip>
          <a:srcRect b="0" l="5728" r="5737" t="0"/>
          <a:stretch/>
        </p:blipFill>
        <p:spPr>
          <a:xfrm>
            <a:off x="3088600" y="0"/>
            <a:ext cx="9103401" cy="6858000"/>
          </a:xfrm>
          <a:prstGeom prst="rect">
            <a:avLst/>
          </a:prstGeom>
          <a:noFill/>
          <a:ln>
            <a:noFill/>
          </a:ln>
        </p:spPr>
      </p:pic>
      <p:pic>
        <p:nvPicPr>
          <p:cNvPr id="220" name="Google Shape;220;p30"/>
          <p:cNvPicPr preferRelativeResize="0"/>
          <p:nvPr/>
        </p:nvPicPr>
        <p:blipFill>
          <a:blip r:embed="rId3">
            <a:alphaModFix/>
          </a:blip>
          <a:stretch>
            <a:fillRect/>
          </a:stretch>
        </p:blipFill>
        <p:spPr>
          <a:xfrm>
            <a:off x="-12" y="0"/>
            <a:ext cx="7012375" cy="6858000"/>
          </a:xfrm>
          <a:prstGeom prst="rect">
            <a:avLst/>
          </a:prstGeom>
          <a:noFill/>
          <a:ln>
            <a:noFill/>
          </a:ln>
        </p:spPr>
      </p:pic>
      <p:sp>
        <p:nvSpPr>
          <p:cNvPr id="221" name="Google Shape;221;p30"/>
          <p:cNvSpPr txBox="1"/>
          <p:nvPr>
            <p:ph type="ctrTitle"/>
          </p:nvPr>
        </p:nvSpPr>
        <p:spPr>
          <a:xfrm>
            <a:off x="457200" y="2473725"/>
            <a:ext cx="29826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22" name="Google Shape;222;p30"/>
          <p:cNvSpPr txBox="1"/>
          <p:nvPr>
            <p:ph idx="2" type="ctrTitle"/>
          </p:nvPr>
        </p:nvSpPr>
        <p:spPr>
          <a:xfrm>
            <a:off x="466344" y="4459725"/>
            <a:ext cx="31716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knowledgeable">
  <p:cSld name="TITLE_1_1">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0" l="0" r="0" t="6129"/>
          <a:stretch/>
        </p:blipFill>
        <p:spPr>
          <a:xfrm>
            <a:off x="3188575" y="0"/>
            <a:ext cx="9003426" cy="5007400"/>
          </a:xfrm>
          <a:prstGeom prst="rect">
            <a:avLst/>
          </a:prstGeom>
          <a:noFill/>
          <a:ln>
            <a:noFill/>
          </a:ln>
        </p:spPr>
      </p:pic>
      <p:pic>
        <p:nvPicPr>
          <p:cNvPr id="25" name="Google Shape;25;p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26" name="Google Shape;26;p4"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27" name="Google Shape;27;p4"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28" name="Google Shape;28;p4"/>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29" name="Google Shape;29;p4"/>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3 - Knowledgable">
  <p:cSld name="CUSTOM_6_1_1_1">
    <p:spTree>
      <p:nvGrpSpPr>
        <p:cNvPr id="223" name="Shape 223"/>
        <p:cNvGrpSpPr/>
        <p:nvPr/>
      </p:nvGrpSpPr>
      <p:grpSpPr>
        <a:xfrm>
          <a:off x="0" y="0"/>
          <a:ext cx="0" cy="0"/>
          <a:chOff x="0" y="0"/>
          <a:chExt cx="0" cy="0"/>
        </a:xfrm>
      </p:grpSpPr>
      <p:pic>
        <p:nvPicPr>
          <p:cNvPr id="224" name="Google Shape;224;p31" title="GettyImages-2181356150.jpg"/>
          <p:cNvPicPr preferRelativeResize="0"/>
          <p:nvPr/>
        </p:nvPicPr>
        <p:blipFill rotWithShape="1">
          <a:blip r:embed="rId2">
            <a:alphaModFix/>
          </a:blip>
          <a:srcRect b="0" l="5759" r="5768" t="0"/>
          <a:stretch/>
        </p:blipFill>
        <p:spPr>
          <a:xfrm>
            <a:off x="3088600" y="0"/>
            <a:ext cx="9103401" cy="6857999"/>
          </a:xfrm>
          <a:prstGeom prst="rect">
            <a:avLst/>
          </a:prstGeom>
          <a:noFill/>
          <a:ln>
            <a:noFill/>
          </a:ln>
        </p:spPr>
      </p:pic>
      <p:pic>
        <p:nvPicPr>
          <p:cNvPr id="225" name="Google Shape;225;p31"/>
          <p:cNvPicPr preferRelativeResize="0"/>
          <p:nvPr/>
        </p:nvPicPr>
        <p:blipFill>
          <a:blip r:embed="rId3">
            <a:alphaModFix/>
          </a:blip>
          <a:stretch>
            <a:fillRect/>
          </a:stretch>
        </p:blipFill>
        <p:spPr>
          <a:xfrm>
            <a:off x="0" y="0"/>
            <a:ext cx="7008799" cy="6858000"/>
          </a:xfrm>
          <a:prstGeom prst="rect">
            <a:avLst/>
          </a:prstGeom>
          <a:noFill/>
          <a:ln>
            <a:noFill/>
          </a:ln>
        </p:spPr>
      </p:pic>
      <p:sp>
        <p:nvSpPr>
          <p:cNvPr id="226" name="Google Shape;226;p31"/>
          <p:cNvSpPr txBox="1"/>
          <p:nvPr>
            <p:ph type="ctrTitle"/>
          </p:nvPr>
        </p:nvSpPr>
        <p:spPr>
          <a:xfrm>
            <a:off x="457200" y="2473725"/>
            <a:ext cx="2982600" cy="1828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lt1"/>
              </a:buClr>
              <a:buSzPts val="3200"/>
              <a:buNone/>
              <a:defRPr sz="3200">
                <a:solidFill>
                  <a:schemeClr val="lt1"/>
                </a:solidFill>
              </a:defRPr>
            </a:lvl2pPr>
            <a:lvl3pPr lvl="2" algn="ctr">
              <a:spcBef>
                <a:spcPts val="0"/>
              </a:spcBef>
              <a:spcAft>
                <a:spcPts val="0"/>
              </a:spcAft>
              <a:buClr>
                <a:schemeClr val="lt1"/>
              </a:buClr>
              <a:buSzPts val="3200"/>
              <a:buNone/>
              <a:defRPr sz="3200">
                <a:solidFill>
                  <a:schemeClr val="lt1"/>
                </a:solidFill>
              </a:defRPr>
            </a:lvl3pPr>
            <a:lvl4pPr lvl="3" algn="ctr">
              <a:spcBef>
                <a:spcPts val="0"/>
              </a:spcBef>
              <a:spcAft>
                <a:spcPts val="0"/>
              </a:spcAft>
              <a:buClr>
                <a:schemeClr val="lt1"/>
              </a:buClr>
              <a:buSzPts val="3200"/>
              <a:buNone/>
              <a:defRPr sz="3200">
                <a:solidFill>
                  <a:schemeClr val="lt1"/>
                </a:solidFill>
              </a:defRPr>
            </a:lvl4pPr>
            <a:lvl5pPr lvl="4" algn="ctr">
              <a:spcBef>
                <a:spcPts val="0"/>
              </a:spcBef>
              <a:spcAft>
                <a:spcPts val="0"/>
              </a:spcAft>
              <a:buClr>
                <a:schemeClr val="lt1"/>
              </a:buClr>
              <a:buSzPts val="3200"/>
              <a:buNone/>
              <a:defRPr sz="3200">
                <a:solidFill>
                  <a:schemeClr val="lt1"/>
                </a:solidFill>
              </a:defRPr>
            </a:lvl5pPr>
            <a:lvl6pPr lvl="5" algn="ctr">
              <a:spcBef>
                <a:spcPts val="0"/>
              </a:spcBef>
              <a:spcAft>
                <a:spcPts val="0"/>
              </a:spcAft>
              <a:buClr>
                <a:schemeClr val="lt1"/>
              </a:buClr>
              <a:buSzPts val="3200"/>
              <a:buNone/>
              <a:defRPr sz="3200">
                <a:solidFill>
                  <a:schemeClr val="lt1"/>
                </a:solidFill>
              </a:defRPr>
            </a:lvl6pPr>
            <a:lvl7pPr lvl="6" algn="ctr">
              <a:spcBef>
                <a:spcPts val="0"/>
              </a:spcBef>
              <a:spcAft>
                <a:spcPts val="0"/>
              </a:spcAft>
              <a:buClr>
                <a:schemeClr val="lt1"/>
              </a:buClr>
              <a:buSzPts val="3200"/>
              <a:buNone/>
              <a:defRPr sz="3200">
                <a:solidFill>
                  <a:schemeClr val="lt1"/>
                </a:solidFill>
              </a:defRPr>
            </a:lvl7pPr>
            <a:lvl8pPr lvl="7" algn="ctr">
              <a:spcBef>
                <a:spcPts val="0"/>
              </a:spcBef>
              <a:spcAft>
                <a:spcPts val="0"/>
              </a:spcAft>
              <a:buClr>
                <a:schemeClr val="lt1"/>
              </a:buClr>
              <a:buSzPts val="3200"/>
              <a:buNone/>
              <a:defRPr sz="3200">
                <a:solidFill>
                  <a:schemeClr val="lt1"/>
                </a:solidFill>
              </a:defRPr>
            </a:lvl8pPr>
            <a:lvl9pPr lvl="8" algn="ctr">
              <a:spcBef>
                <a:spcPts val="0"/>
              </a:spcBef>
              <a:spcAft>
                <a:spcPts val="0"/>
              </a:spcAft>
              <a:buClr>
                <a:schemeClr val="lt1"/>
              </a:buClr>
              <a:buSzPts val="3200"/>
              <a:buNone/>
              <a:defRPr sz="3200">
                <a:solidFill>
                  <a:schemeClr val="lt1"/>
                </a:solidFill>
              </a:defRPr>
            </a:lvl9pPr>
          </a:lstStyle>
          <a:p/>
        </p:txBody>
      </p:sp>
      <p:sp>
        <p:nvSpPr>
          <p:cNvPr id="227" name="Google Shape;227;p31"/>
          <p:cNvSpPr txBox="1"/>
          <p:nvPr>
            <p:ph idx="2" type="ctrTitle"/>
          </p:nvPr>
        </p:nvSpPr>
        <p:spPr>
          <a:xfrm>
            <a:off x="466344" y="4446500"/>
            <a:ext cx="3110100" cy="141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lt1"/>
              </a:buClr>
              <a:buSzPts val="1600"/>
              <a:buNone/>
              <a:defRPr b="0" sz="1600">
                <a:solidFill>
                  <a:schemeClr val="lt1"/>
                </a:solidFill>
              </a:defRPr>
            </a:lvl2pPr>
            <a:lvl3pPr lvl="2" algn="ctr">
              <a:spcBef>
                <a:spcPts val="0"/>
              </a:spcBef>
              <a:spcAft>
                <a:spcPts val="0"/>
              </a:spcAft>
              <a:buClr>
                <a:schemeClr val="lt1"/>
              </a:buClr>
              <a:buSzPts val="1600"/>
              <a:buNone/>
              <a:defRPr b="0" sz="1600">
                <a:solidFill>
                  <a:schemeClr val="lt1"/>
                </a:solidFill>
              </a:defRPr>
            </a:lvl3pPr>
            <a:lvl4pPr lvl="3" algn="ctr">
              <a:spcBef>
                <a:spcPts val="0"/>
              </a:spcBef>
              <a:spcAft>
                <a:spcPts val="0"/>
              </a:spcAft>
              <a:buClr>
                <a:schemeClr val="lt1"/>
              </a:buClr>
              <a:buSzPts val="1600"/>
              <a:buNone/>
              <a:defRPr b="0" sz="1600">
                <a:solidFill>
                  <a:schemeClr val="lt1"/>
                </a:solidFill>
              </a:defRPr>
            </a:lvl4pPr>
            <a:lvl5pPr lvl="4" algn="ctr">
              <a:spcBef>
                <a:spcPts val="0"/>
              </a:spcBef>
              <a:spcAft>
                <a:spcPts val="0"/>
              </a:spcAft>
              <a:buClr>
                <a:schemeClr val="lt1"/>
              </a:buClr>
              <a:buSzPts val="1600"/>
              <a:buNone/>
              <a:defRPr b="0" sz="1600">
                <a:solidFill>
                  <a:schemeClr val="lt1"/>
                </a:solidFill>
              </a:defRPr>
            </a:lvl5pPr>
            <a:lvl6pPr lvl="5" algn="ctr">
              <a:spcBef>
                <a:spcPts val="0"/>
              </a:spcBef>
              <a:spcAft>
                <a:spcPts val="0"/>
              </a:spcAft>
              <a:buClr>
                <a:schemeClr val="lt1"/>
              </a:buClr>
              <a:buSzPts val="1600"/>
              <a:buNone/>
              <a:defRPr b="0" sz="1600">
                <a:solidFill>
                  <a:schemeClr val="lt1"/>
                </a:solidFill>
              </a:defRPr>
            </a:lvl6pPr>
            <a:lvl7pPr lvl="6" algn="ctr">
              <a:spcBef>
                <a:spcPts val="0"/>
              </a:spcBef>
              <a:spcAft>
                <a:spcPts val="0"/>
              </a:spcAft>
              <a:buClr>
                <a:schemeClr val="lt1"/>
              </a:buClr>
              <a:buSzPts val="1600"/>
              <a:buNone/>
              <a:defRPr b="0" sz="1600">
                <a:solidFill>
                  <a:schemeClr val="lt1"/>
                </a:solidFill>
              </a:defRPr>
            </a:lvl7pPr>
            <a:lvl8pPr lvl="7" algn="ctr">
              <a:spcBef>
                <a:spcPts val="0"/>
              </a:spcBef>
              <a:spcAft>
                <a:spcPts val="0"/>
              </a:spcAft>
              <a:buClr>
                <a:schemeClr val="lt1"/>
              </a:buClr>
              <a:buSzPts val="1600"/>
              <a:buNone/>
              <a:defRPr b="0" sz="1600">
                <a:solidFill>
                  <a:schemeClr val="lt1"/>
                </a:solidFill>
              </a:defRPr>
            </a:lvl8pPr>
            <a:lvl9pPr lvl="8" algn="ctr">
              <a:spcBef>
                <a:spcPts val="0"/>
              </a:spcBef>
              <a:spcAft>
                <a:spcPts val="0"/>
              </a:spcAft>
              <a:buClr>
                <a:schemeClr val="lt1"/>
              </a:buClr>
              <a:buSzPts val="1600"/>
              <a:buNone/>
              <a:defRPr b="0" sz="1600">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1 - Inspiring">
  <p:cSld name="CUSTOM_7">
    <p:spTree>
      <p:nvGrpSpPr>
        <p:cNvPr id="228" name="Shape 228"/>
        <p:cNvGrpSpPr/>
        <p:nvPr/>
      </p:nvGrpSpPr>
      <p:grpSpPr>
        <a:xfrm>
          <a:off x="0" y="0"/>
          <a:ext cx="0" cy="0"/>
          <a:chOff x="0" y="0"/>
          <a:chExt cx="0" cy="0"/>
        </a:xfrm>
      </p:grpSpPr>
      <p:pic>
        <p:nvPicPr>
          <p:cNvPr id="229" name="Google Shape;229;p32" title="GettyImages-2174924311.jpg"/>
          <p:cNvPicPr preferRelativeResize="0"/>
          <p:nvPr/>
        </p:nvPicPr>
        <p:blipFill rotWithShape="1">
          <a:blip r:embed="rId2">
            <a:alphaModFix/>
          </a:blip>
          <a:srcRect b="0" l="-19949" r="19949" t="0"/>
          <a:stretch/>
        </p:blipFill>
        <p:spPr>
          <a:xfrm>
            <a:off x="1894969" y="0"/>
            <a:ext cx="10297032" cy="6858001"/>
          </a:xfrm>
          <a:prstGeom prst="rect">
            <a:avLst/>
          </a:prstGeom>
          <a:noFill/>
          <a:ln>
            <a:noFill/>
          </a:ln>
        </p:spPr>
      </p:pic>
      <p:pic>
        <p:nvPicPr>
          <p:cNvPr id="230" name="Google Shape;230;p32"/>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31" name="Google Shape;231;p32"/>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32" name="Google Shape;232;p32"/>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2 - Reassuring">
  <p:cSld name="CUSTOM_7_2">
    <p:spTree>
      <p:nvGrpSpPr>
        <p:cNvPr id="233" name="Shape 233"/>
        <p:cNvGrpSpPr/>
        <p:nvPr/>
      </p:nvGrpSpPr>
      <p:grpSpPr>
        <a:xfrm>
          <a:off x="0" y="0"/>
          <a:ext cx="0" cy="0"/>
          <a:chOff x="0" y="0"/>
          <a:chExt cx="0" cy="0"/>
        </a:xfrm>
      </p:grpSpPr>
      <p:pic>
        <p:nvPicPr>
          <p:cNvPr id="234" name="Google Shape;234;p33"/>
          <p:cNvPicPr preferRelativeResize="0"/>
          <p:nvPr/>
        </p:nvPicPr>
        <p:blipFill rotWithShape="1">
          <a:blip r:embed="rId2">
            <a:alphaModFix/>
          </a:blip>
          <a:srcRect b="0" l="23094" r="28396" t="0"/>
          <a:stretch/>
        </p:blipFill>
        <p:spPr>
          <a:xfrm>
            <a:off x="7201825" y="0"/>
            <a:ext cx="4990175" cy="6858000"/>
          </a:xfrm>
          <a:prstGeom prst="rect">
            <a:avLst/>
          </a:prstGeom>
          <a:noFill/>
          <a:ln>
            <a:noFill/>
          </a:ln>
        </p:spPr>
      </p:pic>
      <p:pic>
        <p:nvPicPr>
          <p:cNvPr id="235" name="Google Shape;235;p33"/>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36" name="Google Shape;236;p33"/>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37" name="Google Shape;237;p33"/>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3 - Knowledgable">
  <p:cSld name="CUSTOM_7_2_1">
    <p:spTree>
      <p:nvGrpSpPr>
        <p:cNvPr id="238" name="Shape 238"/>
        <p:cNvGrpSpPr/>
        <p:nvPr/>
      </p:nvGrpSpPr>
      <p:grpSpPr>
        <a:xfrm>
          <a:off x="0" y="0"/>
          <a:ext cx="0" cy="0"/>
          <a:chOff x="0" y="0"/>
          <a:chExt cx="0" cy="0"/>
        </a:xfrm>
      </p:grpSpPr>
      <p:pic>
        <p:nvPicPr>
          <p:cNvPr id="239" name="Google Shape;239;p34" title="GettyImages-2159067590.jpg"/>
          <p:cNvPicPr preferRelativeResize="0"/>
          <p:nvPr/>
        </p:nvPicPr>
        <p:blipFill rotWithShape="1">
          <a:blip r:embed="rId2">
            <a:alphaModFix/>
          </a:blip>
          <a:srcRect b="0" l="-27619" r="27620" t="0"/>
          <a:stretch/>
        </p:blipFill>
        <p:spPr>
          <a:xfrm>
            <a:off x="1902482" y="0"/>
            <a:ext cx="10289531" cy="6857999"/>
          </a:xfrm>
          <a:prstGeom prst="rect">
            <a:avLst/>
          </a:prstGeom>
          <a:noFill/>
          <a:ln>
            <a:noFill/>
          </a:ln>
        </p:spPr>
      </p:pic>
      <p:pic>
        <p:nvPicPr>
          <p:cNvPr id="240" name="Google Shape;240;p34"/>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41" name="Google Shape;241;p34"/>
          <p:cNvSpPr txBox="1"/>
          <p:nvPr>
            <p:ph type="ctrTitle"/>
          </p:nvPr>
        </p:nvSpPr>
        <p:spPr>
          <a:xfrm>
            <a:off x="466344" y="292755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42" name="Google Shape;242;p34"/>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1 - Inspiring">
  <p:cSld name="CUSTOM_7_1">
    <p:spTree>
      <p:nvGrpSpPr>
        <p:cNvPr id="243" name="Shape 243"/>
        <p:cNvGrpSpPr/>
        <p:nvPr/>
      </p:nvGrpSpPr>
      <p:grpSpPr>
        <a:xfrm>
          <a:off x="0" y="0"/>
          <a:ext cx="0" cy="0"/>
          <a:chOff x="0" y="0"/>
          <a:chExt cx="0" cy="0"/>
        </a:xfrm>
      </p:grpSpPr>
      <p:pic>
        <p:nvPicPr>
          <p:cNvPr id="244" name="Google Shape;244;p35"/>
          <p:cNvPicPr preferRelativeResize="0"/>
          <p:nvPr/>
        </p:nvPicPr>
        <p:blipFill rotWithShape="1">
          <a:blip r:embed="rId2">
            <a:alphaModFix/>
          </a:blip>
          <a:srcRect b="0" l="0" r="37930" t="0"/>
          <a:stretch/>
        </p:blipFill>
        <p:spPr>
          <a:xfrm>
            <a:off x="5866600" y="0"/>
            <a:ext cx="6384876" cy="6858000"/>
          </a:xfrm>
          <a:prstGeom prst="rect">
            <a:avLst/>
          </a:prstGeom>
          <a:noFill/>
          <a:ln>
            <a:noFill/>
          </a:ln>
        </p:spPr>
      </p:pic>
      <p:pic>
        <p:nvPicPr>
          <p:cNvPr id="245" name="Google Shape;245;p35"/>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46" name="Google Shape;246;p35"/>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47" name="Google Shape;247;p35"/>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2 - Reassuring">
  <p:cSld name="CUSTOM_7_1_1">
    <p:spTree>
      <p:nvGrpSpPr>
        <p:cNvPr id="248" name="Shape 248"/>
        <p:cNvGrpSpPr/>
        <p:nvPr/>
      </p:nvGrpSpPr>
      <p:grpSpPr>
        <a:xfrm>
          <a:off x="0" y="0"/>
          <a:ext cx="0" cy="0"/>
          <a:chOff x="0" y="0"/>
          <a:chExt cx="0" cy="0"/>
        </a:xfrm>
      </p:grpSpPr>
      <p:pic>
        <p:nvPicPr>
          <p:cNvPr id="249" name="Google Shape;249;p36" title="GettyImages-1273332067.jpg"/>
          <p:cNvPicPr preferRelativeResize="0"/>
          <p:nvPr/>
        </p:nvPicPr>
        <p:blipFill rotWithShape="1">
          <a:blip r:embed="rId2">
            <a:alphaModFix/>
          </a:blip>
          <a:srcRect b="0" l="-48520" r="48519" t="0"/>
          <a:stretch/>
        </p:blipFill>
        <p:spPr>
          <a:xfrm>
            <a:off x="1910013" y="0"/>
            <a:ext cx="10281984" cy="6858000"/>
          </a:xfrm>
          <a:prstGeom prst="rect">
            <a:avLst/>
          </a:prstGeom>
          <a:noFill/>
          <a:ln>
            <a:noFill/>
          </a:ln>
        </p:spPr>
      </p:pic>
      <p:pic>
        <p:nvPicPr>
          <p:cNvPr id="250" name="Google Shape;250;p36"/>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51" name="Google Shape;251;p36"/>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52" name="Google Shape;252;p36"/>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3 - Knowledgable">
  <p:cSld name="CUSTOM_7_1_1_1">
    <p:spTree>
      <p:nvGrpSpPr>
        <p:cNvPr id="253" name="Shape 253"/>
        <p:cNvGrpSpPr/>
        <p:nvPr/>
      </p:nvGrpSpPr>
      <p:grpSpPr>
        <a:xfrm>
          <a:off x="0" y="0"/>
          <a:ext cx="0" cy="0"/>
          <a:chOff x="0" y="0"/>
          <a:chExt cx="0" cy="0"/>
        </a:xfrm>
      </p:grpSpPr>
      <p:pic>
        <p:nvPicPr>
          <p:cNvPr id="254" name="Google Shape;254;p37" title="GettyImages-1443500308.jpg"/>
          <p:cNvPicPr preferRelativeResize="0"/>
          <p:nvPr/>
        </p:nvPicPr>
        <p:blipFill rotWithShape="1">
          <a:blip r:embed="rId2">
            <a:alphaModFix/>
          </a:blip>
          <a:srcRect b="0" l="3112" r="18683" t="0"/>
          <a:stretch/>
        </p:blipFill>
        <p:spPr>
          <a:xfrm>
            <a:off x="4151328" y="0"/>
            <a:ext cx="8040673" cy="6858000"/>
          </a:xfrm>
          <a:prstGeom prst="rect">
            <a:avLst/>
          </a:prstGeom>
          <a:noFill/>
          <a:ln>
            <a:noFill/>
          </a:ln>
        </p:spPr>
      </p:pic>
      <p:pic>
        <p:nvPicPr>
          <p:cNvPr id="255" name="Google Shape;255;p37"/>
          <p:cNvPicPr preferRelativeResize="0"/>
          <p:nvPr/>
        </p:nvPicPr>
        <p:blipFill>
          <a:blip r:embed="rId3">
            <a:alphaModFix/>
          </a:blip>
          <a:stretch>
            <a:fillRect/>
          </a:stretch>
        </p:blipFill>
        <p:spPr>
          <a:xfrm>
            <a:off x="0" y="0"/>
            <a:ext cx="11363325" cy="6858000"/>
          </a:xfrm>
          <a:prstGeom prst="rect">
            <a:avLst/>
          </a:prstGeom>
          <a:noFill/>
          <a:ln>
            <a:noFill/>
          </a:ln>
        </p:spPr>
      </p:pic>
      <p:sp>
        <p:nvSpPr>
          <p:cNvPr id="256" name="Google Shape;256;p37"/>
          <p:cNvSpPr txBox="1"/>
          <p:nvPr>
            <p:ph type="ctrTitle"/>
          </p:nvPr>
        </p:nvSpPr>
        <p:spPr>
          <a:xfrm>
            <a:off x="466344" y="2942200"/>
            <a:ext cx="6179400" cy="31425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600"/>
              <a:buNone/>
              <a:defRPr b="0" sz="1600">
                <a:solidFill>
                  <a:schemeClr val="dk1"/>
                </a:solidFill>
              </a:defRPr>
            </a:lvl2pPr>
            <a:lvl3pPr lvl="2">
              <a:spcBef>
                <a:spcPts val="0"/>
              </a:spcBef>
              <a:spcAft>
                <a:spcPts val="0"/>
              </a:spcAft>
              <a:buClr>
                <a:schemeClr val="dk1"/>
              </a:buClr>
              <a:buSzPts val="1600"/>
              <a:buNone/>
              <a:defRPr b="0" sz="1600">
                <a:solidFill>
                  <a:schemeClr val="dk1"/>
                </a:solidFill>
              </a:defRPr>
            </a:lvl3pPr>
            <a:lvl4pPr lvl="3">
              <a:spcBef>
                <a:spcPts val="0"/>
              </a:spcBef>
              <a:spcAft>
                <a:spcPts val="0"/>
              </a:spcAft>
              <a:buClr>
                <a:schemeClr val="dk1"/>
              </a:buClr>
              <a:buSzPts val="1600"/>
              <a:buNone/>
              <a:defRPr b="0" sz="1600">
                <a:solidFill>
                  <a:schemeClr val="dk1"/>
                </a:solidFill>
              </a:defRPr>
            </a:lvl4pPr>
            <a:lvl5pPr lvl="4">
              <a:spcBef>
                <a:spcPts val="0"/>
              </a:spcBef>
              <a:spcAft>
                <a:spcPts val="0"/>
              </a:spcAft>
              <a:buClr>
                <a:schemeClr val="dk1"/>
              </a:buClr>
              <a:buSzPts val="1600"/>
              <a:buNone/>
              <a:defRPr b="0" sz="1600">
                <a:solidFill>
                  <a:schemeClr val="dk1"/>
                </a:solidFill>
              </a:defRPr>
            </a:lvl5pPr>
            <a:lvl6pPr lvl="5">
              <a:spcBef>
                <a:spcPts val="0"/>
              </a:spcBef>
              <a:spcAft>
                <a:spcPts val="0"/>
              </a:spcAft>
              <a:buClr>
                <a:schemeClr val="dk1"/>
              </a:buClr>
              <a:buSzPts val="1600"/>
              <a:buNone/>
              <a:defRPr b="0" sz="1600">
                <a:solidFill>
                  <a:schemeClr val="dk1"/>
                </a:solidFill>
              </a:defRPr>
            </a:lvl6pPr>
            <a:lvl7pPr lvl="6">
              <a:spcBef>
                <a:spcPts val="0"/>
              </a:spcBef>
              <a:spcAft>
                <a:spcPts val="0"/>
              </a:spcAft>
              <a:buClr>
                <a:schemeClr val="dk1"/>
              </a:buClr>
              <a:buSzPts val="1600"/>
              <a:buNone/>
              <a:defRPr b="0" sz="1600">
                <a:solidFill>
                  <a:schemeClr val="dk1"/>
                </a:solidFill>
              </a:defRPr>
            </a:lvl7pPr>
            <a:lvl8pPr lvl="7">
              <a:spcBef>
                <a:spcPts val="0"/>
              </a:spcBef>
              <a:spcAft>
                <a:spcPts val="0"/>
              </a:spcAft>
              <a:buClr>
                <a:schemeClr val="dk1"/>
              </a:buClr>
              <a:buSzPts val="1600"/>
              <a:buNone/>
              <a:defRPr b="0" sz="1600">
                <a:solidFill>
                  <a:schemeClr val="dk1"/>
                </a:solidFill>
              </a:defRPr>
            </a:lvl8pPr>
            <a:lvl9pPr lvl="8">
              <a:spcBef>
                <a:spcPts val="0"/>
              </a:spcBef>
              <a:spcAft>
                <a:spcPts val="0"/>
              </a:spcAft>
              <a:buClr>
                <a:schemeClr val="dk1"/>
              </a:buClr>
              <a:buSzPts val="1600"/>
              <a:buNone/>
              <a:defRPr b="0" sz="1600">
                <a:solidFill>
                  <a:schemeClr val="dk1"/>
                </a:solidFill>
              </a:defRPr>
            </a:lvl9pPr>
          </a:lstStyle>
          <a:p/>
        </p:txBody>
      </p:sp>
      <p:sp>
        <p:nvSpPr>
          <p:cNvPr id="257" name="Google Shape;257;p37"/>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lue end slide">
  <p:cSld name="CUSTOM_8">
    <p:spTree>
      <p:nvGrpSpPr>
        <p:cNvPr id="258" name="Shape 258"/>
        <p:cNvGrpSpPr/>
        <p:nvPr/>
      </p:nvGrpSpPr>
      <p:grpSpPr>
        <a:xfrm>
          <a:off x="0" y="0"/>
          <a:ext cx="0" cy="0"/>
          <a:chOff x="0" y="0"/>
          <a:chExt cx="0" cy="0"/>
        </a:xfrm>
      </p:grpSpPr>
      <p:pic>
        <p:nvPicPr>
          <p:cNvPr id="259" name="Google Shape;259;p38"/>
          <p:cNvPicPr preferRelativeResize="0"/>
          <p:nvPr/>
        </p:nvPicPr>
        <p:blipFill>
          <a:blip r:embed="rId2">
            <a:alphaModFix/>
          </a:blip>
          <a:stretch>
            <a:fillRect/>
          </a:stretch>
        </p:blipFill>
        <p:spPr>
          <a:xfrm>
            <a:off x="0" y="0"/>
            <a:ext cx="12192000" cy="4924425"/>
          </a:xfrm>
          <a:prstGeom prst="rect">
            <a:avLst/>
          </a:prstGeom>
          <a:noFill/>
          <a:ln>
            <a:noFill/>
          </a:ln>
        </p:spPr>
      </p:pic>
      <p:pic>
        <p:nvPicPr>
          <p:cNvPr id="260" name="Google Shape;260;p38" title="Crown Commercial Service(stacked_black).png"/>
          <p:cNvPicPr preferRelativeResize="0"/>
          <p:nvPr/>
        </p:nvPicPr>
        <p:blipFill>
          <a:blip r:embed="rId3">
            <a:alphaModFix/>
          </a:blip>
          <a:stretch>
            <a:fillRect/>
          </a:stretch>
        </p:blipFill>
        <p:spPr>
          <a:xfrm>
            <a:off x="299150" y="5090175"/>
            <a:ext cx="1779077" cy="1628776"/>
          </a:xfrm>
          <a:prstGeom prst="rect">
            <a:avLst/>
          </a:prstGeom>
          <a:noFill/>
          <a:ln>
            <a:noFill/>
          </a:ln>
        </p:spPr>
      </p:pic>
      <p:pic>
        <p:nvPicPr>
          <p:cNvPr id="261" name="Google Shape;261;p38" title="Asset 1@3x.png"/>
          <p:cNvPicPr preferRelativeResize="0"/>
          <p:nvPr/>
        </p:nvPicPr>
        <p:blipFill>
          <a:blip r:embed="rId4">
            <a:alphaModFix/>
          </a:blip>
          <a:stretch>
            <a:fillRect/>
          </a:stretch>
        </p:blipFill>
        <p:spPr>
          <a:xfrm>
            <a:off x="3866775" y="5656613"/>
            <a:ext cx="4458451" cy="495900"/>
          </a:xfrm>
          <a:prstGeom prst="rect">
            <a:avLst/>
          </a:prstGeom>
          <a:noFill/>
          <a:ln>
            <a:noFill/>
          </a:ln>
        </p:spPr>
      </p:pic>
      <p:sp>
        <p:nvSpPr>
          <p:cNvPr id="262" name="Google Shape;262;p38"/>
          <p:cNvSpPr txBox="1"/>
          <p:nvPr>
            <p:ph type="ctrTitle"/>
          </p:nvPr>
        </p:nvSpPr>
        <p:spPr>
          <a:xfrm>
            <a:off x="918250" y="719450"/>
            <a:ext cx="3147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
        <p:nvSpPr>
          <p:cNvPr id="263" name="Google Shape;263;p38"/>
          <p:cNvSpPr txBox="1"/>
          <p:nvPr>
            <p:ph idx="2" type="ctrTitle"/>
          </p:nvPr>
        </p:nvSpPr>
        <p:spPr>
          <a:xfrm>
            <a:off x="1451650" y="2873600"/>
            <a:ext cx="3147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264" name="Google Shape;264;p38"/>
          <p:cNvSpPr txBox="1"/>
          <p:nvPr/>
        </p:nvSpPr>
        <p:spPr>
          <a:xfrm>
            <a:off x="1786325" y="4190538"/>
            <a:ext cx="2707200" cy="2736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1100"/>
              <a:buFont typeface="Arial"/>
              <a:buNone/>
            </a:pPr>
            <a:r>
              <a:rPr i="0" lang="en-US" sz="1600" u="none" cap="none" strike="noStrike">
                <a:solidFill>
                  <a:schemeClr val="dk1"/>
                </a:solidFill>
              </a:rPr>
              <a:t>Crown Commercial Service</a:t>
            </a:r>
            <a:endParaRPr sz="1600">
              <a:solidFill>
                <a:schemeClr val="dk1"/>
              </a:solidFill>
            </a:endParaRPr>
          </a:p>
        </p:txBody>
      </p:sp>
      <p:pic>
        <p:nvPicPr>
          <p:cNvPr id="265" name="Google Shape;265;p38"/>
          <p:cNvPicPr preferRelativeResize="0"/>
          <p:nvPr/>
        </p:nvPicPr>
        <p:blipFill>
          <a:blip r:embed="rId5">
            <a:alphaModFix/>
          </a:blip>
          <a:stretch>
            <a:fillRect/>
          </a:stretch>
        </p:blipFill>
        <p:spPr>
          <a:xfrm>
            <a:off x="1476300" y="4226500"/>
            <a:ext cx="201695" cy="201675"/>
          </a:xfrm>
          <a:prstGeom prst="rect">
            <a:avLst/>
          </a:prstGeom>
          <a:noFill/>
          <a:ln>
            <a:noFill/>
          </a:ln>
        </p:spPr>
      </p:pic>
      <p:pic>
        <p:nvPicPr>
          <p:cNvPr id="266" name="Google Shape;266;p38"/>
          <p:cNvPicPr preferRelativeResize="0"/>
          <p:nvPr/>
        </p:nvPicPr>
        <p:blipFill>
          <a:blip r:embed="rId6">
            <a:alphaModFix/>
          </a:blip>
          <a:stretch>
            <a:fillRect/>
          </a:stretch>
        </p:blipFill>
        <p:spPr>
          <a:xfrm>
            <a:off x="918250" y="2239900"/>
            <a:ext cx="444625" cy="4446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Green end slide 1">
  <p:cSld name="CUSTOM_8_1">
    <p:spTree>
      <p:nvGrpSpPr>
        <p:cNvPr id="267" name="Shape 267"/>
        <p:cNvGrpSpPr/>
        <p:nvPr/>
      </p:nvGrpSpPr>
      <p:grpSpPr>
        <a:xfrm>
          <a:off x="0" y="0"/>
          <a:ext cx="0" cy="0"/>
          <a:chOff x="0" y="0"/>
          <a:chExt cx="0" cy="0"/>
        </a:xfrm>
      </p:grpSpPr>
      <p:pic>
        <p:nvPicPr>
          <p:cNvPr id="268" name="Google Shape;268;p39"/>
          <p:cNvPicPr preferRelativeResize="0"/>
          <p:nvPr/>
        </p:nvPicPr>
        <p:blipFill>
          <a:blip r:embed="rId2">
            <a:alphaModFix/>
          </a:blip>
          <a:stretch>
            <a:fillRect/>
          </a:stretch>
        </p:blipFill>
        <p:spPr>
          <a:xfrm>
            <a:off x="0" y="0"/>
            <a:ext cx="12192000" cy="4924425"/>
          </a:xfrm>
          <a:prstGeom prst="rect">
            <a:avLst/>
          </a:prstGeom>
          <a:noFill/>
          <a:ln>
            <a:noFill/>
          </a:ln>
        </p:spPr>
      </p:pic>
      <p:pic>
        <p:nvPicPr>
          <p:cNvPr id="269" name="Google Shape;269;p39" title="Crown Commercial Service(stacked_black).png"/>
          <p:cNvPicPr preferRelativeResize="0"/>
          <p:nvPr/>
        </p:nvPicPr>
        <p:blipFill>
          <a:blip r:embed="rId3">
            <a:alphaModFix/>
          </a:blip>
          <a:stretch>
            <a:fillRect/>
          </a:stretch>
        </p:blipFill>
        <p:spPr>
          <a:xfrm>
            <a:off x="299150" y="5090175"/>
            <a:ext cx="1779077" cy="1628776"/>
          </a:xfrm>
          <a:prstGeom prst="rect">
            <a:avLst/>
          </a:prstGeom>
          <a:noFill/>
          <a:ln>
            <a:noFill/>
          </a:ln>
        </p:spPr>
      </p:pic>
      <p:pic>
        <p:nvPicPr>
          <p:cNvPr id="270" name="Google Shape;270;p39" title="Asset 1@3x.png"/>
          <p:cNvPicPr preferRelativeResize="0"/>
          <p:nvPr/>
        </p:nvPicPr>
        <p:blipFill>
          <a:blip r:embed="rId4">
            <a:alphaModFix/>
          </a:blip>
          <a:stretch>
            <a:fillRect/>
          </a:stretch>
        </p:blipFill>
        <p:spPr>
          <a:xfrm>
            <a:off x="3866775" y="5656613"/>
            <a:ext cx="4458451" cy="495900"/>
          </a:xfrm>
          <a:prstGeom prst="rect">
            <a:avLst/>
          </a:prstGeom>
          <a:noFill/>
          <a:ln>
            <a:noFill/>
          </a:ln>
        </p:spPr>
      </p:pic>
      <p:sp>
        <p:nvSpPr>
          <p:cNvPr id="271" name="Google Shape;271;p39"/>
          <p:cNvSpPr txBox="1"/>
          <p:nvPr>
            <p:ph type="ctrTitle"/>
          </p:nvPr>
        </p:nvSpPr>
        <p:spPr>
          <a:xfrm>
            <a:off x="918250" y="719450"/>
            <a:ext cx="3147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
        <p:nvSpPr>
          <p:cNvPr id="272" name="Google Shape;272;p39"/>
          <p:cNvSpPr txBox="1"/>
          <p:nvPr>
            <p:ph idx="2" type="ctrTitle"/>
          </p:nvPr>
        </p:nvSpPr>
        <p:spPr>
          <a:xfrm>
            <a:off x="1451650" y="2873600"/>
            <a:ext cx="31479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273" name="Google Shape;273;p39"/>
          <p:cNvSpPr txBox="1"/>
          <p:nvPr/>
        </p:nvSpPr>
        <p:spPr>
          <a:xfrm>
            <a:off x="1786325" y="4190538"/>
            <a:ext cx="2707200" cy="2736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1100"/>
              <a:buFont typeface="Arial"/>
              <a:buNone/>
            </a:pPr>
            <a:r>
              <a:rPr i="0" lang="en-US" sz="1600" u="none" cap="none" strike="noStrike">
                <a:solidFill>
                  <a:schemeClr val="dk1"/>
                </a:solidFill>
              </a:rPr>
              <a:t>Crown Commercial Service</a:t>
            </a:r>
            <a:endParaRPr sz="1600">
              <a:solidFill>
                <a:schemeClr val="dk1"/>
              </a:solidFill>
            </a:endParaRPr>
          </a:p>
        </p:txBody>
      </p:sp>
      <p:pic>
        <p:nvPicPr>
          <p:cNvPr id="274" name="Google Shape;274;p39"/>
          <p:cNvPicPr preferRelativeResize="0"/>
          <p:nvPr/>
        </p:nvPicPr>
        <p:blipFill>
          <a:blip r:embed="rId5">
            <a:alphaModFix/>
          </a:blip>
          <a:stretch>
            <a:fillRect/>
          </a:stretch>
        </p:blipFill>
        <p:spPr>
          <a:xfrm>
            <a:off x="1476300" y="4226500"/>
            <a:ext cx="201695" cy="201675"/>
          </a:xfrm>
          <a:prstGeom prst="rect">
            <a:avLst/>
          </a:prstGeom>
          <a:noFill/>
          <a:ln>
            <a:noFill/>
          </a:ln>
        </p:spPr>
      </p:pic>
      <p:pic>
        <p:nvPicPr>
          <p:cNvPr id="275" name="Google Shape;275;p39"/>
          <p:cNvPicPr preferRelativeResize="0"/>
          <p:nvPr/>
        </p:nvPicPr>
        <p:blipFill>
          <a:blip r:embed="rId6">
            <a:alphaModFix/>
          </a:blip>
          <a:stretch>
            <a:fillRect/>
          </a:stretch>
        </p:blipFill>
        <p:spPr>
          <a:xfrm>
            <a:off x="918250" y="2239900"/>
            <a:ext cx="444625" cy="4446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_2">
    <p:spTree>
      <p:nvGrpSpPr>
        <p:cNvPr id="276" name="Shape 276"/>
        <p:cNvGrpSpPr/>
        <p:nvPr/>
      </p:nvGrpSpPr>
      <p:grpSpPr>
        <a:xfrm>
          <a:off x="0" y="0"/>
          <a:ext cx="0" cy="0"/>
          <a:chOff x="0" y="0"/>
          <a:chExt cx="0" cy="0"/>
        </a:xfrm>
      </p:grpSpPr>
      <p:sp>
        <p:nvSpPr>
          <p:cNvPr id="277" name="Google Shape;277;p4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4600"/>
              <a:buNone/>
              <a:defRPr/>
            </a:lvl2pPr>
            <a:lvl3pPr lvl="2">
              <a:spcBef>
                <a:spcPts val="0"/>
              </a:spcBef>
              <a:spcAft>
                <a:spcPts val="0"/>
              </a:spcAft>
              <a:buSzPts val="4600"/>
              <a:buNone/>
              <a:defRPr/>
            </a:lvl3pPr>
            <a:lvl4pPr lvl="3">
              <a:spcBef>
                <a:spcPts val="0"/>
              </a:spcBef>
              <a:spcAft>
                <a:spcPts val="0"/>
              </a:spcAft>
              <a:buSzPts val="4600"/>
              <a:buNone/>
              <a:defRPr/>
            </a:lvl4pPr>
            <a:lvl5pPr lvl="4">
              <a:spcBef>
                <a:spcPts val="0"/>
              </a:spcBef>
              <a:spcAft>
                <a:spcPts val="0"/>
              </a:spcAft>
              <a:buSzPts val="4600"/>
              <a:buNone/>
              <a:defRPr/>
            </a:lvl5pPr>
            <a:lvl6pPr lvl="5">
              <a:spcBef>
                <a:spcPts val="0"/>
              </a:spcBef>
              <a:spcAft>
                <a:spcPts val="0"/>
              </a:spcAft>
              <a:buSzPts val="4600"/>
              <a:buNone/>
              <a:defRPr/>
            </a:lvl6pPr>
            <a:lvl7pPr lvl="6">
              <a:spcBef>
                <a:spcPts val="0"/>
              </a:spcBef>
              <a:spcAft>
                <a:spcPts val="0"/>
              </a:spcAft>
              <a:buSzPts val="4600"/>
              <a:buNone/>
              <a:defRPr/>
            </a:lvl7pPr>
            <a:lvl8pPr lvl="7">
              <a:spcBef>
                <a:spcPts val="0"/>
              </a:spcBef>
              <a:spcAft>
                <a:spcPts val="0"/>
              </a:spcAft>
              <a:buSzPts val="4600"/>
              <a:buNone/>
              <a:defRPr/>
            </a:lvl8pPr>
            <a:lvl9pPr lvl="8">
              <a:spcBef>
                <a:spcPts val="0"/>
              </a:spcBef>
              <a:spcAft>
                <a:spcPts val="0"/>
              </a:spcAft>
              <a:buSzPts val="4600"/>
              <a:buNone/>
              <a:defRPr/>
            </a:lvl9pPr>
          </a:lstStyle>
          <a:p/>
        </p:txBody>
      </p:sp>
      <p:sp>
        <p:nvSpPr>
          <p:cNvPr id="278" name="Google Shape;278;p40"/>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9" name="Google Shape;279;p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inspiring">
  <p:cSld name="TITLE_1_1_1">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0" r="0" t="8825"/>
          <a:stretch/>
        </p:blipFill>
        <p:spPr>
          <a:xfrm>
            <a:off x="3389650" y="0"/>
            <a:ext cx="8802351" cy="5350300"/>
          </a:xfrm>
          <a:prstGeom prst="rect">
            <a:avLst/>
          </a:prstGeom>
          <a:noFill/>
          <a:ln>
            <a:noFill/>
          </a:ln>
        </p:spPr>
      </p:pic>
      <p:pic>
        <p:nvPicPr>
          <p:cNvPr id="32" name="Google Shape;32;p5"/>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33" name="Google Shape;33;p5"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34" name="Google Shape;34;p5"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35" name="Google Shape;35;p5"/>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36" name="Google Shape;36;p5"/>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data shapes 1">
  <p:cSld name="6 Graphic data shapes">
    <p:spTree>
      <p:nvGrpSpPr>
        <p:cNvPr id="282" name="Shape 282"/>
        <p:cNvGrpSpPr/>
        <p:nvPr/>
      </p:nvGrpSpPr>
      <p:grpSpPr>
        <a:xfrm>
          <a:off x="0" y="0"/>
          <a:ext cx="0" cy="0"/>
          <a:chOff x="0" y="0"/>
          <a:chExt cx="0" cy="0"/>
        </a:xfrm>
      </p:grpSpPr>
      <p:sp>
        <p:nvSpPr>
          <p:cNvPr id="283" name="Google Shape;283;p41"/>
          <p:cNvSpPr txBox="1"/>
          <p:nvPr>
            <p:ph type="ctrTitle"/>
          </p:nvPr>
        </p:nvSpPr>
        <p:spPr>
          <a:xfrm>
            <a:off x="475488" y="1371600"/>
            <a:ext cx="6587100" cy="524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600"/>
              <a:buFont typeface="Calibri"/>
              <a:buNone/>
              <a:defRPr b="0" sz="1600">
                <a:solidFill>
                  <a:schemeClr val="dk1"/>
                </a:solidFill>
              </a:defRPr>
            </a:lvl1pPr>
            <a:lvl2pPr lvl="1" algn="ctr">
              <a:spcBef>
                <a:spcPts val="0"/>
              </a:spcBef>
              <a:spcAft>
                <a:spcPts val="0"/>
              </a:spcAft>
              <a:buClr>
                <a:schemeClr val="dk1"/>
              </a:buClr>
              <a:buSzPts val="1000"/>
              <a:buNone/>
              <a:defRPr sz="1000">
                <a:solidFill>
                  <a:schemeClr val="dk1"/>
                </a:solidFill>
              </a:defRPr>
            </a:lvl2pPr>
            <a:lvl3pPr lvl="2" algn="ctr">
              <a:spcBef>
                <a:spcPts val="0"/>
              </a:spcBef>
              <a:spcAft>
                <a:spcPts val="0"/>
              </a:spcAft>
              <a:buClr>
                <a:schemeClr val="dk1"/>
              </a:buClr>
              <a:buSzPts val="1000"/>
              <a:buNone/>
              <a:defRPr sz="1000">
                <a:solidFill>
                  <a:schemeClr val="dk1"/>
                </a:solidFill>
              </a:defRPr>
            </a:lvl3pPr>
            <a:lvl4pPr lvl="3" algn="ctr">
              <a:spcBef>
                <a:spcPts val="0"/>
              </a:spcBef>
              <a:spcAft>
                <a:spcPts val="0"/>
              </a:spcAft>
              <a:buClr>
                <a:schemeClr val="dk1"/>
              </a:buClr>
              <a:buSzPts val="1000"/>
              <a:buNone/>
              <a:defRPr sz="1000">
                <a:solidFill>
                  <a:schemeClr val="dk1"/>
                </a:solidFill>
              </a:defRPr>
            </a:lvl4pPr>
            <a:lvl5pPr lvl="4" algn="ctr">
              <a:spcBef>
                <a:spcPts val="0"/>
              </a:spcBef>
              <a:spcAft>
                <a:spcPts val="0"/>
              </a:spcAft>
              <a:buClr>
                <a:schemeClr val="dk1"/>
              </a:buClr>
              <a:buSzPts val="1000"/>
              <a:buNone/>
              <a:defRPr sz="1000">
                <a:solidFill>
                  <a:schemeClr val="dk1"/>
                </a:solidFill>
              </a:defRPr>
            </a:lvl5pPr>
            <a:lvl6pPr lvl="5" algn="ctr">
              <a:spcBef>
                <a:spcPts val="0"/>
              </a:spcBef>
              <a:spcAft>
                <a:spcPts val="0"/>
              </a:spcAft>
              <a:buClr>
                <a:schemeClr val="dk1"/>
              </a:buClr>
              <a:buSzPts val="1000"/>
              <a:buNone/>
              <a:defRPr sz="1000">
                <a:solidFill>
                  <a:schemeClr val="dk1"/>
                </a:solidFill>
              </a:defRPr>
            </a:lvl6pPr>
            <a:lvl7pPr lvl="6" algn="ctr">
              <a:spcBef>
                <a:spcPts val="0"/>
              </a:spcBef>
              <a:spcAft>
                <a:spcPts val="0"/>
              </a:spcAft>
              <a:buClr>
                <a:schemeClr val="dk1"/>
              </a:buClr>
              <a:buSzPts val="1000"/>
              <a:buNone/>
              <a:defRPr sz="1000">
                <a:solidFill>
                  <a:schemeClr val="dk1"/>
                </a:solidFill>
              </a:defRPr>
            </a:lvl7pPr>
            <a:lvl8pPr lvl="7" algn="ctr">
              <a:spcBef>
                <a:spcPts val="0"/>
              </a:spcBef>
              <a:spcAft>
                <a:spcPts val="0"/>
              </a:spcAft>
              <a:buClr>
                <a:schemeClr val="dk1"/>
              </a:buClr>
              <a:buSzPts val="1000"/>
              <a:buNone/>
              <a:defRPr sz="1000">
                <a:solidFill>
                  <a:schemeClr val="dk1"/>
                </a:solidFill>
              </a:defRPr>
            </a:lvl8pPr>
            <a:lvl9pPr lvl="8" algn="ctr">
              <a:spcBef>
                <a:spcPts val="0"/>
              </a:spcBef>
              <a:spcAft>
                <a:spcPts val="0"/>
              </a:spcAft>
              <a:buClr>
                <a:schemeClr val="dk1"/>
              </a:buClr>
              <a:buSzPts val="1000"/>
              <a:buNone/>
              <a:defRPr sz="1000">
                <a:solidFill>
                  <a:schemeClr val="dk1"/>
                </a:solidFill>
              </a:defRPr>
            </a:lvl9pPr>
          </a:lstStyle>
          <a:p/>
        </p:txBody>
      </p:sp>
      <p:sp>
        <p:nvSpPr>
          <p:cNvPr id="284" name="Google Shape;284;p41"/>
          <p:cNvSpPr txBox="1"/>
          <p:nvPr>
            <p:ph idx="2" type="ctrTitle"/>
          </p:nvPr>
        </p:nvSpPr>
        <p:spPr>
          <a:xfrm>
            <a:off x="457200" y="576072"/>
            <a:ext cx="10096200" cy="81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3200"/>
              <a:buFont typeface="Calibri"/>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1">
    <p:spTree>
      <p:nvGrpSpPr>
        <p:cNvPr id="289" name="Shape 289"/>
        <p:cNvGrpSpPr/>
        <p:nvPr/>
      </p:nvGrpSpPr>
      <p:grpSpPr>
        <a:xfrm>
          <a:off x="0" y="0"/>
          <a:ext cx="0" cy="0"/>
          <a:chOff x="0" y="0"/>
          <a:chExt cx="0" cy="0"/>
        </a:xfrm>
      </p:grpSpPr>
      <p:sp>
        <p:nvSpPr>
          <p:cNvPr id="290" name="Google Shape;290;p43"/>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ew slide">
  <p:cSld name="TITLE_1">
    <p:spTree>
      <p:nvGrpSpPr>
        <p:cNvPr id="291" name="Shape 291"/>
        <p:cNvGrpSpPr/>
        <p:nvPr/>
      </p:nvGrpSpPr>
      <p:grpSpPr>
        <a:xfrm>
          <a:off x="0" y="0"/>
          <a:ext cx="0" cy="0"/>
          <a:chOff x="0" y="0"/>
          <a:chExt cx="0" cy="0"/>
        </a:xfrm>
      </p:grpSpPr>
      <p:pic>
        <p:nvPicPr>
          <p:cNvPr descr="Image" id="292" name="Google Shape;292;p4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age" id="293" name="Google Shape;293;p44"/>
          <p:cNvPicPr preferRelativeResize="0"/>
          <p:nvPr/>
        </p:nvPicPr>
        <p:blipFill rotWithShape="1">
          <a:blip r:embed="rId3">
            <a:alphaModFix/>
          </a:blip>
          <a:srcRect b="0" l="0" r="0" t="0"/>
          <a:stretch/>
        </p:blipFill>
        <p:spPr>
          <a:xfrm>
            <a:off x="837237" y="6032744"/>
            <a:ext cx="2464156" cy="380512"/>
          </a:xfrm>
          <a:prstGeom prst="rect">
            <a:avLst/>
          </a:prstGeom>
          <a:noFill/>
          <a:ln>
            <a:noFill/>
          </a:ln>
        </p:spPr>
      </p:pic>
      <p:pic>
        <p:nvPicPr>
          <p:cNvPr descr="Image" id="294" name="Google Shape;294;p44"/>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295" name="Google Shape;295;p44"/>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sp>
        <p:nvSpPr>
          <p:cNvPr id="296" name="Google Shape;296;p44"/>
          <p:cNvSpPr txBox="1"/>
          <p:nvPr>
            <p:ph type="ctrTitle"/>
          </p:nvPr>
        </p:nvSpPr>
        <p:spPr>
          <a:xfrm>
            <a:off x="784600" y="1335850"/>
            <a:ext cx="109275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4300"/>
              <a:buNone/>
              <a:defRPr b="0" sz="4300">
                <a:solidFill>
                  <a:srgbClr val="4D4E53"/>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297" name="Google Shape;297;p44"/>
          <p:cNvSpPr txBox="1"/>
          <p:nvPr>
            <p:ph idx="1" type="subTitle"/>
          </p:nvPr>
        </p:nvSpPr>
        <p:spPr>
          <a:xfrm>
            <a:off x="784600" y="2335783"/>
            <a:ext cx="8144100" cy="4138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Font typeface="Arial"/>
              <a:buNone/>
              <a:defRPr>
                <a:latin typeface="Arial"/>
                <a:ea typeface="Arial"/>
                <a:cs typeface="Arial"/>
                <a:sym typeface="Arial"/>
              </a:defRPr>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298" name="Shape 298"/>
        <p:cNvGrpSpPr/>
        <p:nvPr/>
      </p:nvGrpSpPr>
      <p:grpSpPr>
        <a:xfrm>
          <a:off x="0" y="0"/>
          <a:ext cx="0" cy="0"/>
          <a:chOff x="0" y="0"/>
          <a:chExt cx="0" cy="0"/>
        </a:xfrm>
      </p:grpSpPr>
      <p:sp>
        <p:nvSpPr>
          <p:cNvPr id="299" name="Google Shape;299;p45"/>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Image" id="300" name="Google Shape;300;p4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age" id="301" name="Google Shape;301;p45"/>
          <p:cNvPicPr preferRelativeResize="0"/>
          <p:nvPr/>
        </p:nvPicPr>
        <p:blipFill rotWithShape="1">
          <a:blip r:embed="rId3">
            <a:alphaModFix/>
          </a:blip>
          <a:srcRect b="0" l="0" r="0" t="0"/>
          <a:stretch/>
        </p:blipFill>
        <p:spPr>
          <a:xfrm>
            <a:off x="837237" y="6032744"/>
            <a:ext cx="2464156" cy="380512"/>
          </a:xfrm>
          <a:prstGeom prst="rect">
            <a:avLst/>
          </a:prstGeom>
          <a:noFill/>
          <a:ln>
            <a:noFill/>
          </a:ln>
        </p:spPr>
      </p:pic>
      <p:pic>
        <p:nvPicPr>
          <p:cNvPr descr="Image" id="302" name="Google Shape;302;p45"/>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303" name="Google Shape;303;p45"/>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sp>
        <p:nvSpPr>
          <p:cNvPr id="304" name="Google Shape;304;p45"/>
          <p:cNvSpPr txBox="1"/>
          <p:nvPr>
            <p:ph type="ctrTitle"/>
          </p:nvPr>
        </p:nvSpPr>
        <p:spPr>
          <a:xfrm>
            <a:off x="784600" y="1335850"/>
            <a:ext cx="109275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4300"/>
              <a:buNone/>
              <a:defRPr b="0" sz="4300">
                <a:solidFill>
                  <a:srgbClr val="4D4E53"/>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05" name="Google Shape;305;p45"/>
          <p:cNvSpPr txBox="1"/>
          <p:nvPr>
            <p:ph idx="1" type="subTitle"/>
          </p:nvPr>
        </p:nvSpPr>
        <p:spPr>
          <a:xfrm>
            <a:off x="784600" y="2335783"/>
            <a:ext cx="8144100" cy="4138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Font typeface="Arial"/>
              <a:buNone/>
              <a:defRPr>
                <a:latin typeface="Arial"/>
                <a:ea typeface="Arial"/>
                <a:cs typeface="Arial"/>
                <a:sym typeface="Arial"/>
              </a:defRPr>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
  <p:cSld name="Title Only 0">
    <p:spTree>
      <p:nvGrpSpPr>
        <p:cNvPr id="306" name="Shape 306"/>
        <p:cNvGrpSpPr/>
        <p:nvPr/>
      </p:nvGrpSpPr>
      <p:grpSpPr>
        <a:xfrm>
          <a:off x="0" y="0"/>
          <a:ext cx="0" cy="0"/>
          <a:chOff x="0" y="0"/>
          <a:chExt cx="0" cy="0"/>
        </a:xfrm>
      </p:grpSpPr>
      <p:sp>
        <p:nvSpPr>
          <p:cNvPr id="307" name="Google Shape;307;p46"/>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8" name="Shape 308"/>
        <p:cNvGrpSpPr/>
        <p:nvPr/>
      </p:nvGrpSpPr>
      <p:grpSpPr>
        <a:xfrm>
          <a:off x="0" y="0"/>
          <a:ext cx="0" cy="0"/>
          <a:chOff x="0" y="0"/>
          <a:chExt cx="0" cy="0"/>
        </a:xfrm>
      </p:grpSpPr>
      <p:sp>
        <p:nvSpPr>
          <p:cNvPr id="309" name="Google Shape;309;p47"/>
          <p:cNvSpPr/>
          <p:nvPr/>
        </p:nvSpPr>
        <p:spPr>
          <a:xfrm>
            <a:off x="4218354" y="0"/>
            <a:ext cx="7973700" cy="6858000"/>
          </a:xfrm>
          <a:prstGeom prst="rect">
            <a:avLst/>
          </a:prstGeom>
          <a:solidFill>
            <a:srgbClr val="231F2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0" name="Google Shape;310;p47"/>
          <p:cNvSpPr/>
          <p:nvPr/>
        </p:nvSpPr>
        <p:spPr>
          <a:xfrm>
            <a:off x="4500002" y="-1"/>
            <a:ext cx="7692000" cy="6858000"/>
          </a:xfrm>
          <a:prstGeom prst="rect">
            <a:avLst/>
          </a:prstGeom>
          <a:blipFill rotWithShape="1">
            <a:blip r:embed="rId2">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311" name="Google Shape;311;p47"/>
          <p:cNvCxnSpPr/>
          <p:nvPr/>
        </p:nvCxnSpPr>
        <p:spPr>
          <a:xfrm>
            <a:off x="4218355" y="0"/>
            <a:ext cx="0" cy="6858000"/>
          </a:xfrm>
          <a:prstGeom prst="straightConnector1">
            <a:avLst/>
          </a:prstGeom>
          <a:noFill/>
          <a:ln cap="flat" cmpd="sng" w="12700">
            <a:solidFill>
              <a:srgbClr val="231F20"/>
            </a:solidFill>
            <a:prstDash val="solid"/>
            <a:round/>
            <a:headEnd len="sm" w="sm" type="none"/>
            <a:tailEnd len="sm" w="sm" type="none"/>
          </a:ln>
        </p:spPr>
      </p:cxnSp>
      <p:sp>
        <p:nvSpPr>
          <p:cNvPr id="312" name="Google Shape;312;p47"/>
          <p:cNvSpPr/>
          <p:nvPr/>
        </p:nvSpPr>
        <p:spPr>
          <a:xfrm>
            <a:off x="0" y="0"/>
            <a:ext cx="6763284" cy="6858000"/>
          </a:xfrm>
          <a:custGeom>
            <a:rect b="b" l="l" r="r" t="t"/>
            <a:pathLst>
              <a:path extrusionOk="0" h="21600" w="21600">
                <a:moveTo>
                  <a:pt x="16675" y="0"/>
                </a:moveTo>
                <a:lnTo>
                  <a:pt x="0" y="0"/>
                </a:lnTo>
                <a:lnTo>
                  <a:pt x="0" y="21600"/>
                </a:lnTo>
                <a:lnTo>
                  <a:pt x="20987" y="21600"/>
                </a:lnTo>
                <a:lnTo>
                  <a:pt x="21022" y="21436"/>
                </a:lnTo>
                <a:lnTo>
                  <a:pt x="21067" y="21216"/>
                </a:lnTo>
                <a:lnTo>
                  <a:pt x="21110" y="20996"/>
                </a:lnTo>
                <a:lnTo>
                  <a:pt x="21151" y="20776"/>
                </a:lnTo>
                <a:lnTo>
                  <a:pt x="21190" y="20554"/>
                </a:lnTo>
                <a:lnTo>
                  <a:pt x="21228" y="20332"/>
                </a:lnTo>
                <a:lnTo>
                  <a:pt x="21264" y="20110"/>
                </a:lnTo>
                <a:lnTo>
                  <a:pt x="21298" y="19887"/>
                </a:lnTo>
                <a:lnTo>
                  <a:pt x="21330" y="19663"/>
                </a:lnTo>
                <a:lnTo>
                  <a:pt x="21360" y="19439"/>
                </a:lnTo>
                <a:lnTo>
                  <a:pt x="21389" y="19214"/>
                </a:lnTo>
                <a:lnTo>
                  <a:pt x="21416" y="18989"/>
                </a:lnTo>
                <a:lnTo>
                  <a:pt x="21441" y="18763"/>
                </a:lnTo>
                <a:lnTo>
                  <a:pt x="21465" y="18537"/>
                </a:lnTo>
                <a:lnTo>
                  <a:pt x="21486" y="18310"/>
                </a:lnTo>
                <a:lnTo>
                  <a:pt x="21506" y="18083"/>
                </a:lnTo>
                <a:lnTo>
                  <a:pt x="21524" y="17855"/>
                </a:lnTo>
                <a:lnTo>
                  <a:pt x="21539" y="17626"/>
                </a:lnTo>
                <a:lnTo>
                  <a:pt x="21554" y="17397"/>
                </a:lnTo>
                <a:lnTo>
                  <a:pt x="21566" y="17168"/>
                </a:lnTo>
                <a:lnTo>
                  <a:pt x="21576" y="16938"/>
                </a:lnTo>
                <a:lnTo>
                  <a:pt x="21585" y="16708"/>
                </a:lnTo>
                <a:lnTo>
                  <a:pt x="21591" y="16477"/>
                </a:lnTo>
                <a:lnTo>
                  <a:pt x="21596" y="16246"/>
                </a:lnTo>
                <a:lnTo>
                  <a:pt x="21599" y="16014"/>
                </a:lnTo>
                <a:lnTo>
                  <a:pt x="21600" y="15782"/>
                </a:lnTo>
                <a:lnTo>
                  <a:pt x="21599" y="15549"/>
                </a:lnTo>
                <a:lnTo>
                  <a:pt x="21596" y="15318"/>
                </a:lnTo>
                <a:lnTo>
                  <a:pt x="21591" y="15086"/>
                </a:lnTo>
                <a:lnTo>
                  <a:pt x="21585" y="14856"/>
                </a:lnTo>
                <a:lnTo>
                  <a:pt x="21576" y="14625"/>
                </a:lnTo>
                <a:lnTo>
                  <a:pt x="21566" y="14395"/>
                </a:lnTo>
                <a:lnTo>
                  <a:pt x="21554" y="14166"/>
                </a:lnTo>
                <a:lnTo>
                  <a:pt x="21539" y="13937"/>
                </a:lnTo>
                <a:lnTo>
                  <a:pt x="21524" y="13709"/>
                </a:lnTo>
                <a:lnTo>
                  <a:pt x="21506" y="13481"/>
                </a:lnTo>
                <a:lnTo>
                  <a:pt x="21486" y="13253"/>
                </a:lnTo>
                <a:lnTo>
                  <a:pt x="21465" y="13026"/>
                </a:lnTo>
                <a:lnTo>
                  <a:pt x="21441" y="12800"/>
                </a:lnTo>
                <a:lnTo>
                  <a:pt x="21416" y="12574"/>
                </a:lnTo>
                <a:lnTo>
                  <a:pt x="21389" y="12349"/>
                </a:lnTo>
                <a:lnTo>
                  <a:pt x="21360" y="12124"/>
                </a:lnTo>
                <a:lnTo>
                  <a:pt x="21330" y="11900"/>
                </a:lnTo>
                <a:lnTo>
                  <a:pt x="21298" y="11676"/>
                </a:lnTo>
                <a:lnTo>
                  <a:pt x="21264" y="11453"/>
                </a:lnTo>
                <a:lnTo>
                  <a:pt x="21228" y="11231"/>
                </a:lnTo>
                <a:lnTo>
                  <a:pt x="21190" y="11009"/>
                </a:lnTo>
                <a:lnTo>
                  <a:pt x="21151" y="10788"/>
                </a:lnTo>
                <a:lnTo>
                  <a:pt x="21110" y="10567"/>
                </a:lnTo>
                <a:lnTo>
                  <a:pt x="21067" y="10347"/>
                </a:lnTo>
                <a:lnTo>
                  <a:pt x="21022" y="10127"/>
                </a:lnTo>
                <a:lnTo>
                  <a:pt x="20976" y="9909"/>
                </a:lnTo>
                <a:lnTo>
                  <a:pt x="20928" y="9690"/>
                </a:lnTo>
                <a:lnTo>
                  <a:pt x="20878" y="9473"/>
                </a:lnTo>
                <a:lnTo>
                  <a:pt x="20826" y="9256"/>
                </a:lnTo>
                <a:lnTo>
                  <a:pt x="20773" y="9040"/>
                </a:lnTo>
                <a:lnTo>
                  <a:pt x="20718" y="8824"/>
                </a:lnTo>
                <a:lnTo>
                  <a:pt x="20662" y="8609"/>
                </a:lnTo>
                <a:lnTo>
                  <a:pt x="20604" y="8395"/>
                </a:lnTo>
                <a:lnTo>
                  <a:pt x="20544" y="8181"/>
                </a:lnTo>
                <a:lnTo>
                  <a:pt x="20482" y="7968"/>
                </a:lnTo>
                <a:lnTo>
                  <a:pt x="20419" y="7756"/>
                </a:lnTo>
                <a:lnTo>
                  <a:pt x="20354" y="7544"/>
                </a:lnTo>
                <a:lnTo>
                  <a:pt x="20288" y="7333"/>
                </a:lnTo>
                <a:lnTo>
                  <a:pt x="20219" y="7123"/>
                </a:lnTo>
                <a:lnTo>
                  <a:pt x="20150" y="6914"/>
                </a:lnTo>
                <a:lnTo>
                  <a:pt x="20078" y="6705"/>
                </a:lnTo>
                <a:lnTo>
                  <a:pt x="20005" y="6497"/>
                </a:lnTo>
                <a:lnTo>
                  <a:pt x="19931" y="6290"/>
                </a:lnTo>
                <a:lnTo>
                  <a:pt x="19855" y="6084"/>
                </a:lnTo>
                <a:lnTo>
                  <a:pt x="19777" y="5878"/>
                </a:lnTo>
                <a:lnTo>
                  <a:pt x="19697" y="5673"/>
                </a:lnTo>
                <a:lnTo>
                  <a:pt x="19617" y="5469"/>
                </a:lnTo>
                <a:lnTo>
                  <a:pt x="19534" y="5266"/>
                </a:lnTo>
                <a:lnTo>
                  <a:pt x="19450" y="5063"/>
                </a:lnTo>
                <a:lnTo>
                  <a:pt x="19364" y="4861"/>
                </a:lnTo>
                <a:lnTo>
                  <a:pt x="19277" y="4660"/>
                </a:lnTo>
                <a:lnTo>
                  <a:pt x="19189" y="4460"/>
                </a:lnTo>
                <a:lnTo>
                  <a:pt x="19098" y="4261"/>
                </a:lnTo>
                <a:lnTo>
                  <a:pt x="19007" y="4062"/>
                </a:lnTo>
                <a:lnTo>
                  <a:pt x="18913" y="3864"/>
                </a:lnTo>
                <a:lnTo>
                  <a:pt x="18819" y="3667"/>
                </a:lnTo>
                <a:lnTo>
                  <a:pt x="18722" y="3471"/>
                </a:lnTo>
                <a:lnTo>
                  <a:pt x="18625" y="3276"/>
                </a:lnTo>
                <a:lnTo>
                  <a:pt x="18525" y="3082"/>
                </a:lnTo>
                <a:lnTo>
                  <a:pt x="18425" y="2888"/>
                </a:lnTo>
                <a:lnTo>
                  <a:pt x="18322" y="2696"/>
                </a:lnTo>
                <a:lnTo>
                  <a:pt x="18219" y="2504"/>
                </a:lnTo>
                <a:lnTo>
                  <a:pt x="18114" y="2313"/>
                </a:lnTo>
                <a:lnTo>
                  <a:pt x="18007" y="2123"/>
                </a:lnTo>
                <a:lnTo>
                  <a:pt x="17899" y="1934"/>
                </a:lnTo>
                <a:lnTo>
                  <a:pt x="17790" y="1746"/>
                </a:lnTo>
                <a:lnTo>
                  <a:pt x="17679" y="1559"/>
                </a:lnTo>
                <a:lnTo>
                  <a:pt x="17567" y="1373"/>
                </a:lnTo>
                <a:lnTo>
                  <a:pt x="17453" y="1188"/>
                </a:lnTo>
                <a:lnTo>
                  <a:pt x="17338" y="1003"/>
                </a:lnTo>
                <a:lnTo>
                  <a:pt x="17221" y="820"/>
                </a:lnTo>
                <a:lnTo>
                  <a:pt x="17103" y="637"/>
                </a:lnTo>
                <a:lnTo>
                  <a:pt x="16984" y="456"/>
                </a:lnTo>
                <a:lnTo>
                  <a:pt x="16863" y="275"/>
                </a:lnTo>
                <a:lnTo>
                  <a:pt x="16741" y="96"/>
                </a:lnTo>
                <a:lnTo>
                  <a:pt x="16675" y="0"/>
                </a:lnTo>
                <a:close/>
              </a:path>
            </a:pathLst>
          </a:custGeom>
          <a:solidFill>
            <a:srgbClr val="51B6B2"/>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3" name="Google Shape;313;p47"/>
          <p:cNvSpPr/>
          <p:nvPr/>
        </p:nvSpPr>
        <p:spPr>
          <a:xfrm>
            <a:off x="9070226" y="4451801"/>
            <a:ext cx="3121800" cy="2406300"/>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4" name="Google Shape;314;p47"/>
          <p:cNvSpPr txBox="1"/>
          <p:nvPr>
            <p:ph type="title"/>
          </p:nvPr>
        </p:nvSpPr>
        <p:spPr>
          <a:xfrm>
            <a:off x="838842" y="2319816"/>
            <a:ext cx="4049400" cy="694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300"/>
              <a:buFont typeface="Arial"/>
              <a:buNone/>
              <a:defRPr sz="43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15" name="Google Shape;315;p47"/>
          <p:cNvSpPr txBox="1"/>
          <p:nvPr>
            <p:ph idx="1" type="body"/>
          </p:nvPr>
        </p:nvSpPr>
        <p:spPr>
          <a:xfrm>
            <a:off x="1829752" y="3840479"/>
            <a:ext cx="8538900" cy="1714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16" name="Google Shape;316;p47"/>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17" name="Shape 317"/>
        <p:cNvGrpSpPr/>
        <p:nvPr/>
      </p:nvGrpSpPr>
      <p:grpSpPr>
        <a:xfrm>
          <a:off x="0" y="0"/>
          <a:ext cx="0" cy="0"/>
          <a:chOff x="0" y="0"/>
          <a:chExt cx="0" cy="0"/>
        </a:xfrm>
      </p:grpSpPr>
      <p:sp>
        <p:nvSpPr>
          <p:cNvPr id="318" name="Google Shape;318;p48"/>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19" name="Google Shape;319;p48"/>
          <p:cNvSpPr txBox="1"/>
          <p:nvPr>
            <p:ph idx="1" type="body"/>
          </p:nvPr>
        </p:nvSpPr>
        <p:spPr>
          <a:xfrm>
            <a:off x="609916" y="1577339"/>
            <a:ext cx="10978500" cy="452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20" name="Google Shape;320;p48"/>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
  <p:cSld name="Title and Content 0">
    <p:spTree>
      <p:nvGrpSpPr>
        <p:cNvPr id="321" name="Shape 321"/>
        <p:cNvGrpSpPr/>
        <p:nvPr/>
      </p:nvGrpSpPr>
      <p:grpSpPr>
        <a:xfrm>
          <a:off x="0" y="0"/>
          <a:ext cx="0" cy="0"/>
          <a:chOff x="0" y="0"/>
          <a:chExt cx="0" cy="0"/>
        </a:xfrm>
      </p:grpSpPr>
      <p:sp>
        <p:nvSpPr>
          <p:cNvPr id="322" name="Google Shape;322;p49"/>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23" name="Google Shape;323;p49"/>
          <p:cNvSpPr txBox="1"/>
          <p:nvPr>
            <p:ph idx="1" type="body"/>
          </p:nvPr>
        </p:nvSpPr>
        <p:spPr>
          <a:xfrm>
            <a:off x="609916" y="1577339"/>
            <a:ext cx="10978500" cy="452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24" name="Google Shape;324;p49"/>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25" name="Shape 325"/>
        <p:cNvGrpSpPr/>
        <p:nvPr/>
      </p:nvGrpSpPr>
      <p:grpSpPr>
        <a:xfrm>
          <a:off x="0" y="0"/>
          <a:ext cx="0" cy="0"/>
          <a:chOff x="0" y="0"/>
          <a:chExt cx="0" cy="0"/>
        </a:xfrm>
      </p:grpSpPr>
      <p:sp>
        <p:nvSpPr>
          <p:cNvPr id="326" name="Google Shape;326;p50"/>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27" name="Google Shape;327;p50"/>
          <p:cNvSpPr txBox="1"/>
          <p:nvPr>
            <p:ph idx="1" type="body"/>
          </p:nvPr>
        </p:nvSpPr>
        <p:spPr>
          <a:xfrm>
            <a:off x="609916" y="1577339"/>
            <a:ext cx="5306400" cy="452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28" name="Google Shape;328;p50"/>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9" name="Shape 329"/>
        <p:cNvGrpSpPr/>
        <p:nvPr/>
      </p:nvGrpSpPr>
      <p:grpSpPr>
        <a:xfrm>
          <a:off x="0" y="0"/>
          <a:ext cx="0" cy="0"/>
          <a:chOff x="0" y="0"/>
          <a:chExt cx="0" cy="0"/>
        </a:xfrm>
      </p:grpSpPr>
      <p:sp>
        <p:nvSpPr>
          <p:cNvPr id="330" name="Google Shape;330;p51"/>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31" name="Google Shape;331;p51"/>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reassuring">
  <p:cSld name="TITLE_1_1_1_1">
    <p:spTree>
      <p:nvGrpSpPr>
        <p:cNvPr id="37" name="Shape 37"/>
        <p:cNvGrpSpPr/>
        <p:nvPr/>
      </p:nvGrpSpPr>
      <p:grpSpPr>
        <a:xfrm>
          <a:off x="0" y="0"/>
          <a:ext cx="0" cy="0"/>
          <a:chOff x="0" y="0"/>
          <a:chExt cx="0" cy="0"/>
        </a:xfrm>
      </p:grpSpPr>
      <p:pic>
        <p:nvPicPr>
          <p:cNvPr id="38" name="Google Shape;38;p6" title="GettyImages-1768484214.jpg"/>
          <p:cNvPicPr preferRelativeResize="0"/>
          <p:nvPr/>
        </p:nvPicPr>
        <p:blipFill rotWithShape="1">
          <a:blip r:embed="rId2">
            <a:alphaModFix/>
          </a:blip>
          <a:srcRect b="9368" l="0" r="0" t="9376"/>
          <a:stretch/>
        </p:blipFill>
        <p:spPr>
          <a:xfrm>
            <a:off x="3064425" y="0"/>
            <a:ext cx="9127572" cy="4946624"/>
          </a:xfrm>
          <a:prstGeom prst="rect">
            <a:avLst/>
          </a:prstGeom>
          <a:noFill/>
          <a:ln>
            <a:noFill/>
          </a:ln>
        </p:spPr>
      </p:pic>
      <p:pic>
        <p:nvPicPr>
          <p:cNvPr id="39" name="Google Shape;39;p6"/>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40" name="Google Shape;40;p6"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41" name="Google Shape;41;p6"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42" name="Google Shape;42;p6"/>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43" name="Google Shape;43;p6"/>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332" name="Shape 332"/>
        <p:cNvGrpSpPr/>
        <p:nvPr/>
      </p:nvGrpSpPr>
      <p:grpSpPr>
        <a:xfrm>
          <a:off x="0" y="0"/>
          <a:ext cx="0" cy="0"/>
          <a:chOff x="0" y="0"/>
          <a:chExt cx="0" cy="0"/>
        </a:xfrm>
      </p:grpSpPr>
      <p:sp>
        <p:nvSpPr>
          <p:cNvPr id="333" name="Google Shape;333;p52"/>
          <p:cNvSpPr txBox="1"/>
          <p:nvPr>
            <p:ph idx="12" type="sldNum"/>
          </p:nvPr>
        </p:nvSpPr>
        <p:spPr>
          <a:xfrm>
            <a:off x="11296610" y="6217622"/>
            <a:ext cx="731700" cy="5247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TITLE_AND_BODY_3">
    <p:spTree>
      <p:nvGrpSpPr>
        <p:cNvPr id="334" name="Shape 334"/>
        <p:cNvGrpSpPr/>
        <p:nvPr/>
      </p:nvGrpSpPr>
      <p:grpSpPr>
        <a:xfrm>
          <a:off x="0" y="0"/>
          <a:ext cx="0" cy="0"/>
          <a:chOff x="0" y="0"/>
          <a:chExt cx="0" cy="0"/>
        </a:xfrm>
      </p:grpSpPr>
      <p:sp>
        <p:nvSpPr>
          <p:cNvPr id="335" name="Google Shape;335;p53"/>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Image" id="336" name="Google Shape;336;p5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age" id="337" name="Google Shape;337;p53"/>
          <p:cNvPicPr preferRelativeResize="0"/>
          <p:nvPr/>
        </p:nvPicPr>
        <p:blipFill rotWithShape="1">
          <a:blip r:embed="rId3">
            <a:alphaModFix/>
          </a:blip>
          <a:srcRect b="0" l="0" r="0" t="0"/>
          <a:stretch/>
        </p:blipFill>
        <p:spPr>
          <a:xfrm>
            <a:off x="837237" y="6032744"/>
            <a:ext cx="2464156" cy="380512"/>
          </a:xfrm>
          <a:prstGeom prst="rect">
            <a:avLst/>
          </a:prstGeom>
          <a:noFill/>
          <a:ln>
            <a:noFill/>
          </a:ln>
        </p:spPr>
      </p:pic>
      <p:pic>
        <p:nvPicPr>
          <p:cNvPr descr="Image" id="338" name="Google Shape;338;p53"/>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339" name="Google Shape;339;p53"/>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sp>
        <p:nvSpPr>
          <p:cNvPr id="340" name="Google Shape;340;p53"/>
          <p:cNvSpPr txBox="1"/>
          <p:nvPr>
            <p:ph type="ctrTitle"/>
          </p:nvPr>
        </p:nvSpPr>
        <p:spPr>
          <a:xfrm>
            <a:off x="784600" y="1335850"/>
            <a:ext cx="109275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4300"/>
              <a:buNone/>
              <a:defRPr b="0" sz="4300">
                <a:solidFill>
                  <a:srgbClr val="4D4E53"/>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41" name="Google Shape;341;p53"/>
          <p:cNvSpPr txBox="1"/>
          <p:nvPr>
            <p:ph idx="1" type="subTitle"/>
          </p:nvPr>
        </p:nvSpPr>
        <p:spPr>
          <a:xfrm>
            <a:off x="784600" y="2335783"/>
            <a:ext cx="8144100" cy="4138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Font typeface="Arial"/>
              <a:buNone/>
              <a:defRPr>
                <a:latin typeface="Arial"/>
                <a:ea typeface="Arial"/>
                <a:cs typeface="Arial"/>
                <a:sym typeface="Arial"/>
              </a:defRPr>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2">
    <p:spTree>
      <p:nvGrpSpPr>
        <p:cNvPr id="342" name="Shape 342"/>
        <p:cNvGrpSpPr/>
        <p:nvPr/>
      </p:nvGrpSpPr>
      <p:grpSpPr>
        <a:xfrm>
          <a:off x="0" y="0"/>
          <a:ext cx="0" cy="0"/>
          <a:chOff x="0" y="0"/>
          <a:chExt cx="0" cy="0"/>
        </a:xfrm>
      </p:grpSpPr>
      <p:sp>
        <p:nvSpPr>
          <p:cNvPr id="343" name="Google Shape;343;p54"/>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Image" id="344" name="Google Shape;344;p5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age" id="345" name="Google Shape;345;p54"/>
          <p:cNvPicPr preferRelativeResize="0"/>
          <p:nvPr/>
        </p:nvPicPr>
        <p:blipFill rotWithShape="1">
          <a:blip r:embed="rId3">
            <a:alphaModFix/>
          </a:blip>
          <a:srcRect b="0" l="0" r="0" t="0"/>
          <a:stretch/>
        </p:blipFill>
        <p:spPr>
          <a:xfrm>
            <a:off x="837237" y="6032744"/>
            <a:ext cx="2464156" cy="380512"/>
          </a:xfrm>
          <a:prstGeom prst="rect">
            <a:avLst/>
          </a:prstGeom>
          <a:noFill/>
          <a:ln>
            <a:noFill/>
          </a:ln>
        </p:spPr>
      </p:pic>
      <p:pic>
        <p:nvPicPr>
          <p:cNvPr descr="Image" id="346" name="Google Shape;346;p54"/>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347" name="Google Shape;347;p54"/>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sp>
        <p:nvSpPr>
          <p:cNvPr id="348" name="Google Shape;348;p54"/>
          <p:cNvSpPr txBox="1"/>
          <p:nvPr>
            <p:ph type="ctrTitle"/>
          </p:nvPr>
        </p:nvSpPr>
        <p:spPr>
          <a:xfrm>
            <a:off x="784600" y="1335850"/>
            <a:ext cx="109275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4300"/>
              <a:buNone/>
              <a:defRPr b="0" sz="4300">
                <a:solidFill>
                  <a:srgbClr val="4D4E53"/>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49" name="Google Shape;349;p54"/>
          <p:cNvSpPr txBox="1"/>
          <p:nvPr>
            <p:ph idx="1" type="subTitle"/>
          </p:nvPr>
        </p:nvSpPr>
        <p:spPr>
          <a:xfrm>
            <a:off x="784600" y="2335783"/>
            <a:ext cx="8144100" cy="4138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Font typeface="Arial"/>
              <a:buNone/>
              <a:defRPr>
                <a:latin typeface="Arial"/>
                <a:ea typeface="Arial"/>
                <a:cs typeface="Arial"/>
                <a:sym typeface="Arial"/>
              </a:defRPr>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rt Title Triangle Graphic" showMasterSp="0">
  <p:cSld name="TITLE_2">
    <p:bg>
      <p:bgPr>
        <a:solidFill>
          <a:schemeClr val="dk2"/>
        </a:solidFill>
      </p:bgPr>
    </p:bg>
    <p:spTree>
      <p:nvGrpSpPr>
        <p:cNvPr id="350" name="Shape 350"/>
        <p:cNvGrpSpPr/>
        <p:nvPr/>
      </p:nvGrpSpPr>
      <p:grpSpPr>
        <a:xfrm>
          <a:off x="0" y="0"/>
          <a:ext cx="0" cy="0"/>
          <a:chOff x="0" y="0"/>
          <a:chExt cx="0" cy="0"/>
        </a:xfrm>
      </p:grpSpPr>
      <p:pic>
        <p:nvPicPr>
          <p:cNvPr id="351" name="Google Shape;351;p55"/>
          <p:cNvPicPr preferRelativeResize="0"/>
          <p:nvPr/>
        </p:nvPicPr>
        <p:blipFill rotWithShape="1">
          <a:blip r:embed="rId2">
            <a:alphaModFix/>
          </a:blip>
          <a:srcRect b="1409" l="0" r="487" t="0"/>
          <a:stretch/>
        </p:blipFill>
        <p:spPr>
          <a:xfrm>
            <a:off x="7598838" y="3300337"/>
            <a:ext cx="3444874" cy="3549199"/>
          </a:xfrm>
          <a:prstGeom prst="rect">
            <a:avLst/>
          </a:prstGeom>
          <a:noFill/>
          <a:ln>
            <a:noFill/>
          </a:ln>
        </p:spPr>
      </p:pic>
      <p:sp>
        <p:nvSpPr>
          <p:cNvPr id="352" name="Google Shape;352;p55"/>
          <p:cNvSpPr txBox="1"/>
          <p:nvPr>
            <p:ph type="ctrTitle"/>
          </p:nvPr>
        </p:nvSpPr>
        <p:spPr>
          <a:xfrm>
            <a:off x="532800" y="1930401"/>
            <a:ext cx="6739200" cy="18336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lt1"/>
              </a:buClr>
              <a:buSzPts val="5100"/>
              <a:buFont typeface="Arial"/>
              <a:buNone/>
              <a:defRPr b="1" i="0" sz="51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p:txBody>
      </p:sp>
      <p:sp>
        <p:nvSpPr>
          <p:cNvPr id="353" name="Google Shape;353;p55"/>
          <p:cNvSpPr txBox="1"/>
          <p:nvPr>
            <p:ph idx="1" type="subTitle"/>
          </p:nvPr>
        </p:nvSpPr>
        <p:spPr>
          <a:xfrm>
            <a:off x="532800" y="3856037"/>
            <a:ext cx="6739200" cy="14145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500"/>
              </a:spcBef>
              <a:spcAft>
                <a:spcPts val="0"/>
              </a:spcAft>
              <a:buClr>
                <a:schemeClr val="dk2"/>
              </a:buClr>
              <a:buSzPts val="3100"/>
              <a:buFont typeface="Arial"/>
              <a:buNone/>
              <a:defRPr b="0" i="0" sz="3100" u="none" cap="none" strike="noStrike">
                <a:solidFill>
                  <a:schemeClr val="lt1"/>
                </a:solidFill>
                <a:latin typeface="Arial"/>
                <a:ea typeface="Arial"/>
                <a:cs typeface="Arial"/>
                <a:sym typeface="Arial"/>
              </a:defRPr>
            </a:lvl1pPr>
            <a:lvl2pPr lvl="1" marR="0" algn="ctr">
              <a:lnSpc>
                <a:spcPct val="90000"/>
              </a:lnSpc>
              <a:spcBef>
                <a:spcPts val="500"/>
              </a:spcBef>
              <a:spcAft>
                <a:spcPts val="0"/>
              </a:spcAft>
              <a:buClr>
                <a:schemeClr val="dk2"/>
              </a:buClr>
              <a:buSzPts val="2000"/>
              <a:buFont typeface="Arial"/>
              <a:buNone/>
              <a:defRPr b="0" i="0" sz="2000" u="none" cap="none" strike="noStrike">
                <a:solidFill>
                  <a:schemeClr val="dk1"/>
                </a:solidFill>
                <a:latin typeface="Arial"/>
                <a:ea typeface="Arial"/>
                <a:cs typeface="Arial"/>
                <a:sym typeface="Arial"/>
              </a:defRPr>
            </a:lvl2pPr>
            <a:lvl3pPr lvl="2" marR="0" algn="ctr">
              <a:lnSpc>
                <a:spcPct val="90000"/>
              </a:lnSpc>
              <a:spcBef>
                <a:spcPts val="500"/>
              </a:spcBef>
              <a:spcAft>
                <a:spcPts val="0"/>
              </a:spcAft>
              <a:buClr>
                <a:schemeClr val="dk2"/>
              </a:buClr>
              <a:buSzPts val="1900"/>
              <a:buFont typeface="Arial"/>
              <a:buNone/>
              <a:defRPr b="0" i="0" sz="1900" u="none" cap="none" strike="noStrike">
                <a:solidFill>
                  <a:schemeClr val="dk1"/>
                </a:solidFill>
                <a:latin typeface="Arial"/>
                <a:ea typeface="Arial"/>
                <a:cs typeface="Arial"/>
                <a:sym typeface="Arial"/>
              </a:defRPr>
            </a:lvl3pPr>
            <a:lvl4pPr lvl="3" marR="0" algn="ctr">
              <a:lnSpc>
                <a:spcPct val="90000"/>
              </a:lnSpc>
              <a:spcBef>
                <a:spcPts val="300"/>
              </a:spcBef>
              <a:spcAft>
                <a:spcPts val="0"/>
              </a:spcAft>
              <a:buClr>
                <a:schemeClr val="dk2"/>
              </a:buClr>
              <a:buSzPts val="1600"/>
              <a:buFont typeface="Arial"/>
              <a:buNone/>
              <a:defRPr b="0" i="0" sz="1600" u="none" cap="none" strike="noStrike">
                <a:solidFill>
                  <a:schemeClr val="dk1"/>
                </a:solidFill>
                <a:latin typeface="Arial"/>
                <a:ea typeface="Arial"/>
                <a:cs typeface="Arial"/>
                <a:sym typeface="Arial"/>
              </a:defRPr>
            </a:lvl4pPr>
            <a:lvl5pPr lvl="4" marR="0" algn="ctr">
              <a:lnSpc>
                <a:spcPct val="90000"/>
              </a:lnSpc>
              <a:spcBef>
                <a:spcPts val="300"/>
              </a:spcBef>
              <a:spcAft>
                <a:spcPts val="0"/>
              </a:spcAft>
              <a:buClr>
                <a:schemeClr val="dk2"/>
              </a:buClr>
              <a:buSzPts val="1600"/>
              <a:buFont typeface="Arial"/>
              <a:buNone/>
              <a:defRPr b="0" i="0" sz="1600" u="none" cap="none" strike="noStrike">
                <a:solidFill>
                  <a:schemeClr val="dk1"/>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descr="Government Commercial Function logo" id="354" name="Google Shape;354;p55" title="Government Commercial Function logo"/>
          <p:cNvPicPr preferRelativeResize="0"/>
          <p:nvPr/>
        </p:nvPicPr>
        <p:blipFill rotWithShape="1">
          <a:blip r:embed="rId3">
            <a:alphaModFix/>
          </a:blip>
          <a:srcRect b="0" l="0" r="0" t="0"/>
          <a:stretch/>
        </p:blipFill>
        <p:spPr>
          <a:xfrm>
            <a:off x="547200" y="291600"/>
            <a:ext cx="1151999" cy="933788"/>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355" name="Shape 355"/>
        <p:cNvGrpSpPr/>
        <p:nvPr/>
      </p:nvGrpSpPr>
      <p:grpSpPr>
        <a:xfrm>
          <a:off x="0" y="0"/>
          <a:ext cx="0" cy="0"/>
          <a:chOff x="0" y="0"/>
          <a:chExt cx="0" cy="0"/>
        </a:xfrm>
      </p:grpSpPr>
      <p:sp>
        <p:nvSpPr>
          <p:cNvPr id="356" name="Google Shape;356;p56"/>
          <p:cNvSpPr txBox="1"/>
          <p:nvPr>
            <p:ph idx="12" type="sldNum"/>
          </p:nvPr>
        </p:nvSpPr>
        <p:spPr>
          <a:xfrm>
            <a:off x="10" y="6251556"/>
            <a:ext cx="731700" cy="5247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pic>
        <p:nvPicPr>
          <p:cNvPr id="357" name="Google Shape;357;p56"/>
          <p:cNvPicPr preferRelativeResize="0"/>
          <p:nvPr/>
        </p:nvPicPr>
        <p:blipFill rotWithShape="1">
          <a:blip r:embed="rId2">
            <a:alphaModFix/>
          </a:blip>
          <a:srcRect b="0" l="0" r="0" t="0"/>
          <a:stretch/>
        </p:blipFill>
        <p:spPr>
          <a:xfrm>
            <a:off x="10147833" y="5089178"/>
            <a:ext cx="1813267" cy="1511056"/>
          </a:xfrm>
          <a:prstGeom prst="rect">
            <a:avLst/>
          </a:prstGeom>
          <a:noFill/>
          <a:ln>
            <a:noFill/>
          </a:ln>
        </p:spPr>
      </p:pic>
      <p:pic>
        <p:nvPicPr>
          <p:cNvPr descr="Image" id="358" name="Google Shape;358;p56"/>
          <p:cNvPicPr preferRelativeResize="0"/>
          <p:nvPr/>
        </p:nvPicPr>
        <p:blipFill rotWithShape="1">
          <a:blip r:embed="rId3">
            <a:alphaModFix/>
          </a:blip>
          <a:srcRect b="0" l="0" r="0" t="0"/>
          <a:stretch/>
        </p:blipFill>
        <p:spPr>
          <a:xfrm>
            <a:off x="0" y="0"/>
            <a:ext cx="11663997" cy="6858000"/>
          </a:xfrm>
          <a:prstGeom prst="rect">
            <a:avLst/>
          </a:prstGeom>
          <a:noFill/>
          <a:ln>
            <a:noFill/>
          </a:ln>
        </p:spPr>
      </p:pic>
      <p:pic>
        <p:nvPicPr>
          <p:cNvPr descr="Image" id="359" name="Google Shape;359;p56"/>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360" name="Google Shape;360;p56"/>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pic>
        <p:nvPicPr>
          <p:cNvPr descr="Image" id="361" name="Google Shape;361;p56"/>
          <p:cNvPicPr preferRelativeResize="0"/>
          <p:nvPr/>
        </p:nvPicPr>
        <p:blipFill rotWithShape="1">
          <a:blip r:embed="rId6">
            <a:alphaModFix/>
          </a:blip>
          <a:srcRect b="0" l="0" r="0" t="0"/>
          <a:stretch/>
        </p:blipFill>
        <p:spPr>
          <a:xfrm>
            <a:off x="842667" y="5914453"/>
            <a:ext cx="3600693" cy="439294"/>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1">
    <p:spTree>
      <p:nvGrpSpPr>
        <p:cNvPr id="366" name="Shape 366"/>
        <p:cNvGrpSpPr/>
        <p:nvPr/>
      </p:nvGrpSpPr>
      <p:grpSpPr>
        <a:xfrm>
          <a:off x="0" y="0"/>
          <a:ext cx="0" cy="0"/>
          <a:chOff x="0" y="0"/>
          <a:chExt cx="0" cy="0"/>
        </a:xfrm>
      </p:grpSpPr>
      <p:sp>
        <p:nvSpPr>
          <p:cNvPr id="367" name="Google Shape;367;p58"/>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
  <p:cSld name="Title Only 0">
    <p:spTree>
      <p:nvGrpSpPr>
        <p:cNvPr id="368" name="Shape 368"/>
        <p:cNvGrpSpPr/>
        <p:nvPr/>
      </p:nvGrpSpPr>
      <p:grpSpPr>
        <a:xfrm>
          <a:off x="0" y="0"/>
          <a:ext cx="0" cy="0"/>
          <a:chOff x="0" y="0"/>
          <a:chExt cx="0" cy="0"/>
        </a:xfrm>
      </p:grpSpPr>
      <p:sp>
        <p:nvSpPr>
          <p:cNvPr id="369" name="Google Shape;369;p59"/>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ew slide">
  <p:cSld name="TITLE_1">
    <p:spTree>
      <p:nvGrpSpPr>
        <p:cNvPr id="370" name="Shape 370"/>
        <p:cNvGrpSpPr/>
        <p:nvPr/>
      </p:nvGrpSpPr>
      <p:grpSpPr>
        <a:xfrm>
          <a:off x="0" y="0"/>
          <a:ext cx="0" cy="0"/>
          <a:chOff x="0" y="0"/>
          <a:chExt cx="0" cy="0"/>
        </a:xfrm>
      </p:grpSpPr>
      <p:pic>
        <p:nvPicPr>
          <p:cNvPr descr="Image" id="371" name="Google Shape;371;p6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age" id="372" name="Google Shape;372;p60"/>
          <p:cNvPicPr preferRelativeResize="0"/>
          <p:nvPr/>
        </p:nvPicPr>
        <p:blipFill rotWithShape="1">
          <a:blip r:embed="rId3">
            <a:alphaModFix/>
          </a:blip>
          <a:srcRect b="0" l="0" r="0" t="0"/>
          <a:stretch/>
        </p:blipFill>
        <p:spPr>
          <a:xfrm>
            <a:off x="837237" y="6032744"/>
            <a:ext cx="2464156" cy="380512"/>
          </a:xfrm>
          <a:prstGeom prst="rect">
            <a:avLst/>
          </a:prstGeom>
          <a:noFill/>
          <a:ln>
            <a:noFill/>
          </a:ln>
        </p:spPr>
      </p:pic>
      <p:pic>
        <p:nvPicPr>
          <p:cNvPr descr="Image" id="373" name="Google Shape;373;p60"/>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374" name="Google Shape;374;p60"/>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sp>
        <p:nvSpPr>
          <p:cNvPr id="375" name="Google Shape;375;p60"/>
          <p:cNvSpPr txBox="1"/>
          <p:nvPr>
            <p:ph type="ctrTitle"/>
          </p:nvPr>
        </p:nvSpPr>
        <p:spPr>
          <a:xfrm>
            <a:off x="784600" y="1335850"/>
            <a:ext cx="109275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4300"/>
              <a:buNone/>
              <a:defRPr b="0" sz="4300">
                <a:solidFill>
                  <a:srgbClr val="4D4E53"/>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76" name="Google Shape;376;p60"/>
          <p:cNvSpPr txBox="1"/>
          <p:nvPr>
            <p:ph idx="1" type="subTitle"/>
          </p:nvPr>
        </p:nvSpPr>
        <p:spPr>
          <a:xfrm>
            <a:off x="784600" y="2335783"/>
            <a:ext cx="8144100" cy="4138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Font typeface="Arial"/>
              <a:buNone/>
              <a:defRPr>
                <a:latin typeface="Arial"/>
                <a:ea typeface="Arial"/>
                <a:cs typeface="Arial"/>
                <a:sym typeface="Arial"/>
              </a:defRPr>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377" name="Shape 377"/>
        <p:cNvGrpSpPr/>
        <p:nvPr/>
      </p:nvGrpSpPr>
      <p:grpSpPr>
        <a:xfrm>
          <a:off x="0" y="0"/>
          <a:ext cx="0" cy="0"/>
          <a:chOff x="0" y="0"/>
          <a:chExt cx="0" cy="0"/>
        </a:xfrm>
      </p:grpSpPr>
      <p:sp>
        <p:nvSpPr>
          <p:cNvPr id="378" name="Google Shape;378;p61"/>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Image" id="379" name="Google Shape;379;p6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age" id="380" name="Google Shape;380;p61"/>
          <p:cNvPicPr preferRelativeResize="0"/>
          <p:nvPr/>
        </p:nvPicPr>
        <p:blipFill rotWithShape="1">
          <a:blip r:embed="rId3">
            <a:alphaModFix/>
          </a:blip>
          <a:srcRect b="0" l="0" r="0" t="0"/>
          <a:stretch/>
        </p:blipFill>
        <p:spPr>
          <a:xfrm>
            <a:off x="837237" y="6032744"/>
            <a:ext cx="2464156" cy="380512"/>
          </a:xfrm>
          <a:prstGeom prst="rect">
            <a:avLst/>
          </a:prstGeom>
          <a:noFill/>
          <a:ln>
            <a:noFill/>
          </a:ln>
        </p:spPr>
      </p:pic>
      <p:pic>
        <p:nvPicPr>
          <p:cNvPr descr="Image" id="381" name="Google Shape;381;p61"/>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382" name="Google Shape;382;p61"/>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sp>
        <p:nvSpPr>
          <p:cNvPr id="383" name="Google Shape;383;p61"/>
          <p:cNvSpPr txBox="1"/>
          <p:nvPr>
            <p:ph type="ctrTitle"/>
          </p:nvPr>
        </p:nvSpPr>
        <p:spPr>
          <a:xfrm>
            <a:off x="784600" y="1335850"/>
            <a:ext cx="109275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4300"/>
              <a:buNone/>
              <a:defRPr b="0" sz="4300">
                <a:solidFill>
                  <a:srgbClr val="4D4E53"/>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84" name="Google Shape;384;p61"/>
          <p:cNvSpPr txBox="1"/>
          <p:nvPr>
            <p:ph idx="1" type="subTitle"/>
          </p:nvPr>
        </p:nvSpPr>
        <p:spPr>
          <a:xfrm>
            <a:off x="784600" y="2335783"/>
            <a:ext cx="8144100" cy="4138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Font typeface="Arial"/>
              <a:buNone/>
              <a:defRPr>
                <a:latin typeface="Arial"/>
                <a:ea typeface="Arial"/>
                <a:cs typeface="Arial"/>
                <a:sym typeface="Arial"/>
              </a:defRPr>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5" name="Shape 385"/>
        <p:cNvGrpSpPr/>
        <p:nvPr/>
      </p:nvGrpSpPr>
      <p:grpSpPr>
        <a:xfrm>
          <a:off x="0" y="0"/>
          <a:ext cx="0" cy="0"/>
          <a:chOff x="0" y="0"/>
          <a:chExt cx="0" cy="0"/>
        </a:xfrm>
      </p:grpSpPr>
      <p:sp>
        <p:nvSpPr>
          <p:cNvPr id="386" name="Google Shape;386;p62"/>
          <p:cNvSpPr/>
          <p:nvPr/>
        </p:nvSpPr>
        <p:spPr>
          <a:xfrm>
            <a:off x="4218354" y="0"/>
            <a:ext cx="7973700" cy="6858000"/>
          </a:xfrm>
          <a:prstGeom prst="rect">
            <a:avLst/>
          </a:prstGeom>
          <a:solidFill>
            <a:srgbClr val="231F20"/>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87" name="Google Shape;387;p62"/>
          <p:cNvSpPr/>
          <p:nvPr/>
        </p:nvSpPr>
        <p:spPr>
          <a:xfrm>
            <a:off x="4500002" y="-1"/>
            <a:ext cx="7692000" cy="6858000"/>
          </a:xfrm>
          <a:prstGeom prst="rect">
            <a:avLst/>
          </a:prstGeom>
          <a:blipFill rotWithShape="1">
            <a:blip r:embed="rId2">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388" name="Google Shape;388;p62"/>
          <p:cNvCxnSpPr/>
          <p:nvPr/>
        </p:nvCxnSpPr>
        <p:spPr>
          <a:xfrm>
            <a:off x="4218355" y="0"/>
            <a:ext cx="0" cy="6858000"/>
          </a:xfrm>
          <a:prstGeom prst="straightConnector1">
            <a:avLst/>
          </a:prstGeom>
          <a:noFill/>
          <a:ln cap="flat" cmpd="sng" w="12700">
            <a:solidFill>
              <a:srgbClr val="231F20"/>
            </a:solidFill>
            <a:prstDash val="solid"/>
            <a:round/>
            <a:headEnd len="sm" w="sm" type="none"/>
            <a:tailEnd len="sm" w="sm" type="none"/>
          </a:ln>
        </p:spPr>
      </p:cxnSp>
      <p:sp>
        <p:nvSpPr>
          <p:cNvPr id="389" name="Google Shape;389;p62"/>
          <p:cNvSpPr/>
          <p:nvPr/>
        </p:nvSpPr>
        <p:spPr>
          <a:xfrm>
            <a:off x="0" y="0"/>
            <a:ext cx="6763284" cy="6858000"/>
          </a:xfrm>
          <a:custGeom>
            <a:rect b="b" l="l" r="r" t="t"/>
            <a:pathLst>
              <a:path extrusionOk="0" h="21600" w="21600">
                <a:moveTo>
                  <a:pt x="16675" y="0"/>
                </a:moveTo>
                <a:lnTo>
                  <a:pt x="0" y="0"/>
                </a:lnTo>
                <a:lnTo>
                  <a:pt x="0" y="21600"/>
                </a:lnTo>
                <a:lnTo>
                  <a:pt x="20987" y="21600"/>
                </a:lnTo>
                <a:lnTo>
                  <a:pt x="21022" y="21436"/>
                </a:lnTo>
                <a:lnTo>
                  <a:pt x="21067" y="21216"/>
                </a:lnTo>
                <a:lnTo>
                  <a:pt x="21110" y="20996"/>
                </a:lnTo>
                <a:lnTo>
                  <a:pt x="21151" y="20776"/>
                </a:lnTo>
                <a:lnTo>
                  <a:pt x="21190" y="20554"/>
                </a:lnTo>
                <a:lnTo>
                  <a:pt x="21228" y="20332"/>
                </a:lnTo>
                <a:lnTo>
                  <a:pt x="21264" y="20110"/>
                </a:lnTo>
                <a:lnTo>
                  <a:pt x="21298" y="19887"/>
                </a:lnTo>
                <a:lnTo>
                  <a:pt x="21330" y="19663"/>
                </a:lnTo>
                <a:lnTo>
                  <a:pt x="21360" y="19439"/>
                </a:lnTo>
                <a:lnTo>
                  <a:pt x="21389" y="19214"/>
                </a:lnTo>
                <a:lnTo>
                  <a:pt x="21416" y="18989"/>
                </a:lnTo>
                <a:lnTo>
                  <a:pt x="21441" y="18763"/>
                </a:lnTo>
                <a:lnTo>
                  <a:pt x="21465" y="18537"/>
                </a:lnTo>
                <a:lnTo>
                  <a:pt x="21486" y="18310"/>
                </a:lnTo>
                <a:lnTo>
                  <a:pt x="21506" y="18083"/>
                </a:lnTo>
                <a:lnTo>
                  <a:pt x="21524" y="17855"/>
                </a:lnTo>
                <a:lnTo>
                  <a:pt x="21539" y="17626"/>
                </a:lnTo>
                <a:lnTo>
                  <a:pt x="21554" y="17397"/>
                </a:lnTo>
                <a:lnTo>
                  <a:pt x="21566" y="17168"/>
                </a:lnTo>
                <a:lnTo>
                  <a:pt x="21576" y="16938"/>
                </a:lnTo>
                <a:lnTo>
                  <a:pt x="21585" y="16708"/>
                </a:lnTo>
                <a:lnTo>
                  <a:pt x="21591" y="16477"/>
                </a:lnTo>
                <a:lnTo>
                  <a:pt x="21596" y="16246"/>
                </a:lnTo>
                <a:lnTo>
                  <a:pt x="21599" y="16014"/>
                </a:lnTo>
                <a:lnTo>
                  <a:pt x="21600" y="15782"/>
                </a:lnTo>
                <a:lnTo>
                  <a:pt x="21599" y="15549"/>
                </a:lnTo>
                <a:lnTo>
                  <a:pt x="21596" y="15318"/>
                </a:lnTo>
                <a:lnTo>
                  <a:pt x="21591" y="15086"/>
                </a:lnTo>
                <a:lnTo>
                  <a:pt x="21585" y="14856"/>
                </a:lnTo>
                <a:lnTo>
                  <a:pt x="21576" y="14625"/>
                </a:lnTo>
                <a:lnTo>
                  <a:pt x="21566" y="14395"/>
                </a:lnTo>
                <a:lnTo>
                  <a:pt x="21554" y="14166"/>
                </a:lnTo>
                <a:lnTo>
                  <a:pt x="21539" y="13937"/>
                </a:lnTo>
                <a:lnTo>
                  <a:pt x="21524" y="13709"/>
                </a:lnTo>
                <a:lnTo>
                  <a:pt x="21506" y="13481"/>
                </a:lnTo>
                <a:lnTo>
                  <a:pt x="21486" y="13253"/>
                </a:lnTo>
                <a:lnTo>
                  <a:pt x="21465" y="13026"/>
                </a:lnTo>
                <a:lnTo>
                  <a:pt x="21441" y="12800"/>
                </a:lnTo>
                <a:lnTo>
                  <a:pt x="21416" y="12574"/>
                </a:lnTo>
                <a:lnTo>
                  <a:pt x="21389" y="12349"/>
                </a:lnTo>
                <a:lnTo>
                  <a:pt x="21360" y="12124"/>
                </a:lnTo>
                <a:lnTo>
                  <a:pt x="21330" y="11900"/>
                </a:lnTo>
                <a:lnTo>
                  <a:pt x="21298" y="11676"/>
                </a:lnTo>
                <a:lnTo>
                  <a:pt x="21264" y="11453"/>
                </a:lnTo>
                <a:lnTo>
                  <a:pt x="21228" y="11231"/>
                </a:lnTo>
                <a:lnTo>
                  <a:pt x="21190" y="11009"/>
                </a:lnTo>
                <a:lnTo>
                  <a:pt x="21151" y="10788"/>
                </a:lnTo>
                <a:lnTo>
                  <a:pt x="21110" y="10567"/>
                </a:lnTo>
                <a:lnTo>
                  <a:pt x="21067" y="10347"/>
                </a:lnTo>
                <a:lnTo>
                  <a:pt x="21022" y="10127"/>
                </a:lnTo>
                <a:lnTo>
                  <a:pt x="20976" y="9909"/>
                </a:lnTo>
                <a:lnTo>
                  <a:pt x="20928" y="9690"/>
                </a:lnTo>
                <a:lnTo>
                  <a:pt x="20878" y="9473"/>
                </a:lnTo>
                <a:lnTo>
                  <a:pt x="20826" y="9256"/>
                </a:lnTo>
                <a:lnTo>
                  <a:pt x="20773" y="9040"/>
                </a:lnTo>
                <a:lnTo>
                  <a:pt x="20718" y="8824"/>
                </a:lnTo>
                <a:lnTo>
                  <a:pt x="20662" y="8609"/>
                </a:lnTo>
                <a:lnTo>
                  <a:pt x="20604" y="8395"/>
                </a:lnTo>
                <a:lnTo>
                  <a:pt x="20544" y="8181"/>
                </a:lnTo>
                <a:lnTo>
                  <a:pt x="20482" y="7968"/>
                </a:lnTo>
                <a:lnTo>
                  <a:pt x="20419" y="7756"/>
                </a:lnTo>
                <a:lnTo>
                  <a:pt x="20354" y="7544"/>
                </a:lnTo>
                <a:lnTo>
                  <a:pt x="20288" y="7333"/>
                </a:lnTo>
                <a:lnTo>
                  <a:pt x="20219" y="7123"/>
                </a:lnTo>
                <a:lnTo>
                  <a:pt x="20150" y="6914"/>
                </a:lnTo>
                <a:lnTo>
                  <a:pt x="20078" y="6705"/>
                </a:lnTo>
                <a:lnTo>
                  <a:pt x="20005" y="6497"/>
                </a:lnTo>
                <a:lnTo>
                  <a:pt x="19931" y="6290"/>
                </a:lnTo>
                <a:lnTo>
                  <a:pt x="19855" y="6084"/>
                </a:lnTo>
                <a:lnTo>
                  <a:pt x="19777" y="5878"/>
                </a:lnTo>
                <a:lnTo>
                  <a:pt x="19697" y="5673"/>
                </a:lnTo>
                <a:lnTo>
                  <a:pt x="19617" y="5469"/>
                </a:lnTo>
                <a:lnTo>
                  <a:pt x="19534" y="5266"/>
                </a:lnTo>
                <a:lnTo>
                  <a:pt x="19450" y="5063"/>
                </a:lnTo>
                <a:lnTo>
                  <a:pt x="19364" y="4861"/>
                </a:lnTo>
                <a:lnTo>
                  <a:pt x="19277" y="4660"/>
                </a:lnTo>
                <a:lnTo>
                  <a:pt x="19189" y="4460"/>
                </a:lnTo>
                <a:lnTo>
                  <a:pt x="19098" y="4261"/>
                </a:lnTo>
                <a:lnTo>
                  <a:pt x="19007" y="4062"/>
                </a:lnTo>
                <a:lnTo>
                  <a:pt x="18913" y="3864"/>
                </a:lnTo>
                <a:lnTo>
                  <a:pt x="18819" y="3667"/>
                </a:lnTo>
                <a:lnTo>
                  <a:pt x="18722" y="3471"/>
                </a:lnTo>
                <a:lnTo>
                  <a:pt x="18625" y="3276"/>
                </a:lnTo>
                <a:lnTo>
                  <a:pt x="18525" y="3082"/>
                </a:lnTo>
                <a:lnTo>
                  <a:pt x="18425" y="2888"/>
                </a:lnTo>
                <a:lnTo>
                  <a:pt x="18322" y="2696"/>
                </a:lnTo>
                <a:lnTo>
                  <a:pt x="18219" y="2504"/>
                </a:lnTo>
                <a:lnTo>
                  <a:pt x="18114" y="2313"/>
                </a:lnTo>
                <a:lnTo>
                  <a:pt x="18007" y="2123"/>
                </a:lnTo>
                <a:lnTo>
                  <a:pt x="17899" y="1934"/>
                </a:lnTo>
                <a:lnTo>
                  <a:pt x="17790" y="1746"/>
                </a:lnTo>
                <a:lnTo>
                  <a:pt x="17679" y="1559"/>
                </a:lnTo>
                <a:lnTo>
                  <a:pt x="17567" y="1373"/>
                </a:lnTo>
                <a:lnTo>
                  <a:pt x="17453" y="1188"/>
                </a:lnTo>
                <a:lnTo>
                  <a:pt x="17338" y="1003"/>
                </a:lnTo>
                <a:lnTo>
                  <a:pt x="17221" y="820"/>
                </a:lnTo>
                <a:lnTo>
                  <a:pt x="17103" y="637"/>
                </a:lnTo>
                <a:lnTo>
                  <a:pt x="16984" y="456"/>
                </a:lnTo>
                <a:lnTo>
                  <a:pt x="16863" y="275"/>
                </a:lnTo>
                <a:lnTo>
                  <a:pt x="16741" y="96"/>
                </a:lnTo>
                <a:lnTo>
                  <a:pt x="16675" y="0"/>
                </a:lnTo>
                <a:close/>
              </a:path>
            </a:pathLst>
          </a:custGeom>
          <a:solidFill>
            <a:srgbClr val="51B6B2"/>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90" name="Google Shape;390;p62"/>
          <p:cNvSpPr/>
          <p:nvPr/>
        </p:nvSpPr>
        <p:spPr>
          <a:xfrm>
            <a:off x="9070226" y="4451801"/>
            <a:ext cx="3121800" cy="2406300"/>
          </a:xfrm>
          <a:prstGeom prst="rect">
            <a:avLst/>
          </a:prstGeom>
          <a:blipFill rotWithShape="1">
            <a:blip r:embed="rId3">
              <a:alphaModFix/>
            </a:blip>
            <a:stretch>
              <a:fillRect b="0" l="0" r="0" t="0"/>
            </a:stretch>
          </a:blip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91" name="Google Shape;391;p62"/>
          <p:cNvSpPr txBox="1"/>
          <p:nvPr>
            <p:ph type="title"/>
          </p:nvPr>
        </p:nvSpPr>
        <p:spPr>
          <a:xfrm>
            <a:off x="838842" y="2319816"/>
            <a:ext cx="4049400" cy="694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300"/>
              <a:buFont typeface="Arial"/>
              <a:buNone/>
              <a:defRPr sz="43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92" name="Google Shape;392;p62"/>
          <p:cNvSpPr txBox="1"/>
          <p:nvPr>
            <p:ph idx="1" type="body"/>
          </p:nvPr>
        </p:nvSpPr>
        <p:spPr>
          <a:xfrm>
            <a:off x="1829752" y="3840479"/>
            <a:ext cx="8538900" cy="1714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93" name="Google Shape;393;p62"/>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knowledgeable">
  <p:cSld name="TITLE_1_1_1_1_1">
    <p:spTree>
      <p:nvGrpSpPr>
        <p:cNvPr id="44" name="Shape 44"/>
        <p:cNvGrpSpPr/>
        <p:nvPr/>
      </p:nvGrpSpPr>
      <p:grpSpPr>
        <a:xfrm>
          <a:off x="0" y="0"/>
          <a:ext cx="0" cy="0"/>
          <a:chOff x="0" y="0"/>
          <a:chExt cx="0" cy="0"/>
        </a:xfrm>
      </p:grpSpPr>
      <p:pic>
        <p:nvPicPr>
          <p:cNvPr id="45" name="Google Shape;45;p7"/>
          <p:cNvPicPr preferRelativeResize="0"/>
          <p:nvPr/>
        </p:nvPicPr>
        <p:blipFill rotWithShape="1">
          <a:blip r:embed="rId2">
            <a:alphaModFix/>
          </a:blip>
          <a:srcRect b="0" l="0" r="8181" t="26696"/>
          <a:stretch/>
        </p:blipFill>
        <p:spPr>
          <a:xfrm>
            <a:off x="2877600" y="0"/>
            <a:ext cx="9314399" cy="4957250"/>
          </a:xfrm>
          <a:prstGeom prst="rect">
            <a:avLst/>
          </a:prstGeom>
          <a:noFill/>
          <a:ln>
            <a:noFill/>
          </a:ln>
        </p:spPr>
      </p:pic>
      <p:pic>
        <p:nvPicPr>
          <p:cNvPr id="46" name="Google Shape;46;p7"/>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47" name="Google Shape;47;p7" title="Crown Commercial Service(stacked_black).png"/>
          <p:cNvPicPr preferRelativeResize="0"/>
          <p:nvPr/>
        </p:nvPicPr>
        <p:blipFill>
          <a:blip r:embed="rId4">
            <a:alphaModFix/>
          </a:blip>
          <a:stretch>
            <a:fillRect/>
          </a:stretch>
        </p:blipFill>
        <p:spPr>
          <a:xfrm>
            <a:off x="299150" y="5090175"/>
            <a:ext cx="1779077" cy="1628776"/>
          </a:xfrm>
          <a:prstGeom prst="rect">
            <a:avLst/>
          </a:prstGeom>
          <a:noFill/>
          <a:ln>
            <a:noFill/>
          </a:ln>
        </p:spPr>
      </p:pic>
      <p:pic>
        <p:nvPicPr>
          <p:cNvPr id="48" name="Google Shape;48;p7" title="Asset 1@3x.png"/>
          <p:cNvPicPr preferRelativeResize="0"/>
          <p:nvPr/>
        </p:nvPicPr>
        <p:blipFill>
          <a:blip r:embed="rId5">
            <a:alphaModFix/>
          </a:blip>
          <a:stretch>
            <a:fillRect/>
          </a:stretch>
        </p:blipFill>
        <p:spPr>
          <a:xfrm>
            <a:off x="3866775" y="5656613"/>
            <a:ext cx="4458451" cy="495900"/>
          </a:xfrm>
          <a:prstGeom prst="rect">
            <a:avLst/>
          </a:prstGeom>
          <a:noFill/>
          <a:ln>
            <a:noFill/>
          </a:ln>
        </p:spPr>
      </p:pic>
      <p:sp>
        <p:nvSpPr>
          <p:cNvPr id="49" name="Google Shape;49;p7"/>
          <p:cNvSpPr txBox="1"/>
          <p:nvPr>
            <p:ph type="ctrTitle"/>
          </p:nvPr>
        </p:nvSpPr>
        <p:spPr>
          <a:xfrm>
            <a:off x="299150" y="1198200"/>
            <a:ext cx="3664500" cy="20820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0" name="Google Shape;50;p7"/>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b="0" sz="1800">
                <a:solidFill>
                  <a:schemeClr val="dk1"/>
                </a:solidFill>
              </a:defRPr>
            </a:lvl1pPr>
            <a:lvl2pPr lvl="1" algn="ctr">
              <a:spcBef>
                <a:spcPts val="0"/>
              </a:spcBef>
              <a:spcAft>
                <a:spcPts val="0"/>
              </a:spcAft>
              <a:buClr>
                <a:schemeClr val="dk1"/>
              </a:buClr>
              <a:buSzPts val="1800"/>
              <a:buNone/>
              <a:defRPr b="0" sz="1800">
                <a:solidFill>
                  <a:schemeClr val="dk1"/>
                </a:solidFill>
              </a:defRPr>
            </a:lvl2pPr>
            <a:lvl3pPr lvl="2" algn="ctr">
              <a:spcBef>
                <a:spcPts val="0"/>
              </a:spcBef>
              <a:spcAft>
                <a:spcPts val="0"/>
              </a:spcAft>
              <a:buClr>
                <a:schemeClr val="dk1"/>
              </a:buClr>
              <a:buSzPts val="1800"/>
              <a:buNone/>
              <a:defRPr b="0" sz="1800">
                <a:solidFill>
                  <a:schemeClr val="dk1"/>
                </a:solidFill>
              </a:defRPr>
            </a:lvl3pPr>
            <a:lvl4pPr lvl="3" algn="ctr">
              <a:spcBef>
                <a:spcPts val="0"/>
              </a:spcBef>
              <a:spcAft>
                <a:spcPts val="0"/>
              </a:spcAft>
              <a:buClr>
                <a:schemeClr val="dk1"/>
              </a:buClr>
              <a:buSzPts val="1800"/>
              <a:buNone/>
              <a:defRPr b="0" sz="1800">
                <a:solidFill>
                  <a:schemeClr val="dk1"/>
                </a:solidFill>
              </a:defRPr>
            </a:lvl4pPr>
            <a:lvl5pPr lvl="4" algn="ctr">
              <a:spcBef>
                <a:spcPts val="0"/>
              </a:spcBef>
              <a:spcAft>
                <a:spcPts val="0"/>
              </a:spcAft>
              <a:buClr>
                <a:schemeClr val="dk1"/>
              </a:buClr>
              <a:buSzPts val="1800"/>
              <a:buNone/>
              <a:defRPr b="0" sz="1800">
                <a:solidFill>
                  <a:schemeClr val="dk1"/>
                </a:solidFill>
              </a:defRPr>
            </a:lvl5pPr>
            <a:lvl6pPr lvl="5" algn="ctr">
              <a:spcBef>
                <a:spcPts val="0"/>
              </a:spcBef>
              <a:spcAft>
                <a:spcPts val="0"/>
              </a:spcAft>
              <a:buClr>
                <a:schemeClr val="dk1"/>
              </a:buClr>
              <a:buSzPts val="1800"/>
              <a:buNone/>
              <a:defRPr b="0" sz="1800">
                <a:solidFill>
                  <a:schemeClr val="dk1"/>
                </a:solidFill>
              </a:defRPr>
            </a:lvl6pPr>
            <a:lvl7pPr lvl="6" algn="ctr">
              <a:spcBef>
                <a:spcPts val="0"/>
              </a:spcBef>
              <a:spcAft>
                <a:spcPts val="0"/>
              </a:spcAft>
              <a:buClr>
                <a:schemeClr val="dk1"/>
              </a:buClr>
              <a:buSzPts val="1800"/>
              <a:buNone/>
              <a:defRPr b="0" sz="1800">
                <a:solidFill>
                  <a:schemeClr val="dk1"/>
                </a:solidFill>
              </a:defRPr>
            </a:lvl7pPr>
            <a:lvl8pPr lvl="7" algn="ctr">
              <a:spcBef>
                <a:spcPts val="0"/>
              </a:spcBef>
              <a:spcAft>
                <a:spcPts val="0"/>
              </a:spcAft>
              <a:buClr>
                <a:schemeClr val="dk1"/>
              </a:buClr>
              <a:buSzPts val="1800"/>
              <a:buNone/>
              <a:defRPr b="0" sz="1800">
                <a:solidFill>
                  <a:schemeClr val="dk1"/>
                </a:solidFill>
              </a:defRPr>
            </a:lvl8pPr>
            <a:lvl9pPr lvl="8" algn="ctr">
              <a:spcBef>
                <a:spcPts val="0"/>
              </a:spcBef>
              <a:spcAft>
                <a:spcPts val="0"/>
              </a:spcAft>
              <a:buClr>
                <a:schemeClr val="dk1"/>
              </a:buClr>
              <a:buSzPts val="1800"/>
              <a:buNone/>
              <a:defRPr b="0" sz="1800">
                <a:solidFill>
                  <a:schemeClr val="dk1"/>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94" name="Shape 394"/>
        <p:cNvGrpSpPr/>
        <p:nvPr/>
      </p:nvGrpSpPr>
      <p:grpSpPr>
        <a:xfrm>
          <a:off x="0" y="0"/>
          <a:ext cx="0" cy="0"/>
          <a:chOff x="0" y="0"/>
          <a:chExt cx="0" cy="0"/>
        </a:xfrm>
      </p:grpSpPr>
      <p:sp>
        <p:nvSpPr>
          <p:cNvPr id="395" name="Google Shape;395;p63"/>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96" name="Google Shape;396;p63"/>
          <p:cNvSpPr txBox="1"/>
          <p:nvPr>
            <p:ph idx="1" type="body"/>
          </p:nvPr>
        </p:nvSpPr>
        <p:spPr>
          <a:xfrm>
            <a:off x="609916" y="1577339"/>
            <a:ext cx="10978500" cy="452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97" name="Google Shape;397;p63"/>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
  <p:cSld name="Title and Content 0">
    <p:spTree>
      <p:nvGrpSpPr>
        <p:cNvPr id="398" name="Shape 398"/>
        <p:cNvGrpSpPr/>
        <p:nvPr/>
      </p:nvGrpSpPr>
      <p:grpSpPr>
        <a:xfrm>
          <a:off x="0" y="0"/>
          <a:ext cx="0" cy="0"/>
          <a:chOff x="0" y="0"/>
          <a:chExt cx="0" cy="0"/>
        </a:xfrm>
      </p:grpSpPr>
      <p:sp>
        <p:nvSpPr>
          <p:cNvPr id="399" name="Google Shape;399;p64"/>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00" name="Google Shape;400;p64"/>
          <p:cNvSpPr txBox="1"/>
          <p:nvPr>
            <p:ph idx="1" type="body"/>
          </p:nvPr>
        </p:nvSpPr>
        <p:spPr>
          <a:xfrm>
            <a:off x="609916" y="1577339"/>
            <a:ext cx="10978500" cy="452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01" name="Google Shape;401;p64"/>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02" name="Shape 402"/>
        <p:cNvGrpSpPr/>
        <p:nvPr/>
      </p:nvGrpSpPr>
      <p:grpSpPr>
        <a:xfrm>
          <a:off x="0" y="0"/>
          <a:ext cx="0" cy="0"/>
          <a:chOff x="0" y="0"/>
          <a:chExt cx="0" cy="0"/>
        </a:xfrm>
      </p:grpSpPr>
      <p:sp>
        <p:nvSpPr>
          <p:cNvPr id="403" name="Google Shape;403;p65"/>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04" name="Google Shape;404;p65"/>
          <p:cNvSpPr txBox="1"/>
          <p:nvPr>
            <p:ph idx="1" type="body"/>
          </p:nvPr>
        </p:nvSpPr>
        <p:spPr>
          <a:xfrm>
            <a:off x="609916" y="1577339"/>
            <a:ext cx="5306400" cy="452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05" name="Google Shape;405;p65"/>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6" name="Shape 406"/>
        <p:cNvGrpSpPr/>
        <p:nvPr/>
      </p:nvGrpSpPr>
      <p:grpSpPr>
        <a:xfrm>
          <a:off x="0" y="0"/>
          <a:ext cx="0" cy="0"/>
          <a:chOff x="0" y="0"/>
          <a:chExt cx="0" cy="0"/>
        </a:xfrm>
      </p:grpSpPr>
      <p:sp>
        <p:nvSpPr>
          <p:cNvPr id="407" name="Google Shape;407;p66"/>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408" name="Google Shape;408;p66"/>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409" name="Shape 409"/>
        <p:cNvGrpSpPr/>
        <p:nvPr/>
      </p:nvGrpSpPr>
      <p:grpSpPr>
        <a:xfrm>
          <a:off x="0" y="0"/>
          <a:ext cx="0" cy="0"/>
          <a:chOff x="0" y="0"/>
          <a:chExt cx="0" cy="0"/>
        </a:xfrm>
      </p:grpSpPr>
      <p:sp>
        <p:nvSpPr>
          <p:cNvPr id="410" name="Google Shape;410;p67"/>
          <p:cNvSpPr txBox="1"/>
          <p:nvPr>
            <p:ph idx="12" type="sldNum"/>
          </p:nvPr>
        </p:nvSpPr>
        <p:spPr>
          <a:xfrm>
            <a:off x="11296610" y="6217622"/>
            <a:ext cx="731700" cy="5247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TITLE_AND_BODY_3">
    <p:spTree>
      <p:nvGrpSpPr>
        <p:cNvPr id="411" name="Shape 411"/>
        <p:cNvGrpSpPr/>
        <p:nvPr/>
      </p:nvGrpSpPr>
      <p:grpSpPr>
        <a:xfrm>
          <a:off x="0" y="0"/>
          <a:ext cx="0" cy="0"/>
          <a:chOff x="0" y="0"/>
          <a:chExt cx="0" cy="0"/>
        </a:xfrm>
      </p:grpSpPr>
      <p:sp>
        <p:nvSpPr>
          <p:cNvPr id="412" name="Google Shape;412;p68"/>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Image" id="413" name="Google Shape;413;p6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age" id="414" name="Google Shape;414;p68"/>
          <p:cNvPicPr preferRelativeResize="0"/>
          <p:nvPr/>
        </p:nvPicPr>
        <p:blipFill rotWithShape="1">
          <a:blip r:embed="rId3">
            <a:alphaModFix/>
          </a:blip>
          <a:srcRect b="0" l="0" r="0" t="0"/>
          <a:stretch/>
        </p:blipFill>
        <p:spPr>
          <a:xfrm>
            <a:off x="837237" y="6032744"/>
            <a:ext cx="2464156" cy="380512"/>
          </a:xfrm>
          <a:prstGeom prst="rect">
            <a:avLst/>
          </a:prstGeom>
          <a:noFill/>
          <a:ln>
            <a:noFill/>
          </a:ln>
        </p:spPr>
      </p:pic>
      <p:pic>
        <p:nvPicPr>
          <p:cNvPr descr="Image" id="415" name="Google Shape;415;p68"/>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416" name="Google Shape;416;p68"/>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sp>
        <p:nvSpPr>
          <p:cNvPr id="417" name="Google Shape;417;p68"/>
          <p:cNvSpPr txBox="1"/>
          <p:nvPr>
            <p:ph type="ctrTitle"/>
          </p:nvPr>
        </p:nvSpPr>
        <p:spPr>
          <a:xfrm>
            <a:off x="784600" y="1335850"/>
            <a:ext cx="109275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4300"/>
              <a:buNone/>
              <a:defRPr b="0" sz="4300">
                <a:solidFill>
                  <a:srgbClr val="4D4E53"/>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418" name="Google Shape;418;p68"/>
          <p:cNvSpPr txBox="1"/>
          <p:nvPr>
            <p:ph idx="1" type="subTitle"/>
          </p:nvPr>
        </p:nvSpPr>
        <p:spPr>
          <a:xfrm>
            <a:off x="784600" y="2335783"/>
            <a:ext cx="8144100" cy="4138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Font typeface="Arial"/>
              <a:buNone/>
              <a:defRPr>
                <a:latin typeface="Arial"/>
                <a:ea typeface="Arial"/>
                <a:cs typeface="Arial"/>
                <a:sym typeface="Arial"/>
              </a:defRPr>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2">
    <p:spTree>
      <p:nvGrpSpPr>
        <p:cNvPr id="419" name="Shape 419"/>
        <p:cNvGrpSpPr/>
        <p:nvPr/>
      </p:nvGrpSpPr>
      <p:grpSpPr>
        <a:xfrm>
          <a:off x="0" y="0"/>
          <a:ext cx="0" cy="0"/>
          <a:chOff x="0" y="0"/>
          <a:chExt cx="0" cy="0"/>
        </a:xfrm>
      </p:grpSpPr>
      <p:sp>
        <p:nvSpPr>
          <p:cNvPr id="420" name="Google Shape;420;p69"/>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pic>
        <p:nvPicPr>
          <p:cNvPr descr="Image" id="421" name="Google Shape;421;p6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age" id="422" name="Google Shape;422;p69"/>
          <p:cNvPicPr preferRelativeResize="0"/>
          <p:nvPr/>
        </p:nvPicPr>
        <p:blipFill rotWithShape="1">
          <a:blip r:embed="rId3">
            <a:alphaModFix/>
          </a:blip>
          <a:srcRect b="0" l="0" r="0" t="0"/>
          <a:stretch/>
        </p:blipFill>
        <p:spPr>
          <a:xfrm>
            <a:off x="837237" y="6032744"/>
            <a:ext cx="2464156" cy="380512"/>
          </a:xfrm>
          <a:prstGeom prst="rect">
            <a:avLst/>
          </a:prstGeom>
          <a:noFill/>
          <a:ln>
            <a:noFill/>
          </a:ln>
        </p:spPr>
      </p:pic>
      <p:pic>
        <p:nvPicPr>
          <p:cNvPr descr="Image" id="423" name="Google Shape;423;p69"/>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424" name="Google Shape;424;p69"/>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sp>
        <p:nvSpPr>
          <p:cNvPr id="425" name="Google Shape;425;p69"/>
          <p:cNvSpPr txBox="1"/>
          <p:nvPr>
            <p:ph type="ctrTitle"/>
          </p:nvPr>
        </p:nvSpPr>
        <p:spPr>
          <a:xfrm>
            <a:off x="784600" y="1335850"/>
            <a:ext cx="10927500" cy="843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4D4E53"/>
              </a:buClr>
              <a:buSzPts val="4300"/>
              <a:buNone/>
              <a:defRPr b="0" sz="4300">
                <a:solidFill>
                  <a:srgbClr val="4D4E53"/>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426" name="Google Shape;426;p69"/>
          <p:cNvSpPr txBox="1"/>
          <p:nvPr>
            <p:ph idx="1" type="subTitle"/>
          </p:nvPr>
        </p:nvSpPr>
        <p:spPr>
          <a:xfrm>
            <a:off x="784600" y="2335783"/>
            <a:ext cx="8144100" cy="4138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Font typeface="Arial"/>
              <a:buNone/>
              <a:defRPr>
                <a:latin typeface="Arial"/>
                <a:ea typeface="Arial"/>
                <a:cs typeface="Arial"/>
                <a:sym typeface="Arial"/>
              </a:defRPr>
            </a:lvl1pPr>
            <a:lvl2pPr lvl="1" algn="l">
              <a:lnSpc>
                <a:spcPct val="100000"/>
              </a:lnSpc>
              <a:spcBef>
                <a:spcPts val="0"/>
              </a:spcBef>
              <a:spcAft>
                <a:spcPts val="0"/>
              </a:spcAft>
              <a:buSzPts val="2700"/>
              <a:buNone/>
              <a:defRPr sz="2700"/>
            </a:lvl2pPr>
            <a:lvl3pPr lvl="2" algn="l">
              <a:lnSpc>
                <a:spcPct val="100000"/>
              </a:lnSpc>
              <a:spcBef>
                <a:spcPts val="0"/>
              </a:spcBef>
              <a:spcAft>
                <a:spcPts val="0"/>
              </a:spcAft>
              <a:buSzPts val="2700"/>
              <a:buNone/>
              <a:defRPr sz="2700"/>
            </a:lvl3pPr>
            <a:lvl4pPr lvl="3" algn="l">
              <a:lnSpc>
                <a:spcPct val="100000"/>
              </a:lnSpc>
              <a:spcBef>
                <a:spcPts val="0"/>
              </a:spcBef>
              <a:spcAft>
                <a:spcPts val="0"/>
              </a:spcAft>
              <a:buSzPts val="2700"/>
              <a:buNone/>
              <a:defRPr sz="2700"/>
            </a:lvl4pPr>
            <a:lvl5pPr lvl="4" algn="l">
              <a:lnSpc>
                <a:spcPct val="100000"/>
              </a:lnSpc>
              <a:spcBef>
                <a:spcPts val="0"/>
              </a:spcBef>
              <a:spcAft>
                <a:spcPts val="0"/>
              </a:spcAft>
              <a:buSzPts val="2700"/>
              <a:buNone/>
              <a:defRPr sz="2700"/>
            </a:lvl5pPr>
            <a:lvl6pPr lvl="5" algn="l">
              <a:lnSpc>
                <a:spcPct val="100000"/>
              </a:lnSpc>
              <a:spcBef>
                <a:spcPts val="0"/>
              </a:spcBef>
              <a:spcAft>
                <a:spcPts val="0"/>
              </a:spcAft>
              <a:buSzPts val="2700"/>
              <a:buNone/>
              <a:defRPr sz="2700"/>
            </a:lvl6pPr>
            <a:lvl7pPr lvl="6" algn="l">
              <a:lnSpc>
                <a:spcPct val="100000"/>
              </a:lnSpc>
              <a:spcBef>
                <a:spcPts val="0"/>
              </a:spcBef>
              <a:spcAft>
                <a:spcPts val="0"/>
              </a:spcAft>
              <a:buSzPts val="2700"/>
              <a:buNone/>
              <a:defRPr sz="2700"/>
            </a:lvl7pPr>
            <a:lvl8pPr lvl="7" algn="l">
              <a:lnSpc>
                <a:spcPct val="100000"/>
              </a:lnSpc>
              <a:spcBef>
                <a:spcPts val="0"/>
              </a:spcBef>
              <a:spcAft>
                <a:spcPts val="0"/>
              </a:spcAft>
              <a:buSzPts val="2700"/>
              <a:buNone/>
              <a:defRPr sz="2700"/>
            </a:lvl8pPr>
            <a:lvl9pPr lvl="8" algn="l">
              <a:lnSpc>
                <a:spcPct val="100000"/>
              </a:lnSpc>
              <a:spcBef>
                <a:spcPts val="0"/>
              </a:spcBef>
              <a:spcAft>
                <a:spcPts val="0"/>
              </a:spcAft>
              <a:buSzPts val="2700"/>
              <a:buNone/>
              <a:defRPr sz="27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rt Title Triangle Graphic" showMasterSp="0">
  <p:cSld name="TITLE_2">
    <p:bg>
      <p:bgPr>
        <a:solidFill>
          <a:schemeClr val="dk2"/>
        </a:solidFill>
      </p:bgPr>
    </p:bg>
    <p:spTree>
      <p:nvGrpSpPr>
        <p:cNvPr id="427" name="Shape 427"/>
        <p:cNvGrpSpPr/>
        <p:nvPr/>
      </p:nvGrpSpPr>
      <p:grpSpPr>
        <a:xfrm>
          <a:off x="0" y="0"/>
          <a:ext cx="0" cy="0"/>
          <a:chOff x="0" y="0"/>
          <a:chExt cx="0" cy="0"/>
        </a:xfrm>
      </p:grpSpPr>
      <p:pic>
        <p:nvPicPr>
          <p:cNvPr id="428" name="Google Shape;428;p70"/>
          <p:cNvPicPr preferRelativeResize="0"/>
          <p:nvPr/>
        </p:nvPicPr>
        <p:blipFill rotWithShape="1">
          <a:blip r:embed="rId2">
            <a:alphaModFix/>
          </a:blip>
          <a:srcRect b="1409" l="0" r="487" t="0"/>
          <a:stretch/>
        </p:blipFill>
        <p:spPr>
          <a:xfrm>
            <a:off x="7598838" y="3300337"/>
            <a:ext cx="3444874" cy="3549199"/>
          </a:xfrm>
          <a:prstGeom prst="rect">
            <a:avLst/>
          </a:prstGeom>
          <a:noFill/>
          <a:ln>
            <a:noFill/>
          </a:ln>
        </p:spPr>
      </p:pic>
      <p:sp>
        <p:nvSpPr>
          <p:cNvPr id="429" name="Google Shape;429;p70"/>
          <p:cNvSpPr txBox="1"/>
          <p:nvPr>
            <p:ph type="ctrTitle"/>
          </p:nvPr>
        </p:nvSpPr>
        <p:spPr>
          <a:xfrm>
            <a:off x="532800" y="1930401"/>
            <a:ext cx="6739200" cy="18336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lt1"/>
              </a:buClr>
              <a:buSzPts val="5100"/>
              <a:buFont typeface="Arial"/>
              <a:buNone/>
              <a:defRPr b="1" i="0" sz="51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p:txBody>
      </p:sp>
      <p:sp>
        <p:nvSpPr>
          <p:cNvPr id="430" name="Google Shape;430;p70"/>
          <p:cNvSpPr txBox="1"/>
          <p:nvPr>
            <p:ph idx="1" type="subTitle"/>
          </p:nvPr>
        </p:nvSpPr>
        <p:spPr>
          <a:xfrm>
            <a:off x="532800" y="3856037"/>
            <a:ext cx="6739200" cy="14145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500"/>
              </a:spcBef>
              <a:spcAft>
                <a:spcPts val="0"/>
              </a:spcAft>
              <a:buClr>
                <a:schemeClr val="dk2"/>
              </a:buClr>
              <a:buSzPts val="3100"/>
              <a:buFont typeface="Arial"/>
              <a:buNone/>
              <a:defRPr b="0" i="0" sz="3100" u="none" cap="none" strike="noStrike">
                <a:solidFill>
                  <a:schemeClr val="lt1"/>
                </a:solidFill>
                <a:latin typeface="Arial"/>
                <a:ea typeface="Arial"/>
                <a:cs typeface="Arial"/>
                <a:sym typeface="Arial"/>
              </a:defRPr>
            </a:lvl1pPr>
            <a:lvl2pPr lvl="1" marR="0" algn="ctr">
              <a:lnSpc>
                <a:spcPct val="90000"/>
              </a:lnSpc>
              <a:spcBef>
                <a:spcPts val="500"/>
              </a:spcBef>
              <a:spcAft>
                <a:spcPts val="0"/>
              </a:spcAft>
              <a:buClr>
                <a:schemeClr val="dk2"/>
              </a:buClr>
              <a:buSzPts val="2000"/>
              <a:buFont typeface="Arial"/>
              <a:buNone/>
              <a:defRPr b="0" i="0" sz="2000" u="none" cap="none" strike="noStrike">
                <a:solidFill>
                  <a:schemeClr val="dk1"/>
                </a:solidFill>
                <a:latin typeface="Arial"/>
                <a:ea typeface="Arial"/>
                <a:cs typeface="Arial"/>
                <a:sym typeface="Arial"/>
              </a:defRPr>
            </a:lvl2pPr>
            <a:lvl3pPr lvl="2" marR="0" algn="ctr">
              <a:lnSpc>
                <a:spcPct val="90000"/>
              </a:lnSpc>
              <a:spcBef>
                <a:spcPts val="500"/>
              </a:spcBef>
              <a:spcAft>
                <a:spcPts val="0"/>
              </a:spcAft>
              <a:buClr>
                <a:schemeClr val="dk2"/>
              </a:buClr>
              <a:buSzPts val="1900"/>
              <a:buFont typeface="Arial"/>
              <a:buNone/>
              <a:defRPr b="0" i="0" sz="1900" u="none" cap="none" strike="noStrike">
                <a:solidFill>
                  <a:schemeClr val="dk1"/>
                </a:solidFill>
                <a:latin typeface="Arial"/>
                <a:ea typeface="Arial"/>
                <a:cs typeface="Arial"/>
                <a:sym typeface="Arial"/>
              </a:defRPr>
            </a:lvl3pPr>
            <a:lvl4pPr lvl="3" marR="0" algn="ctr">
              <a:lnSpc>
                <a:spcPct val="90000"/>
              </a:lnSpc>
              <a:spcBef>
                <a:spcPts val="300"/>
              </a:spcBef>
              <a:spcAft>
                <a:spcPts val="0"/>
              </a:spcAft>
              <a:buClr>
                <a:schemeClr val="dk2"/>
              </a:buClr>
              <a:buSzPts val="1600"/>
              <a:buFont typeface="Arial"/>
              <a:buNone/>
              <a:defRPr b="0" i="0" sz="1600" u="none" cap="none" strike="noStrike">
                <a:solidFill>
                  <a:schemeClr val="dk1"/>
                </a:solidFill>
                <a:latin typeface="Arial"/>
                <a:ea typeface="Arial"/>
                <a:cs typeface="Arial"/>
                <a:sym typeface="Arial"/>
              </a:defRPr>
            </a:lvl4pPr>
            <a:lvl5pPr lvl="4" marR="0" algn="ctr">
              <a:lnSpc>
                <a:spcPct val="90000"/>
              </a:lnSpc>
              <a:spcBef>
                <a:spcPts val="300"/>
              </a:spcBef>
              <a:spcAft>
                <a:spcPts val="0"/>
              </a:spcAft>
              <a:buClr>
                <a:schemeClr val="dk2"/>
              </a:buClr>
              <a:buSzPts val="1600"/>
              <a:buFont typeface="Arial"/>
              <a:buNone/>
              <a:defRPr b="0" i="0" sz="1600" u="none" cap="none" strike="noStrike">
                <a:solidFill>
                  <a:schemeClr val="dk1"/>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descr="Government Commercial Function logo" id="431" name="Google Shape;431;p70" title="Government Commercial Function logo"/>
          <p:cNvPicPr preferRelativeResize="0"/>
          <p:nvPr/>
        </p:nvPicPr>
        <p:blipFill rotWithShape="1">
          <a:blip r:embed="rId3">
            <a:alphaModFix/>
          </a:blip>
          <a:srcRect b="0" l="0" r="0" t="0"/>
          <a:stretch/>
        </p:blipFill>
        <p:spPr>
          <a:xfrm>
            <a:off x="547200" y="291600"/>
            <a:ext cx="1151999" cy="933788"/>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432" name="Shape 432"/>
        <p:cNvGrpSpPr/>
        <p:nvPr/>
      </p:nvGrpSpPr>
      <p:grpSpPr>
        <a:xfrm>
          <a:off x="0" y="0"/>
          <a:ext cx="0" cy="0"/>
          <a:chOff x="0" y="0"/>
          <a:chExt cx="0" cy="0"/>
        </a:xfrm>
      </p:grpSpPr>
      <p:sp>
        <p:nvSpPr>
          <p:cNvPr id="433" name="Google Shape;433;p71"/>
          <p:cNvSpPr txBox="1"/>
          <p:nvPr>
            <p:ph idx="12" type="sldNum"/>
          </p:nvPr>
        </p:nvSpPr>
        <p:spPr>
          <a:xfrm>
            <a:off x="10" y="6251556"/>
            <a:ext cx="731700" cy="5247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888888"/>
              </a:buClr>
              <a:buSzPts val="1800"/>
              <a:buFont typeface="Helvetica Neue"/>
              <a:buNone/>
              <a:defRPr b="0" i="0" sz="1800" u="none" cap="none" strike="noStrike">
                <a:solidFill>
                  <a:srgbClr val="FFFFFF"/>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pic>
        <p:nvPicPr>
          <p:cNvPr id="434" name="Google Shape;434;p71"/>
          <p:cNvPicPr preferRelativeResize="0"/>
          <p:nvPr/>
        </p:nvPicPr>
        <p:blipFill rotWithShape="1">
          <a:blip r:embed="rId2">
            <a:alphaModFix/>
          </a:blip>
          <a:srcRect b="0" l="0" r="0" t="0"/>
          <a:stretch/>
        </p:blipFill>
        <p:spPr>
          <a:xfrm>
            <a:off x="10147833" y="5089178"/>
            <a:ext cx="1813267" cy="1511056"/>
          </a:xfrm>
          <a:prstGeom prst="rect">
            <a:avLst/>
          </a:prstGeom>
          <a:noFill/>
          <a:ln>
            <a:noFill/>
          </a:ln>
        </p:spPr>
      </p:pic>
      <p:pic>
        <p:nvPicPr>
          <p:cNvPr descr="Image" id="435" name="Google Shape;435;p71"/>
          <p:cNvPicPr preferRelativeResize="0"/>
          <p:nvPr/>
        </p:nvPicPr>
        <p:blipFill rotWithShape="1">
          <a:blip r:embed="rId3">
            <a:alphaModFix/>
          </a:blip>
          <a:srcRect b="0" l="0" r="0" t="0"/>
          <a:stretch/>
        </p:blipFill>
        <p:spPr>
          <a:xfrm>
            <a:off x="0" y="0"/>
            <a:ext cx="11663997" cy="6858000"/>
          </a:xfrm>
          <a:prstGeom prst="rect">
            <a:avLst/>
          </a:prstGeom>
          <a:noFill/>
          <a:ln>
            <a:noFill/>
          </a:ln>
        </p:spPr>
      </p:pic>
      <p:pic>
        <p:nvPicPr>
          <p:cNvPr descr="Image" id="436" name="Google Shape;436;p71"/>
          <p:cNvPicPr preferRelativeResize="0"/>
          <p:nvPr/>
        </p:nvPicPr>
        <p:blipFill rotWithShape="1">
          <a:blip r:embed="rId4">
            <a:alphaModFix/>
          </a:blip>
          <a:srcRect b="0" l="0" r="0" t="0"/>
          <a:stretch/>
        </p:blipFill>
        <p:spPr>
          <a:xfrm>
            <a:off x="8939936" y="4337989"/>
            <a:ext cx="3252064" cy="2520011"/>
          </a:xfrm>
          <a:prstGeom prst="rect">
            <a:avLst/>
          </a:prstGeom>
          <a:noFill/>
          <a:ln>
            <a:noFill/>
          </a:ln>
        </p:spPr>
      </p:pic>
      <p:pic>
        <p:nvPicPr>
          <p:cNvPr descr="Image" id="437" name="Google Shape;437;p71"/>
          <p:cNvPicPr preferRelativeResize="0"/>
          <p:nvPr/>
        </p:nvPicPr>
        <p:blipFill rotWithShape="1">
          <a:blip r:embed="rId5">
            <a:alphaModFix/>
          </a:blip>
          <a:srcRect b="0" l="0" r="0" t="0"/>
          <a:stretch/>
        </p:blipFill>
        <p:spPr>
          <a:xfrm>
            <a:off x="10784678" y="5590852"/>
            <a:ext cx="1062045" cy="883296"/>
          </a:xfrm>
          <a:prstGeom prst="rect">
            <a:avLst/>
          </a:prstGeom>
          <a:noFill/>
          <a:ln>
            <a:noFill/>
          </a:ln>
        </p:spPr>
      </p:pic>
      <p:pic>
        <p:nvPicPr>
          <p:cNvPr descr="Image" id="438" name="Google Shape;438;p71"/>
          <p:cNvPicPr preferRelativeResize="0"/>
          <p:nvPr/>
        </p:nvPicPr>
        <p:blipFill rotWithShape="1">
          <a:blip r:embed="rId6">
            <a:alphaModFix/>
          </a:blip>
          <a:srcRect b="0" l="0" r="0" t="0"/>
          <a:stretch/>
        </p:blipFill>
        <p:spPr>
          <a:xfrm>
            <a:off x="842667" y="5914453"/>
            <a:ext cx="3600693" cy="43929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ue edge text">
  <p:cSld name="Title Only">
    <p:spTree>
      <p:nvGrpSpPr>
        <p:cNvPr id="51" name="Shape 51"/>
        <p:cNvGrpSpPr/>
        <p:nvPr/>
      </p:nvGrpSpPr>
      <p:grpSpPr>
        <a:xfrm>
          <a:off x="0" y="0"/>
          <a:ext cx="0" cy="0"/>
          <a:chOff x="0" y="0"/>
          <a:chExt cx="0" cy="0"/>
        </a:xfrm>
      </p:grpSpPr>
      <p:sp>
        <p:nvSpPr>
          <p:cNvPr id="52" name="Google Shape;52;p8"/>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8"/>
          <p:cNvSpPr/>
          <p:nvPr/>
        </p:nvSpPr>
        <p:spPr>
          <a:xfrm>
            <a:off x="0" y="0"/>
            <a:ext cx="3803400" cy="6873000"/>
          </a:xfrm>
          <a:prstGeom prst="rect">
            <a:avLst/>
          </a:prstGeom>
          <a:solidFill>
            <a:srgbClr val="699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txBox="1"/>
          <p:nvPr>
            <p:ph type="ctrTitle"/>
          </p:nvPr>
        </p:nvSpPr>
        <p:spPr>
          <a:xfrm>
            <a:off x="4178725" y="576072"/>
            <a:ext cx="7252500" cy="4843800"/>
          </a:xfrm>
          <a:prstGeom prst="rect">
            <a:avLst/>
          </a:prstGeom>
        </p:spPr>
        <p:txBody>
          <a:bodyPr anchorCtr="0" anchor="t" bIns="0" lIns="0" spcFirstLastPara="1" rIns="0" wrap="square" tIns="0">
            <a:noAutofit/>
          </a:bodyPr>
          <a:lstStyle>
            <a:lvl1pPr lvl="0" rtl="0">
              <a:spcBef>
                <a:spcPts val="1000"/>
              </a:spcBef>
              <a:spcAft>
                <a:spcPts val="0"/>
              </a:spcAft>
              <a:buClr>
                <a:schemeClr val="dk1"/>
              </a:buClr>
              <a:buSzPts val="1600"/>
              <a:buNone/>
              <a:defRPr b="0" sz="1600">
                <a:solidFill>
                  <a:schemeClr val="dk1"/>
                </a:solidFill>
              </a:defRPr>
            </a:lvl1pPr>
            <a:lvl2pPr lvl="1" rtl="0" algn="ctr">
              <a:spcBef>
                <a:spcPts val="0"/>
              </a:spcBef>
              <a:spcAft>
                <a:spcPts val="0"/>
              </a:spcAft>
              <a:buClr>
                <a:schemeClr val="dk1"/>
              </a:buClr>
              <a:buSzPts val="1600"/>
              <a:buNone/>
              <a:defRPr b="0" sz="1600">
                <a:solidFill>
                  <a:schemeClr val="dk1"/>
                </a:solidFill>
              </a:defRPr>
            </a:lvl2pPr>
            <a:lvl3pPr lvl="2" rtl="0" algn="ctr">
              <a:spcBef>
                <a:spcPts val="0"/>
              </a:spcBef>
              <a:spcAft>
                <a:spcPts val="0"/>
              </a:spcAft>
              <a:buClr>
                <a:schemeClr val="dk1"/>
              </a:buClr>
              <a:buSzPts val="1600"/>
              <a:buNone/>
              <a:defRPr b="0" sz="1600">
                <a:solidFill>
                  <a:schemeClr val="dk1"/>
                </a:solidFill>
              </a:defRPr>
            </a:lvl3pPr>
            <a:lvl4pPr lvl="3" rtl="0" algn="ctr">
              <a:spcBef>
                <a:spcPts val="0"/>
              </a:spcBef>
              <a:spcAft>
                <a:spcPts val="0"/>
              </a:spcAft>
              <a:buClr>
                <a:schemeClr val="dk1"/>
              </a:buClr>
              <a:buSzPts val="1600"/>
              <a:buNone/>
              <a:defRPr b="0" sz="1600">
                <a:solidFill>
                  <a:schemeClr val="dk1"/>
                </a:solidFill>
              </a:defRPr>
            </a:lvl4pPr>
            <a:lvl5pPr lvl="4" rtl="0" algn="ctr">
              <a:spcBef>
                <a:spcPts val="0"/>
              </a:spcBef>
              <a:spcAft>
                <a:spcPts val="0"/>
              </a:spcAft>
              <a:buClr>
                <a:schemeClr val="dk1"/>
              </a:buClr>
              <a:buSzPts val="1600"/>
              <a:buNone/>
              <a:defRPr b="0" sz="1600">
                <a:solidFill>
                  <a:schemeClr val="dk1"/>
                </a:solidFill>
              </a:defRPr>
            </a:lvl5pPr>
            <a:lvl6pPr lvl="5" rtl="0" algn="ctr">
              <a:spcBef>
                <a:spcPts val="0"/>
              </a:spcBef>
              <a:spcAft>
                <a:spcPts val="0"/>
              </a:spcAft>
              <a:buClr>
                <a:schemeClr val="dk1"/>
              </a:buClr>
              <a:buSzPts val="1600"/>
              <a:buNone/>
              <a:defRPr b="0" sz="1600">
                <a:solidFill>
                  <a:schemeClr val="dk1"/>
                </a:solidFill>
              </a:defRPr>
            </a:lvl6pPr>
            <a:lvl7pPr lvl="6" rtl="0" algn="ctr">
              <a:spcBef>
                <a:spcPts val="0"/>
              </a:spcBef>
              <a:spcAft>
                <a:spcPts val="0"/>
              </a:spcAft>
              <a:buClr>
                <a:schemeClr val="dk1"/>
              </a:buClr>
              <a:buSzPts val="1600"/>
              <a:buNone/>
              <a:defRPr b="0" sz="1600">
                <a:solidFill>
                  <a:schemeClr val="dk1"/>
                </a:solidFill>
              </a:defRPr>
            </a:lvl7pPr>
            <a:lvl8pPr lvl="7" rtl="0" algn="ctr">
              <a:spcBef>
                <a:spcPts val="0"/>
              </a:spcBef>
              <a:spcAft>
                <a:spcPts val="0"/>
              </a:spcAft>
              <a:buClr>
                <a:schemeClr val="dk1"/>
              </a:buClr>
              <a:buSzPts val="1600"/>
              <a:buNone/>
              <a:defRPr b="0" sz="1600">
                <a:solidFill>
                  <a:schemeClr val="dk1"/>
                </a:solidFill>
              </a:defRPr>
            </a:lvl8pPr>
            <a:lvl9pPr lvl="8" rtl="0" algn="ctr">
              <a:spcBef>
                <a:spcPts val="0"/>
              </a:spcBef>
              <a:spcAft>
                <a:spcPts val="0"/>
              </a:spcAft>
              <a:buClr>
                <a:schemeClr val="dk1"/>
              </a:buClr>
              <a:buSzPts val="1600"/>
              <a:buNone/>
              <a:defRPr b="0" sz="1600">
                <a:solidFill>
                  <a:schemeClr val="dk1"/>
                </a:solidFill>
              </a:defRPr>
            </a:lvl9pPr>
          </a:lstStyle>
          <a:p/>
        </p:txBody>
      </p:sp>
      <p:sp>
        <p:nvSpPr>
          <p:cNvPr id="55" name="Google Shape;55;p8"/>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3200"/>
              <a:buNone/>
              <a:defRPr sz="3200">
                <a:solidFill>
                  <a:schemeClr val="dk1"/>
                </a:solidFill>
              </a:defRPr>
            </a:lvl1pPr>
            <a:lvl2pPr lvl="1" rtl="0" algn="ctr">
              <a:spcBef>
                <a:spcPts val="0"/>
              </a:spcBef>
              <a:spcAft>
                <a:spcPts val="0"/>
              </a:spcAft>
              <a:buClr>
                <a:schemeClr val="dk1"/>
              </a:buClr>
              <a:buSzPts val="3200"/>
              <a:buNone/>
              <a:defRPr sz="3200">
                <a:solidFill>
                  <a:schemeClr val="dk1"/>
                </a:solidFill>
              </a:defRPr>
            </a:lvl2pPr>
            <a:lvl3pPr lvl="2" rtl="0" algn="ctr">
              <a:spcBef>
                <a:spcPts val="0"/>
              </a:spcBef>
              <a:spcAft>
                <a:spcPts val="0"/>
              </a:spcAft>
              <a:buClr>
                <a:schemeClr val="dk1"/>
              </a:buClr>
              <a:buSzPts val="3200"/>
              <a:buNone/>
              <a:defRPr sz="3200">
                <a:solidFill>
                  <a:schemeClr val="dk1"/>
                </a:solidFill>
              </a:defRPr>
            </a:lvl3pPr>
            <a:lvl4pPr lvl="3" rtl="0" algn="ctr">
              <a:spcBef>
                <a:spcPts val="0"/>
              </a:spcBef>
              <a:spcAft>
                <a:spcPts val="0"/>
              </a:spcAft>
              <a:buClr>
                <a:schemeClr val="dk1"/>
              </a:buClr>
              <a:buSzPts val="3200"/>
              <a:buNone/>
              <a:defRPr sz="3200">
                <a:solidFill>
                  <a:schemeClr val="dk1"/>
                </a:solidFill>
              </a:defRPr>
            </a:lvl4pPr>
            <a:lvl5pPr lvl="4" rtl="0" algn="ctr">
              <a:spcBef>
                <a:spcPts val="0"/>
              </a:spcBef>
              <a:spcAft>
                <a:spcPts val="0"/>
              </a:spcAft>
              <a:buClr>
                <a:schemeClr val="dk1"/>
              </a:buClr>
              <a:buSzPts val="3200"/>
              <a:buNone/>
              <a:defRPr sz="3200">
                <a:solidFill>
                  <a:schemeClr val="dk1"/>
                </a:solidFill>
              </a:defRPr>
            </a:lvl5pPr>
            <a:lvl6pPr lvl="5" rtl="0" algn="ctr">
              <a:spcBef>
                <a:spcPts val="0"/>
              </a:spcBef>
              <a:spcAft>
                <a:spcPts val="0"/>
              </a:spcAft>
              <a:buClr>
                <a:schemeClr val="dk1"/>
              </a:buClr>
              <a:buSzPts val="3200"/>
              <a:buNone/>
              <a:defRPr sz="3200">
                <a:solidFill>
                  <a:schemeClr val="dk1"/>
                </a:solidFill>
              </a:defRPr>
            </a:lvl6pPr>
            <a:lvl7pPr lvl="6" rtl="0" algn="ctr">
              <a:spcBef>
                <a:spcPts val="0"/>
              </a:spcBef>
              <a:spcAft>
                <a:spcPts val="0"/>
              </a:spcAft>
              <a:buClr>
                <a:schemeClr val="dk1"/>
              </a:buClr>
              <a:buSzPts val="3200"/>
              <a:buNone/>
              <a:defRPr sz="3200">
                <a:solidFill>
                  <a:schemeClr val="dk1"/>
                </a:solidFill>
              </a:defRPr>
            </a:lvl7pPr>
            <a:lvl8pPr lvl="7" rtl="0" algn="ctr">
              <a:spcBef>
                <a:spcPts val="0"/>
              </a:spcBef>
              <a:spcAft>
                <a:spcPts val="0"/>
              </a:spcAft>
              <a:buClr>
                <a:schemeClr val="dk1"/>
              </a:buClr>
              <a:buSzPts val="3200"/>
              <a:buNone/>
              <a:defRPr sz="3200">
                <a:solidFill>
                  <a:schemeClr val="dk1"/>
                </a:solidFill>
              </a:defRPr>
            </a:lvl8pPr>
            <a:lvl9pPr lvl="8" rtl="0"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een edge text">
  <p:cSld name="Title Only_1_1">
    <p:spTree>
      <p:nvGrpSpPr>
        <p:cNvPr id="56" name="Shape 56"/>
        <p:cNvGrpSpPr/>
        <p:nvPr/>
      </p:nvGrpSpPr>
      <p:grpSpPr>
        <a:xfrm>
          <a:off x="0" y="0"/>
          <a:ext cx="0" cy="0"/>
          <a:chOff x="0" y="0"/>
          <a:chExt cx="0" cy="0"/>
        </a:xfrm>
      </p:grpSpPr>
      <p:sp>
        <p:nvSpPr>
          <p:cNvPr id="57" name="Google Shape;57;p9"/>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18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8" name="Google Shape;58;p9"/>
          <p:cNvSpPr/>
          <p:nvPr/>
        </p:nvSpPr>
        <p:spPr>
          <a:xfrm>
            <a:off x="0" y="0"/>
            <a:ext cx="3803400" cy="6873000"/>
          </a:xfrm>
          <a:prstGeom prst="rect">
            <a:avLst/>
          </a:prstGeom>
          <a:solidFill>
            <a:srgbClr val="A6B8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ph type="ctrTitle"/>
          </p:nvPr>
        </p:nvSpPr>
        <p:spPr>
          <a:xfrm>
            <a:off x="4178725" y="576072"/>
            <a:ext cx="7252500" cy="4843800"/>
          </a:xfrm>
          <a:prstGeom prst="rect">
            <a:avLst/>
          </a:prstGeom>
        </p:spPr>
        <p:txBody>
          <a:bodyPr anchorCtr="0" anchor="t" bIns="0" lIns="0" spcFirstLastPara="1" rIns="0" wrap="square" tIns="0">
            <a:noAutofit/>
          </a:bodyPr>
          <a:lstStyle>
            <a:lvl1pPr lvl="0">
              <a:spcBef>
                <a:spcPts val="100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60" name="Google Shape;60;p9"/>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ue graphic text">
  <p:cSld name="CUSTOM_2">
    <p:spTree>
      <p:nvGrpSpPr>
        <p:cNvPr id="61" name="Shape 61"/>
        <p:cNvGrpSpPr/>
        <p:nvPr/>
      </p:nvGrpSpPr>
      <p:grpSpPr>
        <a:xfrm>
          <a:off x="0" y="0"/>
          <a:ext cx="0" cy="0"/>
          <a:chOff x="0" y="0"/>
          <a:chExt cx="0" cy="0"/>
        </a:xfrm>
      </p:grpSpPr>
      <p:pic>
        <p:nvPicPr>
          <p:cNvPr id="62" name="Google Shape;62;p10"/>
          <p:cNvPicPr preferRelativeResize="0"/>
          <p:nvPr/>
        </p:nvPicPr>
        <p:blipFill rotWithShape="1">
          <a:blip r:embed="rId2">
            <a:alphaModFix/>
          </a:blip>
          <a:srcRect b="0" l="5213" r="65467" t="0"/>
          <a:stretch/>
        </p:blipFill>
        <p:spPr>
          <a:xfrm>
            <a:off x="0" y="0"/>
            <a:ext cx="3574600" cy="6858000"/>
          </a:xfrm>
          <a:prstGeom prst="rect">
            <a:avLst/>
          </a:prstGeom>
          <a:noFill/>
          <a:ln>
            <a:noFill/>
          </a:ln>
        </p:spPr>
      </p:pic>
      <p:sp>
        <p:nvSpPr>
          <p:cNvPr id="63" name="Google Shape;63;p10"/>
          <p:cNvSpPr txBox="1"/>
          <p:nvPr>
            <p:ph type="ctrTitle"/>
          </p:nvPr>
        </p:nvSpPr>
        <p:spPr>
          <a:xfrm>
            <a:off x="3773075" y="3494125"/>
            <a:ext cx="7014000" cy="252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b="0" sz="1600">
                <a:solidFill>
                  <a:schemeClr val="dk1"/>
                </a:solidFill>
              </a:defRPr>
            </a:lvl1pPr>
            <a:lvl2pPr lvl="1" algn="ctr">
              <a:spcBef>
                <a:spcPts val="0"/>
              </a:spcBef>
              <a:spcAft>
                <a:spcPts val="0"/>
              </a:spcAft>
              <a:buClr>
                <a:schemeClr val="dk1"/>
              </a:buClr>
              <a:buSzPts val="1600"/>
              <a:buNone/>
              <a:defRPr b="0" sz="1600">
                <a:solidFill>
                  <a:schemeClr val="dk1"/>
                </a:solidFill>
              </a:defRPr>
            </a:lvl2pPr>
            <a:lvl3pPr lvl="2" algn="ctr">
              <a:spcBef>
                <a:spcPts val="0"/>
              </a:spcBef>
              <a:spcAft>
                <a:spcPts val="0"/>
              </a:spcAft>
              <a:buClr>
                <a:schemeClr val="dk1"/>
              </a:buClr>
              <a:buSzPts val="1600"/>
              <a:buNone/>
              <a:defRPr b="0" sz="1600">
                <a:solidFill>
                  <a:schemeClr val="dk1"/>
                </a:solidFill>
              </a:defRPr>
            </a:lvl3pPr>
            <a:lvl4pPr lvl="3" algn="ctr">
              <a:spcBef>
                <a:spcPts val="0"/>
              </a:spcBef>
              <a:spcAft>
                <a:spcPts val="0"/>
              </a:spcAft>
              <a:buClr>
                <a:schemeClr val="dk1"/>
              </a:buClr>
              <a:buSzPts val="1600"/>
              <a:buNone/>
              <a:defRPr b="0" sz="1600">
                <a:solidFill>
                  <a:schemeClr val="dk1"/>
                </a:solidFill>
              </a:defRPr>
            </a:lvl4pPr>
            <a:lvl5pPr lvl="4" algn="ctr">
              <a:spcBef>
                <a:spcPts val="0"/>
              </a:spcBef>
              <a:spcAft>
                <a:spcPts val="0"/>
              </a:spcAft>
              <a:buClr>
                <a:schemeClr val="dk1"/>
              </a:buClr>
              <a:buSzPts val="1600"/>
              <a:buNone/>
              <a:defRPr b="0" sz="1600">
                <a:solidFill>
                  <a:schemeClr val="dk1"/>
                </a:solidFill>
              </a:defRPr>
            </a:lvl5pPr>
            <a:lvl6pPr lvl="5" algn="ctr">
              <a:spcBef>
                <a:spcPts val="0"/>
              </a:spcBef>
              <a:spcAft>
                <a:spcPts val="0"/>
              </a:spcAft>
              <a:buClr>
                <a:schemeClr val="dk1"/>
              </a:buClr>
              <a:buSzPts val="1600"/>
              <a:buNone/>
              <a:defRPr b="0" sz="1600">
                <a:solidFill>
                  <a:schemeClr val="dk1"/>
                </a:solidFill>
              </a:defRPr>
            </a:lvl6pPr>
            <a:lvl7pPr lvl="6" algn="ctr">
              <a:spcBef>
                <a:spcPts val="0"/>
              </a:spcBef>
              <a:spcAft>
                <a:spcPts val="0"/>
              </a:spcAft>
              <a:buClr>
                <a:schemeClr val="dk1"/>
              </a:buClr>
              <a:buSzPts val="1600"/>
              <a:buNone/>
              <a:defRPr b="0" sz="1600">
                <a:solidFill>
                  <a:schemeClr val="dk1"/>
                </a:solidFill>
              </a:defRPr>
            </a:lvl7pPr>
            <a:lvl8pPr lvl="7" algn="ctr">
              <a:spcBef>
                <a:spcPts val="0"/>
              </a:spcBef>
              <a:spcAft>
                <a:spcPts val="0"/>
              </a:spcAft>
              <a:buClr>
                <a:schemeClr val="dk1"/>
              </a:buClr>
              <a:buSzPts val="1600"/>
              <a:buNone/>
              <a:defRPr b="0" sz="1600">
                <a:solidFill>
                  <a:schemeClr val="dk1"/>
                </a:solidFill>
              </a:defRPr>
            </a:lvl8pPr>
            <a:lvl9pPr lvl="8" algn="ctr">
              <a:spcBef>
                <a:spcPts val="0"/>
              </a:spcBef>
              <a:spcAft>
                <a:spcPts val="0"/>
              </a:spcAft>
              <a:buClr>
                <a:schemeClr val="dk1"/>
              </a:buClr>
              <a:buSzPts val="1600"/>
              <a:buNone/>
              <a:defRPr b="0" sz="1600">
                <a:solidFill>
                  <a:schemeClr val="dk1"/>
                </a:solidFill>
              </a:defRPr>
            </a:lvl9pPr>
          </a:lstStyle>
          <a:p/>
        </p:txBody>
      </p:sp>
      <p:sp>
        <p:nvSpPr>
          <p:cNvPr id="64" name="Google Shape;64;p10"/>
          <p:cNvSpPr txBox="1"/>
          <p:nvPr>
            <p:ph idx="2" type="ctrTitle"/>
          </p:nvPr>
        </p:nvSpPr>
        <p:spPr>
          <a:xfrm>
            <a:off x="3773075" y="576072"/>
            <a:ext cx="7523400" cy="843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3200"/>
              <a:buNone/>
              <a:defRPr sz="3200">
                <a:solidFill>
                  <a:schemeClr val="dk1"/>
                </a:solidFill>
              </a:defRPr>
            </a:lvl1pPr>
            <a:lvl2pPr lvl="1" algn="ctr">
              <a:spcBef>
                <a:spcPts val="0"/>
              </a:spcBef>
              <a:spcAft>
                <a:spcPts val="0"/>
              </a:spcAft>
              <a:buClr>
                <a:schemeClr val="dk1"/>
              </a:buClr>
              <a:buSzPts val="3200"/>
              <a:buNone/>
              <a:defRPr sz="3200">
                <a:solidFill>
                  <a:schemeClr val="dk1"/>
                </a:solidFill>
              </a:defRPr>
            </a:lvl2pPr>
            <a:lvl3pPr lvl="2" algn="ctr">
              <a:spcBef>
                <a:spcPts val="0"/>
              </a:spcBef>
              <a:spcAft>
                <a:spcPts val="0"/>
              </a:spcAft>
              <a:buClr>
                <a:schemeClr val="dk1"/>
              </a:buClr>
              <a:buSzPts val="3200"/>
              <a:buNone/>
              <a:defRPr sz="3200">
                <a:solidFill>
                  <a:schemeClr val="dk1"/>
                </a:solidFill>
              </a:defRPr>
            </a:lvl3pPr>
            <a:lvl4pPr lvl="3" algn="ctr">
              <a:spcBef>
                <a:spcPts val="0"/>
              </a:spcBef>
              <a:spcAft>
                <a:spcPts val="0"/>
              </a:spcAft>
              <a:buClr>
                <a:schemeClr val="dk1"/>
              </a:buClr>
              <a:buSzPts val="3200"/>
              <a:buNone/>
              <a:defRPr sz="3200">
                <a:solidFill>
                  <a:schemeClr val="dk1"/>
                </a:solidFill>
              </a:defRPr>
            </a:lvl4pPr>
            <a:lvl5pPr lvl="4" algn="ctr">
              <a:spcBef>
                <a:spcPts val="0"/>
              </a:spcBef>
              <a:spcAft>
                <a:spcPts val="0"/>
              </a:spcAft>
              <a:buClr>
                <a:schemeClr val="dk1"/>
              </a:buClr>
              <a:buSzPts val="3200"/>
              <a:buNone/>
              <a:defRPr sz="3200">
                <a:solidFill>
                  <a:schemeClr val="dk1"/>
                </a:solidFill>
              </a:defRPr>
            </a:lvl5pPr>
            <a:lvl6pPr lvl="5" algn="ctr">
              <a:spcBef>
                <a:spcPts val="0"/>
              </a:spcBef>
              <a:spcAft>
                <a:spcPts val="0"/>
              </a:spcAft>
              <a:buClr>
                <a:schemeClr val="dk1"/>
              </a:buClr>
              <a:buSzPts val="3200"/>
              <a:buNone/>
              <a:defRPr sz="3200">
                <a:solidFill>
                  <a:schemeClr val="dk1"/>
                </a:solidFill>
              </a:defRPr>
            </a:lvl6pPr>
            <a:lvl7pPr lvl="6" algn="ctr">
              <a:spcBef>
                <a:spcPts val="0"/>
              </a:spcBef>
              <a:spcAft>
                <a:spcPts val="0"/>
              </a:spcAft>
              <a:buClr>
                <a:schemeClr val="dk1"/>
              </a:buClr>
              <a:buSzPts val="3200"/>
              <a:buNone/>
              <a:defRPr sz="3200">
                <a:solidFill>
                  <a:schemeClr val="dk1"/>
                </a:solidFill>
              </a:defRPr>
            </a:lvl7pPr>
            <a:lvl8pPr lvl="7" algn="ctr">
              <a:spcBef>
                <a:spcPts val="0"/>
              </a:spcBef>
              <a:spcAft>
                <a:spcPts val="0"/>
              </a:spcAft>
              <a:buClr>
                <a:schemeClr val="dk1"/>
              </a:buClr>
              <a:buSzPts val="3200"/>
              <a:buNone/>
              <a:defRPr sz="3200">
                <a:solidFill>
                  <a:schemeClr val="dk1"/>
                </a:solidFill>
              </a:defRPr>
            </a:lvl8pPr>
            <a:lvl9pPr lvl="8" algn="ctr">
              <a:spcBef>
                <a:spcPts val="0"/>
              </a:spcBef>
              <a:spcAft>
                <a:spcPts val="0"/>
              </a:spcAft>
              <a:buClr>
                <a:schemeClr val="dk1"/>
              </a:buClr>
              <a:buSzPts val="3200"/>
              <a:buNone/>
              <a:defRPr sz="3200">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5" Type="http://schemas.openxmlformats.org/officeDocument/2006/relationships/theme" Target="../theme/theme3.xml"/><Relationship Id="rId1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theme" Target="../theme/theme2.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9pPr>
          </a:lstStyle>
          <a:p/>
        </p:txBody>
      </p:sp>
      <p:sp>
        <p:nvSpPr>
          <p:cNvPr id="7" name="Google Shape;7;p1"/>
          <p:cNvSpPr txBox="1"/>
          <p:nvPr>
            <p:ph idx="1" type="body"/>
          </p:nvPr>
        </p:nvSpPr>
        <p:spPr>
          <a:xfrm>
            <a:off x="609916" y="1577339"/>
            <a:ext cx="10978500" cy="45264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8" name="Google Shape;8;p1"/>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5" name="Shape 285"/>
        <p:cNvGrpSpPr/>
        <p:nvPr/>
      </p:nvGrpSpPr>
      <p:grpSpPr>
        <a:xfrm>
          <a:off x="0" y="0"/>
          <a:ext cx="0" cy="0"/>
          <a:chOff x="0" y="0"/>
          <a:chExt cx="0" cy="0"/>
        </a:xfrm>
      </p:grpSpPr>
      <p:sp>
        <p:nvSpPr>
          <p:cNvPr id="286" name="Google Shape;286;p42"/>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2pPr>
            <a:lvl3pPr lvl="2"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3pPr>
            <a:lvl4pPr lvl="3"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4pPr>
            <a:lvl5pPr lvl="4"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5pPr>
            <a:lvl6pPr lvl="5"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6pPr>
            <a:lvl7pPr lvl="6"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7pPr>
            <a:lvl8pPr lvl="7"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8pPr>
            <a:lvl9pPr lvl="8"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9pPr>
          </a:lstStyle>
          <a:p/>
        </p:txBody>
      </p:sp>
      <p:sp>
        <p:nvSpPr>
          <p:cNvPr id="287" name="Google Shape;287;p42"/>
          <p:cNvSpPr txBox="1"/>
          <p:nvPr>
            <p:ph idx="1" type="body"/>
          </p:nvPr>
        </p:nvSpPr>
        <p:spPr>
          <a:xfrm>
            <a:off x="609916" y="1577339"/>
            <a:ext cx="10978500" cy="45264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288" name="Google Shape;288;p42"/>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2" name="Shape 362"/>
        <p:cNvGrpSpPr/>
        <p:nvPr/>
      </p:nvGrpSpPr>
      <p:grpSpPr>
        <a:xfrm>
          <a:off x="0" y="0"/>
          <a:ext cx="0" cy="0"/>
          <a:chOff x="0" y="0"/>
          <a:chExt cx="0" cy="0"/>
        </a:xfrm>
      </p:grpSpPr>
      <p:sp>
        <p:nvSpPr>
          <p:cNvPr id="363" name="Google Shape;363;p57"/>
          <p:cNvSpPr txBox="1"/>
          <p:nvPr>
            <p:ph type="title"/>
          </p:nvPr>
        </p:nvSpPr>
        <p:spPr>
          <a:xfrm>
            <a:off x="838842" y="2647826"/>
            <a:ext cx="10520700" cy="7365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2pPr>
            <a:lvl3pPr lvl="2"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3pPr>
            <a:lvl4pPr lvl="3"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4pPr>
            <a:lvl5pPr lvl="4"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5pPr>
            <a:lvl6pPr lvl="5"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6pPr>
            <a:lvl7pPr lvl="6"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7pPr>
            <a:lvl8pPr lvl="7"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8pPr>
            <a:lvl9pPr lvl="8" marR="0" algn="l">
              <a:lnSpc>
                <a:spcPct val="100000"/>
              </a:lnSpc>
              <a:spcBef>
                <a:spcPts val="0"/>
              </a:spcBef>
              <a:spcAft>
                <a:spcPts val="0"/>
              </a:spcAft>
              <a:buClr>
                <a:srgbClr val="FFFFFF"/>
              </a:buClr>
              <a:buSzPts val="4600"/>
              <a:buFont typeface="Arial"/>
              <a:buNone/>
              <a:defRPr b="1" i="0" sz="4600" u="none" cap="none" strike="noStrike">
                <a:solidFill>
                  <a:srgbClr val="FFFFFF"/>
                </a:solidFill>
                <a:latin typeface="Arial"/>
                <a:ea typeface="Arial"/>
                <a:cs typeface="Arial"/>
                <a:sym typeface="Arial"/>
              </a:defRPr>
            </a:lvl9pPr>
          </a:lstStyle>
          <a:p/>
        </p:txBody>
      </p:sp>
      <p:sp>
        <p:nvSpPr>
          <p:cNvPr id="364" name="Google Shape;364;p57"/>
          <p:cNvSpPr txBox="1"/>
          <p:nvPr>
            <p:ph idx="1" type="body"/>
          </p:nvPr>
        </p:nvSpPr>
        <p:spPr>
          <a:xfrm>
            <a:off x="609916" y="1577339"/>
            <a:ext cx="10978500" cy="45264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365" name="Google Shape;365;p57"/>
          <p:cNvSpPr txBox="1"/>
          <p:nvPr>
            <p:ph idx="12" type="sldNum"/>
          </p:nvPr>
        </p:nvSpPr>
        <p:spPr>
          <a:xfrm>
            <a:off x="11321459" y="6377940"/>
            <a:ext cx="267000" cy="279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800"/>
              <a:buFont typeface="Helvetica Neue"/>
              <a:buNone/>
              <a:defRPr b="0" i="0" sz="18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64.jpg"/><Relationship Id="rId4" Type="http://schemas.openxmlformats.org/officeDocument/2006/relationships/image" Target="../media/image74.png"/><Relationship Id="rId5" Type="http://schemas.openxmlformats.org/officeDocument/2006/relationships/image" Target="../media/image73.png"/><Relationship Id="rId6" Type="http://schemas.openxmlformats.org/officeDocument/2006/relationships/image" Target="../media/image66.png"/><Relationship Id="rId7" Type="http://schemas.openxmlformats.org/officeDocument/2006/relationships/image" Target="../media/image63.png"/><Relationship Id="rId8"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xml"/><Relationship Id="rId3" Type="http://schemas.openxmlformats.org/officeDocument/2006/relationships/image" Target="../media/image64.jpg"/><Relationship Id="rId4" Type="http://schemas.openxmlformats.org/officeDocument/2006/relationships/image" Target="../media/image63.png"/><Relationship Id="rId5" Type="http://schemas.openxmlformats.org/officeDocument/2006/relationships/image" Target="../media/image67.png"/><Relationship Id="rId6" Type="http://schemas.openxmlformats.org/officeDocument/2006/relationships/image" Target="../media/image78.png"/><Relationship Id="rId7" Type="http://schemas.openxmlformats.org/officeDocument/2006/relationships/image" Target="../media/image82.png"/><Relationship Id="rId8" Type="http://schemas.openxmlformats.org/officeDocument/2006/relationships/image" Target="../media/image8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64.jpg"/><Relationship Id="rId4" Type="http://schemas.openxmlformats.org/officeDocument/2006/relationships/image" Target="../media/image84.jpg"/><Relationship Id="rId9" Type="http://schemas.openxmlformats.org/officeDocument/2006/relationships/image" Target="../media/image87.jpg"/><Relationship Id="rId5" Type="http://schemas.openxmlformats.org/officeDocument/2006/relationships/image" Target="../media/image90.jpg"/><Relationship Id="rId6" Type="http://schemas.openxmlformats.org/officeDocument/2006/relationships/image" Target="../media/image83.jpg"/><Relationship Id="rId7" Type="http://schemas.openxmlformats.org/officeDocument/2006/relationships/image" Target="../media/image80.jpg"/><Relationship Id="rId8" Type="http://schemas.openxmlformats.org/officeDocument/2006/relationships/image" Target="../media/image89.jpg"/><Relationship Id="rId11" Type="http://schemas.openxmlformats.org/officeDocument/2006/relationships/image" Target="../media/image81.jpg"/><Relationship Id="rId10" Type="http://schemas.openxmlformats.org/officeDocument/2006/relationships/image" Target="../media/image91.jpg"/><Relationship Id="rId13" Type="http://schemas.openxmlformats.org/officeDocument/2006/relationships/image" Target="../media/image63.png"/><Relationship Id="rId12" Type="http://schemas.openxmlformats.org/officeDocument/2006/relationships/image" Target="../media/image85.jpg"/><Relationship Id="rId14"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64.jpg"/><Relationship Id="rId4" Type="http://schemas.openxmlformats.org/officeDocument/2006/relationships/image" Target="../media/image63.png"/><Relationship Id="rId5" Type="http://schemas.openxmlformats.org/officeDocument/2006/relationships/image" Target="../media/image67.png"/><Relationship Id="rId6" Type="http://schemas.openxmlformats.org/officeDocument/2006/relationships/image" Target="../media/image9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 Id="rId3" Type="http://schemas.openxmlformats.org/officeDocument/2006/relationships/image" Target="../media/image64.jpg"/><Relationship Id="rId4" Type="http://schemas.openxmlformats.org/officeDocument/2006/relationships/image" Target="../media/image63.png"/><Relationship Id="rId9" Type="http://schemas.openxmlformats.org/officeDocument/2006/relationships/image" Target="../media/image98.png"/><Relationship Id="rId5" Type="http://schemas.openxmlformats.org/officeDocument/2006/relationships/image" Target="../media/image67.png"/><Relationship Id="rId6" Type="http://schemas.openxmlformats.org/officeDocument/2006/relationships/image" Target="../media/image110.jpg"/><Relationship Id="rId7" Type="http://schemas.openxmlformats.org/officeDocument/2006/relationships/image" Target="../media/image100.jpg"/><Relationship Id="rId8" Type="http://schemas.openxmlformats.org/officeDocument/2006/relationships/image" Target="../media/image95.jpg"/><Relationship Id="rId10"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image" Target="../media/image64.jpg"/><Relationship Id="rId4" Type="http://schemas.openxmlformats.org/officeDocument/2006/relationships/image" Target="../media/image63.png"/><Relationship Id="rId9" Type="http://schemas.openxmlformats.org/officeDocument/2006/relationships/image" Target="../media/image103.png"/><Relationship Id="rId5" Type="http://schemas.openxmlformats.org/officeDocument/2006/relationships/image" Target="../media/image67.png"/><Relationship Id="rId6" Type="http://schemas.openxmlformats.org/officeDocument/2006/relationships/image" Target="../media/image114.jpg"/><Relationship Id="rId7" Type="http://schemas.openxmlformats.org/officeDocument/2006/relationships/image" Target="../media/image93.png"/><Relationship Id="rId8" Type="http://schemas.openxmlformats.org/officeDocument/2006/relationships/image" Target="../media/image126.png"/><Relationship Id="rId10"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64.jpg"/><Relationship Id="rId4" Type="http://schemas.openxmlformats.org/officeDocument/2006/relationships/image" Target="../media/image63.png"/><Relationship Id="rId5" Type="http://schemas.openxmlformats.org/officeDocument/2006/relationships/image" Target="../media/image67.png"/><Relationship Id="rId6"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64.jpg"/><Relationship Id="rId4" Type="http://schemas.openxmlformats.org/officeDocument/2006/relationships/image" Target="../media/image63.png"/><Relationship Id="rId5" Type="http://schemas.openxmlformats.org/officeDocument/2006/relationships/image" Target="../media/image67.png"/><Relationship Id="rId6" Type="http://schemas.openxmlformats.org/officeDocument/2006/relationships/hyperlink" Target="https://www.drivingforbetterbusiness.com/sector/cc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0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s://www.crowncommercial.gov.uk/agreements/RM6382" TargetMode="External"/><Relationship Id="rId4" Type="http://schemas.openxmlformats.org/officeDocument/2006/relationships/hyperlink" Target="https://www.crowncommercial.gov.uk/agreements/RM6382"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116.png"/><Relationship Id="rId4" Type="http://schemas.openxmlformats.org/officeDocument/2006/relationships/image" Target="../media/image96.jpg"/><Relationship Id="rId5" Type="http://schemas.openxmlformats.org/officeDocument/2006/relationships/image" Target="../media/image102.png"/><Relationship Id="rId6"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01.png"/><Relationship Id="rId4" Type="http://schemas.openxmlformats.org/officeDocument/2006/relationships/image" Target="../media/image99.png"/><Relationship Id="rId5" Type="http://schemas.openxmlformats.org/officeDocument/2006/relationships/image" Target="../media/image10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07.png"/><Relationship Id="rId4" Type="http://schemas.openxmlformats.org/officeDocument/2006/relationships/image" Target="../media/image105.png"/><Relationship Id="rId9" Type="http://schemas.openxmlformats.org/officeDocument/2006/relationships/image" Target="../media/image113.jpg"/><Relationship Id="rId5" Type="http://schemas.openxmlformats.org/officeDocument/2006/relationships/image" Target="../media/image122.png"/><Relationship Id="rId6" Type="http://schemas.openxmlformats.org/officeDocument/2006/relationships/image" Target="../media/image119.png"/><Relationship Id="rId7" Type="http://schemas.openxmlformats.org/officeDocument/2006/relationships/image" Target="../media/image111.jpg"/><Relationship Id="rId8" Type="http://schemas.openxmlformats.org/officeDocument/2006/relationships/image" Target="../media/image112.jpg"/><Relationship Id="rId10" Type="http://schemas.openxmlformats.org/officeDocument/2006/relationships/image" Target="../media/image1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1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107.png"/><Relationship Id="rId4" Type="http://schemas.openxmlformats.org/officeDocument/2006/relationships/image" Target="../media/image125.png"/><Relationship Id="rId5" Type="http://schemas.openxmlformats.org/officeDocument/2006/relationships/image" Target="../media/image1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24.pn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143.png"/><Relationship Id="rId4" Type="http://schemas.openxmlformats.org/officeDocument/2006/relationships/image" Target="../media/image141.png"/><Relationship Id="rId5" Type="http://schemas.openxmlformats.org/officeDocument/2006/relationships/image" Target="../media/image1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image" Target="../media/image123.png"/><Relationship Id="rId5" Type="http://schemas.openxmlformats.org/officeDocument/2006/relationships/hyperlink" Target="https://www.gov.uk/government/publications/ppn-006-taking-account-of-carbon-reduction-plans-in-the-procurement-of-major-government-contracts" TargetMode="External"/><Relationship Id="rId6" Type="http://schemas.openxmlformats.org/officeDocument/2006/relationships/image" Target="../media/image1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1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142.png"/><Relationship Id="rId6" Type="http://schemas.openxmlformats.org/officeDocument/2006/relationships/image" Target="../media/image1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142.png"/><Relationship Id="rId6" Type="http://schemas.openxmlformats.org/officeDocument/2006/relationships/image" Target="../media/image1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142.png"/><Relationship Id="rId6" Type="http://schemas.openxmlformats.org/officeDocument/2006/relationships/image" Target="../media/image1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1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hyperlink" Target="https://assets.publishing.service.gov.uk/media/67b334c67c070e71525f5818/PPN_006_Technical_standard_for_Completion_of_Carbon_Reduction_Plans.pdf" TargetMode="External"/><Relationship Id="rId6" Type="http://schemas.openxmlformats.org/officeDocument/2006/relationships/hyperlink" Target="https://ghgprotocol.org/sites/default/files/2023-03/Scope3_Calculation_Guidance_0%5B1%5D.pdf" TargetMode="External"/><Relationship Id="rId7" Type="http://schemas.openxmlformats.org/officeDocument/2006/relationships/image" Target="../media/image128.png"/><Relationship Id="rId8" Type="http://schemas.openxmlformats.org/officeDocument/2006/relationships/image" Target="../media/image1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6.xml"/><Relationship Id="rId3" Type="http://schemas.openxmlformats.org/officeDocument/2006/relationships/image" Target="../media/image39.png"/><Relationship Id="rId4" Type="http://schemas.openxmlformats.org/officeDocument/2006/relationships/image" Target="../media/image130.png"/><Relationship Id="rId5" Type="http://schemas.openxmlformats.org/officeDocument/2006/relationships/image" Target="../media/image142.png"/><Relationship Id="rId6" Type="http://schemas.openxmlformats.org/officeDocument/2006/relationships/hyperlink" Target="https://ghgprotocol.org/calculation-tools-and-guidance#cross_sector_tools_id" TargetMode="External"/><Relationship Id="rId7" Type="http://schemas.openxmlformats.org/officeDocument/2006/relationships/hyperlink" Target="https://ghgprotocol.org/calculation-tools-and-guidance#cross_sector_tools_id" TargetMode="External"/><Relationship Id="rId8" Type="http://schemas.openxmlformats.org/officeDocument/2006/relationships/hyperlink" Target="https://ghgprotocol.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154.png"/><Relationship Id="rId6" Type="http://schemas.openxmlformats.org/officeDocument/2006/relationships/image" Target="../media/image1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132.png"/><Relationship Id="rId7" Type="http://schemas.openxmlformats.org/officeDocument/2006/relationships/image" Target="../media/image1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132.png"/><Relationship Id="rId7" Type="http://schemas.openxmlformats.org/officeDocument/2006/relationships/image" Target="../media/image1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0.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135.png"/><Relationship Id="rId7" Type="http://schemas.openxmlformats.org/officeDocument/2006/relationships/image" Target="../media/image1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 Id="rId3" Type="http://schemas.openxmlformats.org/officeDocument/2006/relationships/image" Target="../media/image134.png"/><Relationship Id="rId4" Type="http://schemas.openxmlformats.org/officeDocument/2006/relationships/image" Target="../media/image142.png"/><Relationship Id="rId5" Type="http://schemas.openxmlformats.org/officeDocument/2006/relationships/image" Target="../media/image1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136.png"/><Relationship Id="rId7" Type="http://schemas.openxmlformats.org/officeDocument/2006/relationships/image" Target="../media/image1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3.xml"/><Relationship Id="rId3" Type="http://schemas.openxmlformats.org/officeDocument/2006/relationships/image" Target="../media/image39.png"/><Relationship Id="rId4" Type="http://schemas.openxmlformats.org/officeDocument/2006/relationships/image" Target="../media/image138.jpg"/><Relationship Id="rId9" Type="http://schemas.openxmlformats.org/officeDocument/2006/relationships/image" Target="../media/image142.png"/><Relationship Id="rId5" Type="http://schemas.openxmlformats.org/officeDocument/2006/relationships/image" Target="../media/image139.jpg"/><Relationship Id="rId6" Type="http://schemas.openxmlformats.org/officeDocument/2006/relationships/hyperlink" Target="https://www.gov.uk/government/publications/ppn-016-carbon-reduction-contract-schedule" TargetMode="External"/><Relationship Id="rId7" Type="http://schemas.openxmlformats.org/officeDocument/2006/relationships/image" Target="../media/image140.png"/><Relationship Id="rId8" Type="http://schemas.openxmlformats.org/officeDocument/2006/relationships/hyperlink" Target="https://www.gov.uk/government/collections/the-public-sector-contrac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4.xml"/><Relationship Id="rId3"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149.png"/><Relationship Id="rId5" Type="http://schemas.openxmlformats.org/officeDocument/2006/relationships/image" Target="../media/image36.png"/><Relationship Id="rId6" Type="http://schemas.openxmlformats.org/officeDocument/2006/relationships/hyperlink" Target="https://businessclimatehub.uk/" TargetMode="External"/><Relationship Id="rId7" Type="http://schemas.openxmlformats.org/officeDocument/2006/relationships/image" Target="../media/image151.png"/><Relationship Id="rId8" Type="http://schemas.openxmlformats.org/officeDocument/2006/relationships/image" Target="../media/image152.png"/><Relationship Id="rId11" Type="http://schemas.openxmlformats.org/officeDocument/2006/relationships/image" Target="../media/image145.png"/><Relationship Id="rId10" Type="http://schemas.openxmlformats.org/officeDocument/2006/relationships/image" Target="../media/image147.png"/><Relationship Id="rId12" Type="http://schemas.openxmlformats.org/officeDocument/2006/relationships/image" Target="../media/image1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5.xml"/><Relationship Id="rId3" Type="http://schemas.openxmlformats.org/officeDocument/2006/relationships/image" Target="../media/image153.png"/><Relationship Id="rId4" Type="http://schemas.openxmlformats.org/officeDocument/2006/relationships/image" Target="../media/image144.png"/><Relationship Id="rId5" Type="http://schemas.openxmlformats.org/officeDocument/2006/relationships/image" Target="../media/image150.png"/><Relationship Id="rId6" Type="http://schemas.openxmlformats.org/officeDocument/2006/relationships/image" Target="../media/image39.png"/><Relationship Id="rId7" Type="http://schemas.openxmlformats.org/officeDocument/2006/relationships/hyperlink" Target="mailto:marta.hyder@crowncommercial.gov.uk" TargetMode="External"/><Relationship Id="rId8" Type="http://schemas.openxmlformats.org/officeDocument/2006/relationships/hyperlink" Target="mailto:CRP@crowncommercial.gov.uk"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hyperlink" Target="https://iasme.co.uk/cyber-essentials/" TargetMode="External"/><Relationship Id="rId4" Type="http://schemas.openxmlformats.org/officeDocument/2006/relationships/hyperlink" Target="https://iasme.co.uk/cyber-essentials/free-download-of-self-assessment-questions/" TargetMode="External"/><Relationship Id="rId5" Type="http://schemas.openxmlformats.org/officeDocument/2006/relationships/hyperlink" Target="https://iasme.co.uk/cyber-essentials/frequently-asked-question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64.jpg"/><Relationship Id="rId4" Type="http://schemas.openxmlformats.org/officeDocument/2006/relationships/image" Target="../media/image70.jpg"/><Relationship Id="rId5" Type="http://schemas.openxmlformats.org/officeDocument/2006/relationships/image" Target="../media/image67.png"/><Relationship Id="rId6"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 Id="rId3" Type="http://schemas.openxmlformats.org/officeDocument/2006/relationships/image" Target="../media/image64.jpg"/><Relationship Id="rId4" Type="http://schemas.openxmlformats.org/officeDocument/2006/relationships/image" Target="../media/image63.png"/><Relationship Id="rId9" Type="http://schemas.openxmlformats.org/officeDocument/2006/relationships/image" Target="../media/image69.png"/><Relationship Id="rId5" Type="http://schemas.openxmlformats.org/officeDocument/2006/relationships/image" Target="../media/image67.png"/><Relationship Id="rId6" Type="http://schemas.openxmlformats.org/officeDocument/2006/relationships/image" Target="../media/image79.png"/><Relationship Id="rId7" Type="http://schemas.openxmlformats.org/officeDocument/2006/relationships/image" Target="../media/image68.png"/><Relationship Id="rId8" Type="http://schemas.openxmlformats.org/officeDocument/2006/relationships/image" Target="../media/image71.png"/><Relationship Id="rId10"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2"/>
          <p:cNvSpPr txBox="1"/>
          <p:nvPr>
            <p:ph type="ctrTitle"/>
          </p:nvPr>
        </p:nvSpPr>
        <p:spPr>
          <a:xfrm>
            <a:off x="299150" y="1198200"/>
            <a:ext cx="36645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Demystifying</a:t>
            </a:r>
            <a:r>
              <a:rPr lang="en-US"/>
              <a:t> Policy Requirements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Fleet Suppliers</a:t>
            </a:r>
            <a:endParaRPr/>
          </a:p>
          <a:p>
            <a:pPr indent="0" lvl="0" marL="0" rtl="0" algn="l">
              <a:spcBef>
                <a:spcPts val="0"/>
              </a:spcBef>
              <a:spcAft>
                <a:spcPts val="0"/>
              </a:spcAft>
              <a:buNone/>
            </a:pPr>
            <a:r>
              <a:rPr lang="en-US" sz="1800"/>
              <a:t>22 October 2025</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8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screen shot of a computer&#10;&#10;AI-generated content may be incorrect." id="556" name="Google Shape;556;p81"/>
          <p:cNvPicPr preferRelativeResize="0"/>
          <p:nvPr/>
        </p:nvPicPr>
        <p:blipFill rotWithShape="1">
          <a:blip r:embed="rId4">
            <a:alphaModFix/>
          </a:blip>
          <a:srcRect b="0" l="0" r="0" t="0"/>
          <a:stretch/>
        </p:blipFill>
        <p:spPr>
          <a:xfrm>
            <a:off x="414937" y="1314782"/>
            <a:ext cx="11457748" cy="3150881"/>
          </a:xfrm>
          <a:prstGeom prst="rect">
            <a:avLst/>
          </a:prstGeom>
          <a:noFill/>
          <a:ln>
            <a:noFill/>
          </a:ln>
        </p:spPr>
      </p:pic>
      <p:pic>
        <p:nvPicPr>
          <p:cNvPr descr="A black and orange rectangle with white text&#10;&#10;AI-generated content may be incorrect." id="557" name="Google Shape;557;p81"/>
          <p:cNvPicPr preferRelativeResize="0"/>
          <p:nvPr/>
        </p:nvPicPr>
        <p:blipFill rotWithShape="1">
          <a:blip r:embed="rId5">
            <a:alphaModFix/>
          </a:blip>
          <a:srcRect b="0" l="0" r="0" t="0"/>
          <a:stretch/>
        </p:blipFill>
        <p:spPr>
          <a:xfrm>
            <a:off x="6086848" y="2131323"/>
            <a:ext cx="6103627" cy="3910136"/>
          </a:xfrm>
          <a:prstGeom prst="rect">
            <a:avLst/>
          </a:prstGeom>
          <a:noFill/>
          <a:ln>
            <a:noFill/>
          </a:ln>
        </p:spPr>
      </p:pic>
      <p:sp>
        <p:nvSpPr>
          <p:cNvPr id="558" name="Google Shape;558;p81"/>
          <p:cNvSpPr txBox="1"/>
          <p:nvPr/>
        </p:nvSpPr>
        <p:spPr>
          <a:xfrm>
            <a:off x="0" y="353684"/>
            <a:ext cx="121920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Red Hat Display"/>
                <a:ea typeface="Red Hat Display"/>
                <a:cs typeface="Red Hat Display"/>
                <a:sym typeface="Red Hat Display"/>
              </a:rPr>
              <a:t>Comparing with other </a:t>
            </a:r>
            <a:r>
              <a:rPr b="1" lang="en-US" sz="3200">
                <a:solidFill>
                  <a:srgbClr val="92D050"/>
                </a:solidFill>
                <a:latin typeface="Red Hat Display"/>
                <a:ea typeface="Red Hat Display"/>
                <a:cs typeface="Red Hat Display"/>
                <a:sym typeface="Red Hat Display"/>
              </a:rPr>
              <a:t>workplace fatalities</a:t>
            </a:r>
            <a:endParaRPr b="1" sz="3200">
              <a:solidFill>
                <a:schemeClr val="lt1"/>
              </a:solidFill>
              <a:latin typeface="Red Hat Display"/>
              <a:ea typeface="Red Hat Display"/>
              <a:cs typeface="Red Hat Display"/>
              <a:sym typeface="Red Hat Display"/>
            </a:endParaRPr>
          </a:p>
        </p:txBody>
      </p:sp>
      <p:pic>
        <p:nvPicPr>
          <p:cNvPr descr="A black background with yellow text&#10;&#10;Description automatically generated" id="559" name="Google Shape;559;p81"/>
          <p:cNvPicPr preferRelativeResize="0"/>
          <p:nvPr/>
        </p:nvPicPr>
        <p:blipFill rotWithShape="1">
          <a:blip r:embed="rId6">
            <a:alphaModFix/>
          </a:blip>
          <a:srcRect b="0" l="0" r="0" t="0"/>
          <a:stretch/>
        </p:blipFill>
        <p:spPr>
          <a:xfrm>
            <a:off x="-4575" y="2131324"/>
            <a:ext cx="6091423" cy="3902318"/>
          </a:xfrm>
          <a:prstGeom prst="rect">
            <a:avLst/>
          </a:prstGeom>
          <a:noFill/>
          <a:ln>
            <a:noFill/>
          </a:ln>
        </p:spPr>
      </p:pic>
      <p:sp>
        <p:nvSpPr>
          <p:cNvPr id="560" name="Google Shape;560;p81"/>
          <p:cNvSpPr txBox="1"/>
          <p:nvPr/>
        </p:nvSpPr>
        <p:spPr>
          <a:xfrm>
            <a:off x="7703411" y="2551668"/>
            <a:ext cx="4244100" cy="338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600">
                <a:solidFill>
                  <a:srgbClr val="F2F2F2"/>
                </a:solidFill>
                <a:latin typeface="Red Hat Display"/>
                <a:ea typeface="Red Hat Display"/>
                <a:cs typeface="Red Hat Display"/>
                <a:sym typeface="Red Hat Display"/>
              </a:rPr>
              <a:t>Sources: Department for Transport, HSE</a:t>
            </a:r>
            <a:endParaRPr i="1" sz="1600">
              <a:solidFill>
                <a:srgbClr val="F2F2F2"/>
              </a:solidFill>
              <a:latin typeface="Red Hat Display"/>
              <a:ea typeface="Red Hat Display"/>
              <a:cs typeface="Red Hat Display"/>
              <a:sym typeface="Red Hat Display"/>
            </a:endParaRPr>
          </a:p>
        </p:txBody>
      </p:sp>
      <p:pic>
        <p:nvPicPr>
          <p:cNvPr descr="A black background with green and white text&#10;&#10;AI-generated content may be incorrect." id="561" name="Google Shape;561;p81"/>
          <p:cNvPicPr preferRelativeResize="0"/>
          <p:nvPr/>
        </p:nvPicPr>
        <p:blipFill rotWithShape="1">
          <a:blip r:embed="rId7">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562" name="Google Shape;562;p81"/>
          <p:cNvPicPr preferRelativeResize="0"/>
          <p:nvPr/>
        </p:nvPicPr>
        <p:blipFill rotWithShape="1">
          <a:blip r:embed="rId8">
            <a:alphaModFix/>
          </a:blip>
          <a:srcRect b="0" l="0" r="0" t="0"/>
          <a:stretch/>
        </p:blipFill>
        <p:spPr>
          <a:xfrm>
            <a:off x="9651812" y="6246286"/>
            <a:ext cx="1964481" cy="5041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8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black background with green and white text&#10;&#10;AI-generated content may be incorrect." id="568" name="Google Shape;568;p82"/>
          <p:cNvPicPr preferRelativeResize="0"/>
          <p:nvPr/>
        </p:nvPicPr>
        <p:blipFill rotWithShape="1">
          <a:blip r:embed="rId4">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569" name="Google Shape;569;p82"/>
          <p:cNvPicPr preferRelativeResize="0"/>
          <p:nvPr/>
        </p:nvPicPr>
        <p:blipFill rotWithShape="1">
          <a:blip r:embed="rId5">
            <a:alphaModFix/>
          </a:blip>
          <a:srcRect b="0" l="0" r="0" t="0"/>
          <a:stretch/>
        </p:blipFill>
        <p:spPr>
          <a:xfrm>
            <a:off x="9651812" y="6246286"/>
            <a:ext cx="1964481" cy="504141"/>
          </a:xfrm>
          <a:prstGeom prst="rect">
            <a:avLst/>
          </a:prstGeom>
          <a:noFill/>
          <a:ln>
            <a:noFill/>
          </a:ln>
        </p:spPr>
      </p:pic>
      <p:sp>
        <p:nvSpPr>
          <p:cNvPr id="570" name="Google Shape;570;p82"/>
          <p:cNvSpPr txBox="1"/>
          <p:nvPr/>
        </p:nvSpPr>
        <p:spPr>
          <a:xfrm>
            <a:off x="437663" y="4727564"/>
            <a:ext cx="6861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Red Hat Display"/>
              <a:buNone/>
            </a:pPr>
            <a:r>
              <a:rPr b="0" i="0" lang="en-US" sz="2400" u="none" cap="none" strike="noStrike">
                <a:solidFill>
                  <a:srgbClr val="FFFFFF"/>
                </a:solidFill>
                <a:latin typeface="Red Hat Display"/>
                <a:ea typeface="Red Hat Display"/>
                <a:cs typeface="Red Hat Display"/>
                <a:sym typeface="Red Hat Display"/>
              </a:rPr>
              <a:t>Odds of winning the National Lottery Jackpot?</a:t>
            </a:r>
            <a:endParaRPr b="1" i="0" sz="2400" u="none" cap="none" strike="noStrike">
              <a:solidFill>
                <a:srgbClr val="FFC000"/>
              </a:solidFill>
              <a:latin typeface="Red Hat Display"/>
              <a:ea typeface="Red Hat Display"/>
              <a:cs typeface="Red Hat Display"/>
              <a:sym typeface="Red Hat Display"/>
            </a:endParaRPr>
          </a:p>
        </p:txBody>
      </p:sp>
      <p:sp>
        <p:nvSpPr>
          <p:cNvPr id="571" name="Google Shape;571;p82"/>
          <p:cNvSpPr txBox="1"/>
          <p:nvPr/>
        </p:nvSpPr>
        <p:spPr>
          <a:xfrm>
            <a:off x="7980056" y="2658844"/>
            <a:ext cx="35628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2F2F2"/>
              </a:buClr>
              <a:buSzPts val="1600"/>
              <a:buFont typeface="Red Hat Display"/>
              <a:buNone/>
            </a:pPr>
            <a:r>
              <a:rPr b="0" i="1" lang="en-US" sz="1600" u="none" cap="none" strike="noStrike">
                <a:solidFill>
                  <a:srgbClr val="F2F2F2"/>
                </a:solidFill>
                <a:latin typeface="Red Hat Display"/>
                <a:ea typeface="Red Hat Display"/>
                <a:cs typeface="Red Hat Display"/>
                <a:sym typeface="Red Hat Display"/>
              </a:rPr>
              <a:t>Source: Department for Transport</a:t>
            </a:r>
            <a:endParaRPr b="0" i="1" sz="1600" u="none" cap="none" strike="noStrike">
              <a:solidFill>
                <a:srgbClr val="F2F2F2"/>
              </a:solidFill>
              <a:latin typeface="Red Hat Display"/>
              <a:ea typeface="Red Hat Display"/>
              <a:cs typeface="Red Hat Display"/>
              <a:sym typeface="Red Hat Display"/>
            </a:endParaRPr>
          </a:p>
        </p:txBody>
      </p:sp>
      <p:pic>
        <p:nvPicPr>
          <p:cNvPr descr="A yellow ball with black numbers on it&#10;&#10;Description automatically generated" id="572" name="Google Shape;572;p82"/>
          <p:cNvPicPr preferRelativeResize="0"/>
          <p:nvPr/>
        </p:nvPicPr>
        <p:blipFill rotWithShape="1">
          <a:blip r:embed="rId6">
            <a:alphaModFix/>
          </a:blip>
          <a:srcRect b="0" l="0" r="0" t="0"/>
          <a:stretch/>
        </p:blipFill>
        <p:spPr>
          <a:xfrm>
            <a:off x="5218801" y="2828121"/>
            <a:ext cx="1754397" cy="1754397"/>
          </a:xfrm>
          <a:prstGeom prst="rect">
            <a:avLst/>
          </a:prstGeom>
          <a:noFill/>
          <a:ln>
            <a:noFill/>
          </a:ln>
        </p:spPr>
      </p:pic>
      <p:pic>
        <p:nvPicPr>
          <p:cNvPr descr="A white symbol with a person falling off a vehicle&#10;&#10;Description automatically generated" id="573" name="Google Shape;573;p82"/>
          <p:cNvPicPr preferRelativeResize="0"/>
          <p:nvPr/>
        </p:nvPicPr>
        <p:blipFill rotWithShape="1">
          <a:blip r:embed="rId7">
            <a:alphaModFix/>
          </a:blip>
          <a:srcRect b="0" l="0" r="0" t="0"/>
          <a:stretch/>
        </p:blipFill>
        <p:spPr>
          <a:xfrm>
            <a:off x="3908009" y="614386"/>
            <a:ext cx="2422452" cy="2131758"/>
          </a:xfrm>
          <a:prstGeom prst="rect">
            <a:avLst/>
          </a:prstGeom>
          <a:noFill/>
          <a:ln>
            <a:noFill/>
          </a:ln>
        </p:spPr>
      </p:pic>
      <p:sp>
        <p:nvSpPr>
          <p:cNvPr id="574" name="Google Shape;574;p82"/>
          <p:cNvSpPr txBox="1"/>
          <p:nvPr/>
        </p:nvSpPr>
        <p:spPr>
          <a:xfrm>
            <a:off x="603348" y="608264"/>
            <a:ext cx="32181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Red Hat Display"/>
              <a:buNone/>
            </a:pPr>
            <a:r>
              <a:rPr b="0" i="0" lang="en-US" sz="2400" u="none" cap="none" strike="noStrike">
                <a:solidFill>
                  <a:srgbClr val="FFFFFF"/>
                </a:solidFill>
                <a:latin typeface="Red Hat Display"/>
                <a:ea typeface="Red Hat Display"/>
                <a:cs typeface="Red Hat Display"/>
                <a:sym typeface="Red Hat Display"/>
              </a:rPr>
              <a:t>Over </a:t>
            </a:r>
            <a:r>
              <a:rPr b="1" i="0" lang="en-US" sz="3600" u="none" cap="none" strike="noStrike">
                <a:solidFill>
                  <a:srgbClr val="FFFFFF"/>
                </a:solidFill>
                <a:latin typeface="Red Hat Display"/>
                <a:ea typeface="Red Hat Display"/>
                <a:cs typeface="Red Hat Display"/>
                <a:sym typeface="Red Hat Display"/>
              </a:rPr>
              <a:t>500</a:t>
            </a:r>
            <a:endParaRPr b="1" i="0" sz="2400" u="none" cap="none" strike="noStrike">
              <a:solidFill>
                <a:srgbClr val="FFFFFF"/>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FFC000"/>
              </a:buClr>
              <a:buSzPts val="3600"/>
              <a:buFont typeface="Red Hat Display"/>
              <a:buNone/>
            </a:pPr>
            <a:r>
              <a:rPr b="1" i="0" lang="en-US" sz="3600" u="none" cap="none" strike="noStrike">
                <a:solidFill>
                  <a:srgbClr val="FFC000"/>
                </a:solidFill>
                <a:latin typeface="Red Hat Display"/>
                <a:ea typeface="Red Hat Display"/>
                <a:cs typeface="Red Hat Display"/>
                <a:sym typeface="Red Hat Display"/>
              </a:rPr>
              <a:t>Fatalities</a:t>
            </a:r>
            <a:endParaRPr b="1" i="0" sz="2400" u="none" cap="none" strike="noStrike">
              <a:solidFill>
                <a:srgbClr val="FFC000"/>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F2F2F2"/>
              </a:buClr>
              <a:buSzPts val="2400"/>
              <a:buFont typeface="Red Hat Display"/>
              <a:buNone/>
            </a:pPr>
            <a:r>
              <a:rPr i="0" lang="en-US" sz="2400" u="none" cap="none" strike="noStrike">
                <a:solidFill>
                  <a:srgbClr val="F2F2F2"/>
                </a:solidFill>
                <a:latin typeface="Red Hat Display"/>
                <a:ea typeface="Red Hat Display"/>
                <a:cs typeface="Red Hat Display"/>
                <a:sym typeface="Red Hat Display"/>
              </a:rPr>
              <a:t>involving someone</a:t>
            </a:r>
            <a:endParaRPr/>
          </a:p>
          <a:p>
            <a:pPr indent="0" lvl="0" marL="0" marR="0" rtl="0" algn="ctr">
              <a:lnSpc>
                <a:spcPct val="100000"/>
              </a:lnSpc>
              <a:spcBef>
                <a:spcPts val="0"/>
              </a:spcBef>
              <a:spcAft>
                <a:spcPts val="0"/>
              </a:spcAft>
              <a:buClr>
                <a:srgbClr val="F2F2F2"/>
              </a:buClr>
              <a:buSzPts val="2400"/>
              <a:buFont typeface="Red Hat Display"/>
              <a:buNone/>
            </a:pPr>
            <a:r>
              <a:rPr i="0" lang="en-US" sz="2400" u="none" cap="none" strike="noStrike">
                <a:solidFill>
                  <a:srgbClr val="F2F2F2"/>
                </a:solidFill>
                <a:latin typeface="Red Hat Display"/>
                <a:ea typeface="Red Hat Display"/>
                <a:cs typeface="Red Hat Display"/>
                <a:sym typeface="Red Hat Display"/>
              </a:rPr>
              <a:t>driving for work</a:t>
            </a:r>
            <a:endParaRPr i="0" sz="2400" u="none" cap="none" strike="noStrike">
              <a:solidFill>
                <a:srgbClr val="F2F2F2"/>
              </a:solidFill>
              <a:latin typeface="Red Hat Display"/>
              <a:ea typeface="Red Hat Display"/>
              <a:cs typeface="Red Hat Display"/>
              <a:sym typeface="Red Hat Display"/>
            </a:endParaRPr>
          </a:p>
        </p:txBody>
      </p:sp>
      <p:pic>
        <p:nvPicPr>
          <p:cNvPr descr="A white pictogram of a person falling off a car&#10;&#10;Description automatically generated" id="575" name="Google Shape;575;p82"/>
          <p:cNvPicPr preferRelativeResize="0"/>
          <p:nvPr/>
        </p:nvPicPr>
        <p:blipFill rotWithShape="1">
          <a:blip r:embed="rId8">
            <a:alphaModFix/>
          </a:blip>
          <a:srcRect b="0" l="0" r="0" t="0"/>
          <a:stretch/>
        </p:blipFill>
        <p:spPr>
          <a:xfrm>
            <a:off x="6096000" y="616583"/>
            <a:ext cx="2123534" cy="1868710"/>
          </a:xfrm>
          <a:prstGeom prst="rect">
            <a:avLst/>
          </a:prstGeom>
          <a:noFill/>
          <a:ln>
            <a:noFill/>
          </a:ln>
        </p:spPr>
      </p:pic>
      <p:sp>
        <p:nvSpPr>
          <p:cNvPr id="576" name="Google Shape;576;p82"/>
          <p:cNvSpPr txBox="1"/>
          <p:nvPr/>
        </p:nvSpPr>
        <p:spPr>
          <a:xfrm>
            <a:off x="8370532" y="612929"/>
            <a:ext cx="32181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Red Hat Display"/>
              <a:buNone/>
            </a:pPr>
            <a:r>
              <a:rPr b="0" i="0" lang="en-US" sz="2400" u="none" cap="none" strike="noStrike">
                <a:solidFill>
                  <a:srgbClr val="FFFFFF"/>
                </a:solidFill>
                <a:latin typeface="Red Hat Display"/>
                <a:ea typeface="Red Hat Display"/>
                <a:cs typeface="Red Hat Display"/>
                <a:sym typeface="Red Hat Display"/>
              </a:rPr>
              <a:t>Over </a:t>
            </a:r>
            <a:r>
              <a:rPr b="1" i="0" lang="en-US" sz="3600" u="none" cap="none" strike="noStrike">
                <a:solidFill>
                  <a:srgbClr val="FFFFFF"/>
                </a:solidFill>
                <a:latin typeface="Red Hat Display"/>
                <a:ea typeface="Red Hat Display"/>
                <a:cs typeface="Red Hat Display"/>
                <a:sym typeface="Red Hat Display"/>
              </a:rPr>
              <a:t>35,000</a:t>
            </a:r>
            <a:endParaRPr b="1" i="0" sz="2400" u="none" cap="none" strike="noStrike">
              <a:solidFill>
                <a:srgbClr val="FFFFFF"/>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FFC000"/>
              </a:buClr>
              <a:buSzPts val="3600"/>
              <a:buFont typeface="Red Hat Display"/>
              <a:buNone/>
            </a:pPr>
            <a:r>
              <a:rPr b="1" i="0" lang="en-US" sz="3600" u="none" cap="none" strike="noStrike">
                <a:solidFill>
                  <a:srgbClr val="FFC000"/>
                </a:solidFill>
                <a:latin typeface="Red Hat Display"/>
                <a:ea typeface="Red Hat Display"/>
                <a:cs typeface="Red Hat Display"/>
                <a:sym typeface="Red Hat Display"/>
              </a:rPr>
              <a:t>Injured</a:t>
            </a:r>
            <a:endParaRPr b="1" i="0" sz="2400" u="none" cap="none" strike="noStrike">
              <a:solidFill>
                <a:srgbClr val="FFC000"/>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F2F2F2"/>
              </a:buClr>
              <a:buSzPts val="2400"/>
              <a:buFont typeface="Red Hat Display"/>
              <a:buNone/>
            </a:pPr>
            <a:r>
              <a:rPr i="0" lang="en-US" sz="2400" u="none" cap="none" strike="noStrike">
                <a:solidFill>
                  <a:srgbClr val="F2F2F2"/>
                </a:solidFill>
                <a:latin typeface="Red Hat Display"/>
                <a:ea typeface="Red Hat Display"/>
                <a:cs typeface="Red Hat Display"/>
                <a:sym typeface="Red Hat Display"/>
              </a:rPr>
              <a:t>involving someone</a:t>
            </a:r>
            <a:endParaRPr/>
          </a:p>
          <a:p>
            <a:pPr indent="0" lvl="0" marL="0" marR="0" rtl="0" algn="ctr">
              <a:lnSpc>
                <a:spcPct val="100000"/>
              </a:lnSpc>
              <a:spcBef>
                <a:spcPts val="0"/>
              </a:spcBef>
              <a:spcAft>
                <a:spcPts val="0"/>
              </a:spcAft>
              <a:buClr>
                <a:srgbClr val="F2F2F2"/>
              </a:buClr>
              <a:buSzPts val="2400"/>
              <a:buFont typeface="Red Hat Display"/>
              <a:buNone/>
            </a:pPr>
            <a:r>
              <a:rPr i="0" lang="en-US" sz="2400" u="none" cap="none" strike="noStrike">
                <a:solidFill>
                  <a:srgbClr val="F2F2F2"/>
                </a:solidFill>
                <a:latin typeface="Red Hat Display"/>
                <a:ea typeface="Red Hat Display"/>
                <a:cs typeface="Red Hat Display"/>
                <a:sym typeface="Red Hat Display"/>
              </a:rPr>
              <a:t>driving for work</a:t>
            </a:r>
            <a:endParaRPr i="0" sz="2400" u="none" cap="none" strike="noStrike">
              <a:solidFill>
                <a:srgbClr val="F2F2F2"/>
              </a:solidFill>
              <a:latin typeface="Red Hat Display"/>
              <a:ea typeface="Red Hat Display"/>
              <a:cs typeface="Red Hat Display"/>
              <a:sym typeface="Red Hat Display"/>
            </a:endParaRPr>
          </a:p>
        </p:txBody>
      </p:sp>
      <p:sp>
        <p:nvSpPr>
          <p:cNvPr id="577" name="Google Shape;577;p82"/>
          <p:cNvSpPr txBox="1"/>
          <p:nvPr/>
        </p:nvSpPr>
        <p:spPr>
          <a:xfrm>
            <a:off x="8885582" y="4726107"/>
            <a:ext cx="28689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C000"/>
              </a:buClr>
              <a:buSzPts val="2400"/>
              <a:buFont typeface="Red Hat Display"/>
              <a:buNone/>
            </a:pPr>
            <a:r>
              <a:rPr b="1" i="0" lang="en-US" sz="2400" u="none" cap="none" strike="noStrike">
                <a:solidFill>
                  <a:srgbClr val="FFC000"/>
                </a:solidFill>
                <a:latin typeface="Red Hat Display"/>
                <a:ea typeface="Red Hat Display"/>
                <a:cs typeface="Red Hat Display"/>
                <a:sym typeface="Red Hat Display"/>
              </a:rPr>
              <a:t>1 in 45 million !!</a:t>
            </a:r>
            <a:endParaRPr b="1" i="0" sz="2400" u="none" cap="none" strike="noStrike">
              <a:solidFill>
                <a:srgbClr val="FFC000"/>
              </a:solidFill>
              <a:latin typeface="Red Hat Display"/>
              <a:ea typeface="Red Hat Display"/>
              <a:cs typeface="Red Hat Display"/>
              <a:sym typeface="Red Hat Display"/>
            </a:endParaRPr>
          </a:p>
        </p:txBody>
      </p:sp>
      <p:sp>
        <p:nvSpPr>
          <p:cNvPr id="578" name="Google Shape;578;p82"/>
          <p:cNvSpPr txBox="1"/>
          <p:nvPr/>
        </p:nvSpPr>
        <p:spPr>
          <a:xfrm>
            <a:off x="437664" y="5269649"/>
            <a:ext cx="9323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Red Hat Display"/>
              <a:buNone/>
            </a:pPr>
            <a:r>
              <a:rPr b="0" i="0" lang="en-US" sz="2400" u="none" cap="none" strike="noStrike">
                <a:solidFill>
                  <a:srgbClr val="FFFFFF"/>
                </a:solidFill>
                <a:latin typeface="Red Hat Display"/>
                <a:ea typeface="Red Hat Display"/>
                <a:cs typeface="Red Hat Display"/>
                <a:sym typeface="Red Hat Display"/>
              </a:rPr>
              <a:t>Odds of being involved in an injury collision while driving for work?</a:t>
            </a:r>
            <a:endParaRPr b="1" i="0" sz="2400" u="none" cap="none" strike="noStrike">
              <a:solidFill>
                <a:srgbClr val="FFC000"/>
              </a:solidFill>
              <a:latin typeface="Red Hat Display"/>
              <a:ea typeface="Red Hat Display"/>
              <a:cs typeface="Red Hat Display"/>
              <a:sym typeface="Red Hat Display"/>
            </a:endParaRPr>
          </a:p>
        </p:txBody>
      </p:sp>
      <p:sp>
        <p:nvSpPr>
          <p:cNvPr id="579" name="Google Shape;579;p82"/>
          <p:cNvSpPr txBox="1"/>
          <p:nvPr/>
        </p:nvSpPr>
        <p:spPr>
          <a:xfrm>
            <a:off x="8885583" y="5268192"/>
            <a:ext cx="2868900" cy="461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C000"/>
              </a:buClr>
              <a:buSzPts val="2400"/>
              <a:buFont typeface="Red Hat Display"/>
              <a:buNone/>
            </a:pPr>
            <a:r>
              <a:rPr b="1" i="0" lang="en-US" sz="2400" u="none" cap="none" strike="noStrike">
                <a:solidFill>
                  <a:srgbClr val="FFC000"/>
                </a:solidFill>
                <a:latin typeface="Red Hat Display"/>
                <a:ea typeface="Red Hat Display"/>
                <a:cs typeface="Red Hat Display"/>
                <a:sym typeface="Red Hat Display"/>
              </a:rPr>
              <a:t>1 in 570 </a:t>
            </a:r>
            <a:r>
              <a:rPr b="1" lang="en-US" sz="2400">
                <a:solidFill>
                  <a:srgbClr val="FFC000"/>
                </a:solidFill>
                <a:latin typeface="Red Hat Display"/>
                <a:ea typeface="Red Hat Display"/>
                <a:cs typeface="Red Hat Display"/>
                <a:sym typeface="Red Hat Display"/>
              </a:rPr>
              <a:t>!!</a:t>
            </a:r>
            <a:endParaRPr b="1" i="0" sz="2400" u="none" cap="none" strike="noStrike">
              <a:solidFill>
                <a:srgbClr val="FFC000"/>
              </a:solidFill>
              <a:latin typeface="Red Hat Display"/>
              <a:ea typeface="Red Hat Display"/>
              <a:cs typeface="Red Hat Display"/>
              <a:sym typeface="Red Hat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8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85" name="Google Shape;585;p83"/>
          <p:cNvSpPr txBox="1"/>
          <p:nvPr/>
        </p:nvSpPr>
        <p:spPr>
          <a:xfrm>
            <a:off x="326314" y="322100"/>
            <a:ext cx="5757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92D050"/>
                </a:solidFill>
                <a:latin typeface="Red Hat Display"/>
                <a:ea typeface="Red Hat Display"/>
                <a:cs typeface="Red Hat Display"/>
                <a:sym typeface="Red Hat Display"/>
              </a:rPr>
              <a:t>Where can risk occur?</a:t>
            </a:r>
            <a:endParaRPr/>
          </a:p>
        </p:txBody>
      </p:sp>
      <p:sp>
        <p:nvSpPr>
          <p:cNvPr id="586" name="Google Shape;586;p83"/>
          <p:cNvSpPr txBox="1"/>
          <p:nvPr/>
        </p:nvSpPr>
        <p:spPr>
          <a:xfrm>
            <a:off x="546280" y="1007872"/>
            <a:ext cx="5428800" cy="4833300"/>
          </a:xfrm>
          <a:prstGeom prst="rect">
            <a:avLst/>
          </a:prstGeom>
          <a:noFill/>
          <a:ln>
            <a:noFill/>
          </a:ln>
        </p:spPr>
        <p:txBody>
          <a:bodyPr anchorCtr="0" anchor="t" bIns="45700" lIns="91425" spcFirstLastPara="1" rIns="91425" wrap="square" tIns="45700">
            <a:spAutoFit/>
          </a:bodyPr>
          <a:lstStyle/>
          <a:p>
            <a:pPr indent="-514350" lvl="0" marL="690562" marR="0" rtl="0" algn="l">
              <a:spcBef>
                <a:spcPts val="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Your drivers</a:t>
            </a:r>
            <a:endParaRPr/>
          </a:p>
          <a:p>
            <a:pPr indent="-514350" lvl="0" marL="690562" marR="0" rtl="0" algn="l">
              <a:spcBef>
                <a:spcPts val="30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Fitness to drive</a:t>
            </a:r>
            <a:endParaRPr/>
          </a:p>
          <a:p>
            <a:pPr indent="-514350" lvl="0" marL="690562" marR="0" rtl="0" algn="l">
              <a:spcBef>
                <a:spcPts val="30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Vehicle roadworthiness</a:t>
            </a:r>
            <a:endParaRPr/>
          </a:p>
          <a:p>
            <a:pPr indent="-514350" lvl="0" marL="690562" marR="0" rtl="0" algn="l">
              <a:spcBef>
                <a:spcPts val="30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Arriving for work</a:t>
            </a:r>
            <a:endParaRPr/>
          </a:p>
          <a:p>
            <a:pPr indent="-514350" lvl="0" marL="690562" marR="0" rtl="0" algn="l">
              <a:spcBef>
                <a:spcPts val="30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Loading the vehicle</a:t>
            </a:r>
            <a:endParaRPr/>
          </a:p>
          <a:p>
            <a:pPr indent="-514350" lvl="0" marL="690562" marR="0" rtl="0" algn="l">
              <a:spcBef>
                <a:spcPts val="30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Work instructions</a:t>
            </a:r>
            <a:endParaRPr/>
          </a:p>
          <a:p>
            <a:pPr indent="-514350" lvl="0" marL="690562" marR="0" rtl="0" algn="l">
              <a:spcBef>
                <a:spcPts val="30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On the journey</a:t>
            </a:r>
            <a:endParaRPr/>
          </a:p>
          <a:p>
            <a:pPr indent="-514350" lvl="0" marL="690562" marR="0" rtl="0" algn="l">
              <a:spcBef>
                <a:spcPts val="30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At the customer</a:t>
            </a:r>
            <a:endParaRPr/>
          </a:p>
          <a:p>
            <a:pPr indent="-514350" lvl="0" marL="690562" marR="0" rtl="0" algn="l">
              <a:spcBef>
                <a:spcPts val="300"/>
              </a:spcBef>
              <a:spcAft>
                <a:spcPts val="0"/>
              </a:spcAft>
              <a:buClr>
                <a:schemeClr val="lt1"/>
              </a:buClr>
              <a:buSzPts val="3200"/>
              <a:buFont typeface="Calibri"/>
              <a:buAutoNum type="arabicPeriod"/>
            </a:pPr>
            <a:r>
              <a:rPr lang="en-US" sz="3200">
                <a:solidFill>
                  <a:schemeClr val="lt1"/>
                </a:solidFill>
                <a:latin typeface="Red Hat Display"/>
                <a:ea typeface="Red Hat Display"/>
                <a:cs typeface="Red Hat Display"/>
                <a:sym typeface="Red Hat Display"/>
              </a:rPr>
              <a:t>In an emergency</a:t>
            </a:r>
            <a:endParaRPr/>
          </a:p>
        </p:txBody>
      </p:sp>
      <p:grpSp>
        <p:nvGrpSpPr>
          <p:cNvPr id="587" name="Google Shape;587;p83"/>
          <p:cNvGrpSpPr/>
          <p:nvPr/>
        </p:nvGrpSpPr>
        <p:grpSpPr>
          <a:xfrm>
            <a:off x="6107706" y="87997"/>
            <a:ext cx="5989899" cy="6678711"/>
            <a:chOff x="464411" y="1259486"/>
            <a:chExt cx="3179352" cy="3544963"/>
          </a:xfrm>
        </p:grpSpPr>
        <p:pic>
          <p:nvPicPr>
            <p:cNvPr descr="A picture containing person, person, window&#10;&#10;Description automatically generated" id="588" name="Google Shape;588;p83"/>
            <p:cNvPicPr preferRelativeResize="0"/>
            <p:nvPr/>
          </p:nvPicPr>
          <p:blipFill rotWithShape="1">
            <a:blip r:embed="rId4">
              <a:alphaModFix/>
            </a:blip>
            <a:srcRect b="0" l="0" r="0" t="0"/>
            <a:stretch/>
          </p:blipFill>
          <p:spPr>
            <a:xfrm>
              <a:off x="464411" y="1259486"/>
              <a:ext cx="1009837" cy="1136065"/>
            </a:xfrm>
            <a:prstGeom prst="rect">
              <a:avLst/>
            </a:prstGeom>
            <a:noFill/>
            <a:ln>
              <a:noFill/>
            </a:ln>
          </p:spPr>
        </p:pic>
        <p:pic>
          <p:nvPicPr>
            <p:cNvPr descr="A picture containing person, person, hat&#10;&#10;Description automatically generated" id="589" name="Google Shape;589;p83"/>
            <p:cNvPicPr preferRelativeResize="0"/>
            <p:nvPr/>
          </p:nvPicPr>
          <p:blipFill rotWithShape="1">
            <a:blip r:embed="rId5">
              <a:alphaModFix/>
            </a:blip>
            <a:srcRect b="0" l="0" r="0" t="0"/>
            <a:stretch/>
          </p:blipFill>
          <p:spPr>
            <a:xfrm>
              <a:off x="1544666" y="1259486"/>
              <a:ext cx="1009835" cy="1136065"/>
            </a:xfrm>
            <a:prstGeom prst="rect">
              <a:avLst/>
            </a:prstGeom>
            <a:noFill/>
            <a:ln>
              <a:noFill/>
            </a:ln>
          </p:spPr>
        </p:pic>
        <p:pic>
          <p:nvPicPr>
            <p:cNvPr descr="A picture containing person, engine&#10;&#10;Description automatically generated" id="590" name="Google Shape;590;p83"/>
            <p:cNvPicPr preferRelativeResize="0"/>
            <p:nvPr/>
          </p:nvPicPr>
          <p:blipFill rotWithShape="1">
            <a:blip r:embed="rId6">
              <a:alphaModFix/>
            </a:blip>
            <a:srcRect b="0" l="0" r="0" t="0"/>
            <a:stretch/>
          </p:blipFill>
          <p:spPr>
            <a:xfrm>
              <a:off x="2633926" y="1259486"/>
              <a:ext cx="1009835" cy="1136065"/>
            </a:xfrm>
            <a:prstGeom prst="rect">
              <a:avLst/>
            </a:prstGeom>
            <a:noFill/>
            <a:ln>
              <a:noFill/>
            </a:ln>
          </p:spPr>
        </p:pic>
        <p:pic>
          <p:nvPicPr>
            <p:cNvPr descr="A picture containing car, outdoor, busy&#10;&#10;Description automatically generated" id="591" name="Google Shape;591;p83"/>
            <p:cNvPicPr preferRelativeResize="0"/>
            <p:nvPr/>
          </p:nvPicPr>
          <p:blipFill rotWithShape="1">
            <a:blip r:embed="rId7">
              <a:alphaModFix/>
            </a:blip>
            <a:srcRect b="0" l="0" r="0" t="0"/>
            <a:stretch/>
          </p:blipFill>
          <p:spPr>
            <a:xfrm>
              <a:off x="464411" y="2463934"/>
              <a:ext cx="1009837" cy="1136066"/>
            </a:xfrm>
            <a:prstGeom prst="rect">
              <a:avLst/>
            </a:prstGeom>
            <a:noFill/>
            <a:ln>
              <a:noFill/>
            </a:ln>
          </p:spPr>
        </p:pic>
        <p:pic>
          <p:nvPicPr>
            <p:cNvPr descr="A person holding a box&#10;&#10;Description automatically generated with low confidence" id="592" name="Google Shape;592;p83"/>
            <p:cNvPicPr preferRelativeResize="0"/>
            <p:nvPr/>
          </p:nvPicPr>
          <p:blipFill rotWithShape="1">
            <a:blip r:embed="rId8">
              <a:alphaModFix/>
            </a:blip>
            <a:srcRect b="0" l="0" r="0" t="0"/>
            <a:stretch/>
          </p:blipFill>
          <p:spPr>
            <a:xfrm>
              <a:off x="1544666" y="2463935"/>
              <a:ext cx="1009835" cy="1136065"/>
            </a:xfrm>
            <a:prstGeom prst="rect">
              <a:avLst/>
            </a:prstGeom>
            <a:noFill/>
            <a:ln>
              <a:noFill/>
            </a:ln>
          </p:spPr>
        </p:pic>
        <p:pic>
          <p:nvPicPr>
            <p:cNvPr descr="A person in a car smoking a cigarette&#10;&#10;Description automatically generated with low confidence" id="593" name="Google Shape;593;p83"/>
            <p:cNvPicPr preferRelativeResize="0"/>
            <p:nvPr/>
          </p:nvPicPr>
          <p:blipFill rotWithShape="1">
            <a:blip r:embed="rId9">
              <a:alphaModFix/>
            </a:blip>
            <a:srcRect b="0" l="0" r="0" t="0"/>
            <a:stretch/>
          </p:blipFill>
          <p:spPr>
            <a:xfrm>
              <a:off x="2633926" y="2463935"/>
              <a:ext cx="1009835" cy="1136065"/>
            </a:xfrm>
            <a:prstGeom prst="rect">
              <a:avLst/>
            </a:prstGeom>
            <a:noFill/>
            <a:ln>
              <a:noFill/>
            </a:ln>
          </p:spPr>
        </p:pic>
        <p:pic>
          <p:nvPicPr>
            <p:cNvPr descr="A person in a car talking on a cell phone&#10;&#10;Description automatically generated with medium confidence" id="594" name="Google Shape;594;p83"/>
            <p:cNvPicPr preferRelativeResize="0"/>
            <p:nvPr/>
          </p:nvPicPr>
          <p:blipFill rotWithShape="1">
            <a:blip r:embed="rId10">
              <a:alphaModFix/>
            </a:blip>
            <a:srcRect b="0" l="0" r="0" t="0"/>
            <a:stretch/>
          </p:blipFill>
          <p:spPr>
            <a:xfrm>
              <a:off x="464412" y="3668383"/>
              <a:ext cx="1009837" cy="1136066"/>
            </a:xfrm>
            <a:prstGeom prst="rect">
              <a:avLst/>
            </a:prstGeom>
            <a:noFill/>
            <a:ln>
              <a:noFill/>
            </a:ln>
          </p:spPr>
        </p:pic>
        <p:pic>
          <p:nvPicPr>
            <p:cNvPr descr="A picture containing text, road, outdoor&#10;&#10;Description automatically generated" id="595" name="Google Shape;595;p83"/>
            <p:cNvPicPr preferRelativeResize="0"/>
            <p:nvPr/>
          </p:nvPicPr>
          <p:blipFill rotWithShape="1">
            <a:blip r:embed="rId11">
              <a:alphaModFix/>
            </a:blip>
            <a:srcRect b="0" l="0" r="0" t="0"/>
            <a:stretch/>
          </p:blipFill>
          <p:spPr>
            <a:xfrm>
              <a:off x="1544666" y="3668383"/>
              <a:ext cx="1009835" cy="1136065"/>
            </a:xfrm>
            <a:prstGeom prst="rect">
              <a:avLst/>
            </a:prstGeom>
            <a:noFill/>
            <a:ln>
              <a:noFill/>
            </a:ln>
          </p:spPr>
        </p:pic>
        <p:pic>
          <p:nvPicPr>
            <p:cNvPr descr="A picture containing car, outdoor, ground, parked&#10;&#10;Description automatically generated" id="596" name="Google Shape;596;p83"/>
            <p:cNvPicPr preferRelativeResize="0"/>
            <p:nvPr/>
          </p:nvPicPr>
          <p:blipFill rotWithShape="1">
            <a:blip r:embed="rId12">
              <a:alphaModFix/>
            </a:blip>
            <a:srcRect b="0" l="0" r="0" t="0"/>
            <a:stretch/>
          </p:blipFill>
          <p:spPr>
            <a:xfrm>
              <a:off x="2633926" y="3668383"/>
              <a:ext cx="1009837" cy="1136066"/>
            </a:xfrm>
            <a:prstGeom prst="rect">
              <a:avLst/>
            </a:prstGeom>
            <a:noFill/>
            <a:ln>
              <a:noFill/>
            </a:ln>
          </p:spPr>
        </p:pic>
      </p:grpSp>
      <p:pic>
        <p:nvPicPr>
          <p:cNvPr descr="A black background with green and white text&#10;&#10;AI-generated content may be incorrect." id="597" name="Google Shape;597;p83"/>
          <p:cNvPicPr preferRelativeResize="0"/>
          <p:nvPr/>
        </p:nvPicPr>
        <p:blipFill rotWithShape="1">
          <a:blip r:embed="rId13">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598" name="Google Shape;598;p83"/>
          <p:cNvPicPr preferRelativeResize="0"/>
          <p:nvPr/>
        </p:nvPicPr>
        <p:blipFill rotWithShape="1">
          <a:blip r:embed="rId14">
            <a:alphaModFix/>
          </a:blip>
          <a:srcRect b="0" l="0" r="0" t="0"/>
          <a:stretch/>
        </p:blipFill>
        <p:spPr>
          <a:xfrm>
            <a:off x="3758286" y="6246286"/>
            <a:ext cx="1964481" cy="5041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8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black background with green and white text&#10;&#10;AI-generated content may be incorrect." id="605" name="Google Shape;605;p84"/>
          <p:cNvPicPr preferRelativeResize="0"/>
          <p:nvPr/>
        </p:nvPicPr>
        <p:blipFill rotWithShape="1">
          <a:blip r:embed="rId4">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606" name="Google Shape;606;p84"/>
          <p:cNvPicPr preferRelativeResize="0"/>
          <p:nvPr/>
        </p:nvPicPr>
        <p:blipFill rotWithShape="1">
          <a:blip r:embed="rId5">
            <a:alphaModFix/>
          </a:blip>
          <a:srcRect b="0" l="0" r="0" t="0"/>
          <a:stretch/>
        </p:blipFill>
        <p:spPr>
          <a:xfrm>
            <a:off x="9651812" y="6246286"/>
            <a:ext cx="1964481" cy="504141"/>
          </a:xfrm>
          <a:prstGeom prst="rect">
            <a:avLst/>
          </a:prstGeom>
          <a:noFill/>
          <a:ln>
            <a:noFill/>
          </a:ln>
        </p:spPr>
      </p:pic>
      <p:sp>
        <p:nvSpPr>
          <p:cNvPr id="607" name="Google Shape;607;p84"/>
          <p:cNvSpPr txBox="1"/>
          <p:nvPr/>
        </p:nvSpPr>
        <p:spPr>
          <a:xfrm>
            <a:off x="414936" y="433630"/>
            <a:ext cx="117771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Red Hat Display"/>
                <a:ea typeface="Red Hat Display"/>
                <a:cs typeface="Red Hat Display"/>
                <a:sym typeface="Red Hat Display"/>
              </a:rPr>
              <a:t>It just makes good sense! </a:t>
            </a:r>
            <a:endParaRPr/>
          </a:p>
        </p:txBody>
      </p:sp>
      <p:pic>
        <p:nvPicPr>
          <p:cNvPr descr="A group of green arrows with white text&#10;&#10;AI-generated content may be incorrect." id="608" name="Google Shape;608;p84"/>
          <p:cNvPicPr preferRelativeResize="0"/>
          <p:nvPr/>
        </p:nvPicPr>
        <p:blipFill rotWithShape="1">
          <a:blip r:embed="rId6">
            <a:alphaModFix/>
          </a:blip>
          <a:srcRect b="0" l="0" r="0" t="0"/>
          <a:stretch/>
        </p:blipFill>
        <p:spPr>
          <a:xfrm>
            <a:off x="1696279" y="1575146"/>
            <a:ext cx="8079572" cy="40397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8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black background with green and white text&#10;&#10;AI-generated content may be incorrect." id="615" name="Google Shape;615;p85"/>
          <p:cNvPicPr preferRelativeResize="0"/>
          <p:nvPr/>
        </p:nvPicPr>
        <p:blipFill rotWithShape="1">
          <a:blip r:embed="rId4">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616" name="Google Shape;616;p85"/>
          <p:cNvPicPr preferRelativeResize="0"/>
          <p:nvPr/>
        </p:nvPicPr>
        <p:blipFill rotWithShape="1">
          <a:blip r:embed="rId5">
            <a:alphaModFix/>
          </a:blip>
          <a:srcRect b="0" l="0" r="0" t="0"/>
          <a:stretch/>
        </p:blipFill>
        <p:spPr>
          <a:xfrm>
            <a:off x="9651812" y="6246286"/>
            <a:ext cx="1964481" cy="504141"/>
          </a:xfrm>
          <a:prstGeom prst="rect">
            <a:avLst/>
          </a:prstGeom>
          <a:noFill/>
          <a:ln>
            <a:noFill/>
          </a:ln>
        </p:spPr>
      </p:pic>
      <p:sp>
        <p:nvSpPr>
          <p:cNvPr id="617" name="Google Shape;617;p85"/>
          <p:cNvSpPr txBox="1"/>
          <p:nvPr/>
        </p:nvSpPr>
        <p:spPr>
          <a:xfrm>
            <a:off x="414936" y="433630"/>
            <a:ext cx="11777100" cy="113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Red Hat Display"/>
                <a:ea typeface="Red Hat Display"/>
                <a:cs typeface="Red Hat Display"/>
                <a:sym typeface="Red Hat Display"/>
              </a:rPr>
              <a:t>Free resources for CCS contractors</a:t>
            </a:r>
            <a:endParaRPr/>
          </a:p>
          <a:p>
            <a:pPr indent="0" lvl="0" marL="0" marR="0" rtl="0" algn="l">
              <a:spcBef>
                <a:spcPts val="0"/>
              </a:spcBef>
              <a:spcAft>
                <a:spcPts val="0"/>
              </a:spcAft>
              <a:buNone/>
            </a:pPr>
            <a:r>
              <a:rPr lang="en-US" sz="2800">
                <a:solidFill>
                  <a:srgbClr val="92D050"/>
                </a:solidFill>
                <a:latin typeface="Red Hat Display"/>
                <a:ea typeface="Red Hat Display"/>
                <a:cs typeface="Red Hat Display"/>
                <a:sym typeface="Red Hat Display"/>
              </a:rPr>
              <a:t>Understanding + solutions </a:t>
            </a:r>
            <a:r>
              <a:rPr lang="en-US" sz="2800">
                <a:solidFill>
                  <a:schemeClr val="lt1"/>
                </a:solidFill>
                <a:latin typeface="Red Hat Display"/>
                <a:ea typeface="Red Hat Display"/>
                <a:cs typeface="Red Hat Display"/>
                <a:sym typeface="Red Hat Display"/>
              </a:rPr>
              <a:t>= Higher levels of compliance</a:t>
            </a:r>
            <a:endParaRPr sz="1600">
              <a:solidFill>
                <a:schemeClr val="lt1"/>
              </a:solidFill>
              <a:latin typeface="Red Hat Display"/>
              <a:ea typeface="Red Hat Display"/>
              <a:cs typeface="Red Hat Display"/>
              <a:sym typeface="Red Hat Display"/>
            </a:endParaRPr>
          </a:p>
        </p:txBody>
      </p:sp>
      <p:pic>
        <p:nvPicPr>
          <p:cNvPr descr="A close-up of a document&#10;&#10;AI-generated content may be incorrect." id="618" name="Google Shape;618;p85"/>
          <p:cNvPicPr preferRelativeResize="0"/>
          <p:nvPr/>
        </p:nvPicPr>
        <p:blipFill rotWithShape="1">
          <a:blip r:embed="rId6">
            <a:alphaModFix/>
          </a:blip>
          <a:srcRect b="0" l="0" r="0" t="0"/>
          <a:stretch/>
        </p:blipFill>
        <p:spPr>
          <a:xfrm rot="491817">
            <a:off x="3222633" y="1985896"/>
            <a:ext cx="1816607" cy="2566415"/>
          </a:xfrm>
          <a:prstGeom prst="rect">
            <a:avLst/>
          </a:prstGeom>
          <a:noFill/>
          <a:ln>
            <a:noFill/>
          </a:ln>
        </p:spPr>
      </p:pic>
      <p:pic>
        <p:nvPicPr>
          <p:cNvPr descr="A document with text on it&#10;&#10;AI-generated content may be incorrect." id="619" name="Google Shape;619;p85"/>
          <p:cNvPicPr preferRelativeResize="0"/>
          <p:nvPr/>
        </p:nvPicPr>
        <p:blipFill rotWithShape="1">
          <a:blip r:embed="rId7">
            <a:alphaModFix/>
          </a:blip>
          <a:srcRect b="0" l="0" r="0" t="0"/>
          <a:stretch/>
        </p:blipFill>
        <p:spPr>
          <a:xfrm>
            <a:off x="2747441" y="2463600"/>
            <a:ext cx="1816608" cy="2566416"/>
          </a:xfrm>
          <a:prstGeom prst="rect">
            <a:avLst/>
          </a:prstGeom>
          <a:noFill/>
          <a:ln>
            <a:noFill/>
          </a:ln>
        </p:spPr>
      </p:pic>
      <p:pic>
        <p:nvPicPr>
          <p:cNvPr descr="A document with text on it&#10;&#10;AI-generated content may be incorrect." id="620" name="Google Shape;620;p85"/>
          <p:cNvPicPr preferRelativeResize="0"/>
          <p:nvPr/>
        </p:nvPicPr>
        <p:blipFill rotWithShape="1">
          <a:blip r:embed="rId8">
            <a:alphaModFix/>
          </a:blip>
          <a:srcRect b="0" l="0" r="0" t="0"/>
          <a:stretch/>
        </p:blipFill>
        <p:spPr>
          <a:xfrm rot="-459562">
            <a:off x="2351957" y="3082924"/>
            <a:ext cx="1816608" cy="2566415"/>
          </a:xfrm>
          <a:prstGeom prst="rect">
            <a:avLst/>
          </a:prstGeom>
          <a:noFill/>
          <a:ln>
            <a:noFill/>
          </a:ln>
        </p:spPr>
      </p:pic>
      <p:sp>
        <p:nvSpPr>
          <p:cNvPr id="621" name="Google Shape;621;p85"/>
          <p:cNvSpPr txBox="1"/>
          <p:nvPr/>
        </p:nvSpPr>
        <p:spPr>
          <a:xfrm>
            <a:off x="677200" y="2013431"/>
            <a:ext cx="26262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Online DfW policy builder</a:t>
            </a:r>
            <a:endParaRPr/>
          </a:p>
        </p:txBody>
      </p:sp>
      <p:pic>
        <p:nvPicPr>
          <p:cNvPr descr="A puzzle pieces with a green piece missing&#10;&#10;AI-generated content may be incorrect." id="622" name="Google Shape;622;p85"/>
          <p:cNvPicPr preferRelativeResize="0"/>
          <p:nvPr/>
        </p:nvPicPr>
        <p:blipFill rotWithShape="1">
          <a:blip r:embed="rId9">
            <a:alphaModFix/>
          </a:blip>
          <a:srcRect b="0" l="0" r="0" t="0"/>
          <a:stretch/>
        </p:blipFill>
        <p:spPr>
          <a:xfrm>
            <a:off x="8870730" y="1564224"/>
            <a:ext cx="1562164" cy="1520506"/>
          </a:xfrm>
          <a:prstGeom prst="rect">
            <a:avLst/>
          </a:prstGeom>
          <a:noFill/>
          <a:ln>
            <a:noFill/>
          </a:ln>
        </p:spPr>
      </p:pic>
      <p:sp>
        <p:nvSpPr>
          <p:cNvPr id="623" name="Google Shape;623;p85"/>
          <p:cNvSpPr txBox="1"/>
          <p:nvPr/>
        </p:nvSpPr>
        <p:spPr>
          <a:xfrm>
            <a:off x="5675170" y="1999551"/>
            <a:ext cx="32157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Driving for work</a:t>
            </a:r>
            <a:endParaRPr/>
          </a:p>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risk management gap analysis</a:t>
            </a:r>
            <a:endParaRPr/>
          </a:p>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Compliance vs good practice</a:t>
            </a:r>
            <a:endParaRPr/>
          </a:p>
        </p:txBody>
      </p:sp>
      <p:pic>
        <p:nvPicPr>
          <p:cNvPr descr="A graph and text on a blue background&#10;&#10;AI-generated content may be incorrect." id="624" name="Google Shape;624;p85"/>
          <p:cNvPicPr preferRelativeResize="0"/>
          <p:nvPr/>
        </p:nvPicPr>
        <p:blipFill rotWithShape="1">
          <a:blip r:embed="rId10">
            <a:alphaModFix/>
          </a:blip>
          <a:srcRect b="0" l="0" r="0" t="0"/>
          <a:stretch/>
        </p:blipFill>
        <p:spPr>
          <a:xfrm rot="413810">
            <a:off x="5496798" y="3582452"/>
            <a:ext cx="3567972" cy="2457161"/>
          </a:xfrm>
          <a:prstGeom prst="rect">
            <a:avLst/>
          </a:prstGeom>
          <a:noFill/>
          <a:ln>
            <a:noFill/>
          </a:ln>
        </p:spPr>
      </p:pic>
      <p:sp>
        <p:nvSpPr>
          <p:cNvPr id="625" name="Google Shape;625;p85"/>
          <p:cNvSpPr txBox="1"/>
          <p:nvPr/>
        </p:nvSpPr>
        <p:spPr>
          <a:xfrm>
            <a:off x="4564049" y="5952563"/>
            <a:ext cx="22818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Online benchmarking of collision rates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8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black background with green and white text&#10;&#10;AI-generated content may be incorrect." id="632" name="Google Shape;632;p86"/>
          <p:cNvPicPr preferRelativeResize="0"/>
          <p:nvPr/>
        </p:nvPicPr>
        <p:blipFill rotWithShape="1">
          <a:blip r:embed="rId4">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633" name="Google Shape;633;p86"/>
          <p:cNvPicPr preferRelativeResize="0"/>
          <p:nvPr/>
        </p:nvPicPr>
        <p:blipFill rotWithShape="1">
          <a:blip r:embed="rId5">
            <a:alphaModFix/>
          </a:blip>
          <a:srcRect b="0" l="0" r="0" t="0"/>
          <a:stretch/>
        </p:blipFill>
        <p:spPr>
          <a:xfrm>
            <a:off x="9651812" y="6246286"/>
            <a:ext cx="1964481" cy="504141"/>
          </a:xfrm>
          <a:prstGeom prst="rect">
            <a:avLst/>
          </a:prstGeom>
          <a:noFill/>
          <a:ln>
            <a:noFill/>
          </a:ln>
        </p:spPr>
      </p:pic>
      <p:sp>
        <p:nvSpPr>
          <p:cNvPr id="634" name="Google Shape;634;p86"/>
          <p:cNvSpPr txBox="1"/>
          <p:nvPr/>
        </p:nvSpPr>
        <p:spPr>
          <a:xfrm>
            <a:off x="414936" y="433630"/>
            <a:ext cx="11777100" cy="113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Red Hat Display"/>
                <a:ea typeface="Red Hat Display"/>
                <a:cs typeface="Red Hat Display"/>
                <a:sym typeface="Red Hat Display"/>
              </a:rPr>
              <a:t>Free resources for CCS contractors</a:t>
            </a:r>
            <a:endParaRPr/>
          </a:p>
          <a:p>
            <a:pPr indent="0" lvl="0" marL="0" marR="0" rtl="0" algn="l">
              <a:spcBef>
                <a:spcPts val="0"/>
              </a:spcBef>
              <a:spcAft>
                <a:spcPts val="0"/>
              </a:spcAft>
              <a:buNone/>
            </a:pPr>
            <a:r>
              <a:rPr lang="en-US" sz="2800">
                <a:solidFill>
                  <a:srgbClr val="92D050"/>
                </a:solidFill>
                <a:latin typeface="Red Hat Display"/>
                <a:ea typeface="Red Hat Display"/>
                <a:cs typeface="Red Hat Display"/>
                <a:sym typeface="Red Hat Display"/>
              </a:rPr>
              <a:t>Understanding + solutions </a:t>
            </a:r>
            <a:r>
              <a:rPr lang="en-US" sz="2800">
                <a:solidFill>
                  <a:schemeClr val="lt1"/>
                </a:solidFill>
                <a:latin typeface="Red Hat Display"/>
                <a:ea typeface="Red Hat Display"/>
                <a:cs typeface="Red Hat Display"/>
                <a:sym typeface="Red Hat Display"/>
              </a:rPr>
              <a:t>= Learnings from incident investigation</a:t>
            </a:r>
            <a:endParaRPr sz="1600">
              <a:solidFill>
                <a:schemeClr val="lt1"/>
              </a:solidFill>
              <a:latin typeface="Red Hat Display"/>
              <a:ea typeface="Red Hat Display"/>
              <a:cs typeface="Red Hat Display"/>
              <a:sym typeface="Red Hat Display"/>
            </a:endParaRPr>
          </a:p>
        </p:txBody>
      </p:sp>
      <p:pic>
        <p:nvPicPr>
          <p:cNvPr descr="A road with trucks on it&#10;&#10;AI-generated content may be incorrect." id="635" name="Google Shape;635;p86"/>
          <p:cNvPicPr preferRelativeResize="0"/>
          <p:nvPr/>
        </p:nvPicPr>
        <p:blipFill rotWithShape="1">
          <a:blip r:embed="rId6">
            <a:alphaModFix/>
          </a:blip>
          <a:srcRect b="0" l="0" r="0" t="0"/>
          <a:stretch/>
        </p:blipFill>
        <p:spPr>
          <a:xfrm rot="-462402">
            <a:off x="1774894" y="1874943"/>
            <a:ext cx="2719368" cy="3843678"/>
          </a:xfrm>
          <a:prstGeom prst="rect">
            <a:avLst/>
          </a:prstGeom>
          <a:noFill/>
          <a:ln>
            <a:noFill/>
          </a:ln>
        </p:spPr>
      </p:pic>
      <p:sp>
        <p:nvSpPr>
          <p:cNvPr id="636" name="Google Shape;636;p86"/>
          <p:cNvSpPr txBox="1"/>
          <p:nvPr/>
        </p:nvSpPr>
        <p:spPr>
          <a:xfrm>
            <a:off x="4560137" y="1909781"/>
            <a:ext cx="37569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Incident investigation guide</a:t>
            </a:r>
            <a:endParaRPr/>
          </a:p>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20 pages + templates + case studies</a:t>
            </a:r>
            <a:endParaRPr/>
          </a:p>
          <a:p>
            <a:pPr indent="0" lvl="0" marL="0" marR="0" rtl="0" algn="ctr">
              <a:spcBef>
                <a:spcPts val="0"/>
              </a:spcBef>
              <a:spcAft>
                <a:spcPts val="0"/>
              </a:spcAft>
              <a:buNone/>
            </a:pPr>
            <a:r>
              <a:rPr i="1" lang="en-US" sz="1600">
                <a:solidFill>
                  <a:schemeClr val="lt1"/>
                </a:solidFill>
                <a:latin typeface="Red Hat Display"/>
                <a:ea typeface="Red Hat Display"/>
                <a:cs typeface="Red Hat Display"/>
                <a:sym typeface="Red Hat Display"/>
              </a:rPr>
              <a:t>developed in collaboration with</a:t>
            </a:r>
            <a:endParaRPr/>
          </a:p>
        </p:txBody>
      </p:sp>
      <p:pic>
        <p:nvPicPr>
          <p:cNvPr descr="A logo with a flame and letter&#10;&#10;AI-generated content may be incorrect." id="637" name="Google Shape;637;p86"/>
          <p:cNvPicPr preferRelativeResize="0"/>
          <p:nvPr/>
        </p:nvPicPr>
        <p:blipFill rotWithShape="1">
          <a:blip r:embed="rId7">
            <a:alphaModFix/>
          </a:blip>
          <a:srcRect b="0" l="0" r="0" t="0"/>
          <a:stretch/>
        </p:blipFill>
        <p:spPr>
          <a:xfrm>
            <a:off x="5348305" y="2801339"/>
            <a:ext cx="2180676" cy="627661"/>
          </a:xfrm>
          <a:prstGeom prst="rect">
            <a:avLst/>
          </a:prstGeom>
          <a:noFill/>
          <a:ln>
            <a:noFill/>
          </a:ln>
        </p:spPr>
      </p:pic>
      <p:pic>
        <p:nvPicPr>
          <p:cNvPr descr="A blue and white checklist&#10;&#10;AI-generated content may be incorrect." id="638" name="Google Shape;638;p86"/>
          <p:cNvPicPr preferRelativeResize="0"/>
          <p:nvPr/>
        </p:nvPicPr>
        <p:blipFill rotWithShape="1">
          <a:blip r:embed="rId8">
            <a:alphaModFix/>
          </a:blip>
          <a:srcRect b="0" l="0" r="0" t="0"/>
          <a:stretch/>
        </p:blipFill>
        <p:spPr>
          <a:xfrm>
            <a:off x="8509600" y="1816526"/>
            <a:ext cx="1837556" cy="2597286"/>
          </a:xfrm>
          <a:prstGeom prst="rect">
            <a:avLst/>
          </a:prstGeom>
          <a:noFill/>
          <a:ln>
            <a:noFill/>
          </a:ln>
        </p:spPr>
      </p:pic>
      <p:pic>
        <p:nvPicPr>
          <p:cNvPr descr="A close-up of a form&#10;&#10;AI-generated content may be incorrect." id="639" name="Google Shape;639;p86"/>
          <p:cNvPicPr preferRelativeResize="0"/>
          <p:nvPr/>
        </p:nvPicPr>
        <p:blipFill rotWithShape="1">
          <a:blip r:embed="rId9">
            <a:alphaModFix/>
          </a:blip>
          <a:srcRect b="0" l="0" r="0" t="0"/>
          <a:stretch/>
        </p:blipFill>
        <p:spPr>
          <a:xfrm>
            <a:off x="9620829" y="2732763"/>
            <a:ext cx="1837556" cy="2597286"/>
          </a:xfrm>
          <a:prstGeom prst="rect">
            <a:avLst/>
          </a:prstGeom>
          <a:noFill/>
          <a:ln>
            <a:noFill/>
          </a:ln>
        </p:spPr>
      </p:pic>
      <p:pic>
        <p:nvPicPr>
          <p:cNvPr descr="A close-up of a document&#10;&#10;AI-generated content may be incorrect." id="640" name="Google Shape;640;p86"/>
          <p:cNvPicPr preferRelativeResize="0"/>
          <p:nvPr/>
        </p:nvPicPr>
        <p:blipFill rotWithShape="1">
          <a:blip r:embed="rId10">
            <a:alphaModFix/>
          </a:blip>
          <a:srcRect b="0" l="0" r="0" t="0"/>
          <a:stretch/>
        </p:blipFill>
        <p:spPr>
          <a:xfrm>
            <a:off x="7323946" y="3649001"/>
            <a:ext cx="1837556" cy="2597286"/>
          </a:xfrm>
          <a:prstGeom prst="rect">
            <a:avLst/>
          </a:prstGeom>
          <a:noFill/>
          <a:ln>
            <a:noFill/>
          </a:ln>
        </p:spPr>
      </p:pic>
      <p:sp>
        <p:nvSpPr>
          <p:cNvPr id="641" name="Google Shape;641;p86"/>
          <p:cNvSpPr txBox="1"/>
          <p:nvPr/>
        </p:nvSpPr>
        <p:spPr>
          <a:xfrm>
            <a:off x="5355709" y="5591211"/>
            <a:ext cx="21660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Currently being</a:t>
            </a:r>
            <a:endParaRPr/>
          </a:p>
          <a:p>
            <a:pPr indent="0" lvl="0" marL="0" marR="0" rtl="0" algn="ctr">
              <a:spcBef>
                <a:spcPts val="0"/>
              </a:spcBef>
              <a:spcAft>
                <a:spcPts val="0"/>
              </a:spcAft>
              <a:buNone/>
            </a:pPr>
            <a:r>
              <a:rPr lang="en-US" sz="1600">
                <a:solidFill>
                  <a:schemeClr val="lt1"/>
                </a:solidFill>
                <a:latin typeface="Red Hat Display"/>
                <a:ea typeface="Red Hat Display"/>
                <a:cs typeface="Red Hat Display"/>
                <a:sym typeface="Red Hat Display"/>
              </a:rPr>
              <a:t>expanded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p8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black background with green and white text&#10;&#10;AI-generated content may be incorrect." id="648" name="Google Shape;648;p87"/>
          <p:cNvPicPr preferRelativeResize="0"/>
          <p:nvPr/>
        </p:nvPicPr>
        <p:blipFill rotWithShape="1">
          <a:blip r:embed="rId4">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649" name="Google Shape;649;p87"/>
          <p:cNvPicPr preferRelativeResize="0"/>
          <p:nvPr/>
        </p:nvPicPr>
        <p:blipFill rotWithShape="1">
          <a:blip r:embed="rId5">
            <a:alphaModFix/>
          </a:blip>
          <a:srcRect b="0" l="0" r="0" t="0"/>
          <a:stretch/>
        </p:blipFill>
        <p:spPr>
          <a:xfrm>
            <a:off x="9651812" y="6246286"/>
            <a:ext cx="1964481" cy="504141"/>
          </a:xfrm>
          <a:prstGeom prst="rect">
            <a:avLst/>
          </a:prstGeom>
          <a:noFill/>
          <a:ln>
            <a:noFill/>
          </a:ln>
        </p:spPr>
      </p:pic>
      <p:sp>
        <p:nvSpPr>
          <p:cNvPr id="650" name="Google Shape;650;p87"/>
          <p:cNvSpPr txBox="1"/>
          <p:nvPr/>
        </p:nvSpPr>
        <p:spPr>
          <a:xfrm>
            <a:off x="0" y="353684"/>
            <a:ext cx="121920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92D050"/>
                </a:solidFill>
                <a:latin typeface="Red Hat Display"/>
                <a:ea typeface="Red Hat Display"/>
                <a:cs typeface="Red Hat Display"/>
                <a:sym typeface="Red Hat Display"/>
              </a:rPr>
              <a:t>Remember, 3 key areas </a:t>
            </a:r>
            <a:endParaRPr b="1" sz="3200">
              <a:solidFill>
                <a:schemeClr val="lt1"/>
              </a:solidFill>
              <a:latin typeface="Red Hat Display"/>
              <a:ea typeface="Red Hat Display"/>
              <a:cs typeface="Red Hat Display"/>
              <a:sym typeface="Red Hat Display"/>
            </a:endParaRPr>
          </a:p>
        </p:txBody>
      </p:sp>
      <p:pic>
        <p:nvPicPr>
          <p:cNvPr id="651" name="Google Shape;651;p87"/>
          <p:cNvPicPr preferRelativeResize="0"/>
          <p:nvPr/>
        </p:nvPicPr>
        <p:blipFill rotWithShape="1">
          <a:blip r:embed="rId6">
            <a:alphaModFix/>
          </a:blip>
          <a:srcRect b="0" l="0" r="0" t="0"/>
          <a:stretch/>
        </p:blipFill>
        <p:spPr>
          <a:xfrm>
            <a:off x="1513629" y="1510748"/>
            <a:ext cx="9164741" cy="38563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8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black background with green and white text&#10;&#10;AI-generated content may be incorrect." id="658" name="Google Shape;658;p88"/>
          <p:cNvPicPr preferRelativeResize="0"/>
          <p:nvPr/>
        </p:nvPicPr>
        <p:blipFill rotWithShape="1">
          <a:blip r:embed="rId4">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659" name="Google Shape;659;p88"/>
          <p:cNvPicPr preferRelativeResize="0"/>
          <p:nvPr/>
        </p:nvPicPr>
        <p:blipFill rotWithShape="1">
          <a:blip r:embed="rId5">
            <a:alphaModFix/>
          </a:blip>
          <a:srcRect b="0" l="0" r="0" t="0"/>
          <a:stretch/>
        </p:blipFill>
        <p:spPr>
          <a:xfrm>
            <a:off x="9651812" y="6246286"/>
            <a:ext cx="1964481" cy="504141"/>
          </a:xfrm>
          <a:prstGeom prst="rect">
            <a:avLst/>
          </a:prstGeom>
          <a:noFill/>
          <a:ln>
            <a:noFill/>
          </a:ln>
        </p:spPr>
      </p:pic>
      <p:sp>
        <p:nvSpPr>
          <p:cNvPr id="660" name="Google Shape;660;p88"/>
          <p:cNvSpPr txBox="1"/>
          <p:nvPr/>
        </p:nvSpPr>
        <p:spPr>
          <a:xfrm>
            <a:off x="0" y="1694974"/>
            <a:ext cx="12192000" cy="4186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Red Hat Display"/>
                <a:ea typeface="Red Hat Display"/>
                <a:cs typeface="Red Hat Display"/>
                <a:sym typeface="Red Hat Display"/>
              </a:rPr>
              <a:t>Register via the CCS link </a:t>
            </a:r>
            <a:endParaRPr/>
          </a:p>
          <a:p>
            <a:pPr indent="0" lvl="0" marL="0" marR="0" rtl="0" algn="ctr">
              <a:spcBef>
                <a:spcPts val="1200"/>
              </a:spcBef>
              <a:spcAft>
                <a:spcPts val="0"/>
              </a:spcAft>
              <a:buNone/>
            </a:pPr>
            <a:r>
              <a:rPr lang="en-US" sz="3600" u="sng">
                <a:solidFill>
                  <a:srgbClr val="0000FF"/>
                </a:solidFill>
                <a:latin typeface="Calibri"/>
                <a:ea typeface="Calibri"/>
                <a:cs typeface="Calibri"/>
                <a:sym typeface="Calibri"/>
                <a:hlinkClick r:id="rId6">
                  <a:extLst>
                    <a:ext uri="{A12FA001-AC4F-418D-AE19-62706E023703}">
                      <ahyp:hlinkClr val="tx"/>
                    </a:ext>
                  </a:extLst>
                </a:hlinkClick>
              </a:rPr>
              <a:t>Crown Commercial Service - Driving for Better Business</a:t>
            </a:r>
            <a:endParaRPr sz="3600">
              <a:solidFill>
                <a:srgbClr val="0000FF"/>
              </a:solidFill>
              <a:latin typeface="Red Hat Display"/>
              <a:ea typeface="Red Hat Display"/>
              <a:cs typeface="Red Hat Display"/>
              <a:sym typeface="Red Hat Display"/>
            </a:endParaRPr>
          </a:p>
          <a:p>
            <a:pPr indent="0" lvl="0" marL="0" marR="0" rtl="0" algn="ctr">
              <a:spcBef>
                <a:spcPts val="1200"/>
              </a:spcBef>
              <a:spcAft>
                <a:spcPts val="0"/>
              </a:spcAft>
              <a:buNone/>
            </a:pPr>
            <a:r>
              <a:rPr lang="en-US" sz="3600">
                <a:solidFill>
                  <a:schemeClr val="lt1"/>
                </a:solidFill>
                <a:latin typeface="Red Hat Display"/>
                <a:ea typeface="Red Hat Display"/>
                <a:cs typeface="Red Hat Display"/>
                <a:sym typeface="Red Hat Display"/>
              </a:rPr>
              <a:t>Confirm your Driving for Work Policy status</a:t>
            </a:r>
            <a:endParaRPr/>
          </a:p>
          <a:p>
            <a:pPr indent="0" lvl="0" marL="0" marR="0" rtl="0" algn="ctr">
              <a:spcBef>
                <a:spcPts val="1200"/>
              </a:spcBef>
              <a:spcAft>
                <a:spcPts val="0"/>
              </a:spcAft>
              <a:buNone/>
            </a:pPr>
            <a:r>
              <a:rPr lang="en-US" sz="3600">
                <a:solidFill>
                  <a:schemeClr val="lt1"/>
                </a:solidFill>
                <a:latin typeface="Red Hat Display"/>
                <a:ea typeface="Red Hat Display"/>
                <a:cs typeface="Red Hat Display"/>
                <a:sym typeface="Red Hat Display"/>
              </a:rPr>
              <a:t>Complete the Gap Analysis</a:t>
            </a:r>
            <a:endParaRPr/>
          </a:p>
          <a:p>
            <a:pPr indent="0" lvl="0" marL="0" marR="0" rtl="0" algn="ctr">
              <a:spcBef>
                <a:spcPts val="1200"/>
              </a:spcBef>
              <a:spcAft>
                <a:spcPts val="0"/>
              </a:spcAft>
              <a:buNone/>
            </a:pPr>
            <a:r>
              <a:rPr lang="en-US" sz="3600">
                <a:solidFill>
                  <a:schemeClr val="lt1"/>
                </a:solidFill>
                <a:latin typeface="Red Hat Display"/>
                <a:ea typeface="Red Hat Display"/>
                <a:cs typeface="Red Hat Display"/>
                <a:sym typeface="Red Hat Display"/>
              </a:rPr>
              <a:t>Benchmark your incidents</a:t>
            </a:r>
            <a:endParaRPr/>
          </a:p>
          <a:p>
            <a:pPr indent="0" lvl="0" marL="0" marR="0" rtl="0" algn="ctr">
              <a:spcBef>
                <a:spcPts val="1200"/>
              </a:spcBef>
              <a:spcAft>
                <a:spcPts val="0"/>
              </a:spcAft>
              <a:buNone/>
            </a:pPr>
            <a:r>
              <a:rPr lang="en-US" sz="3600">
                <a:solidFill>
                  <a:schemeClr val="lt1"/>
                </a:solidFill>
                <a:latin typeface="Red Hat Display"/>
                <a:ea typeface="Red Hat Display"/>
                <a:cs typeface="Red Hat Display"/>
                <a:sym typeface="Red Hat Display"/>
              </a:rPr>
              <a:t>Engage with your CCS contact</a:t>
            </a:r>
            <a:endParaRPr/>
          </a:p>
        </p:txBody>
      </p:sp>
      <p:sp>
        <p:nvSpPr>
          <p:cNvPr id="661" name="Google Shape;661;p88"/>
          <p:cNvSpPr txBox="1"/>
          <p:nvPr/>
        </p:nvSpPr>
        <p:spPr>
          <a:xfrm>
            <a:off x="0" y="353684"/>
            <a:ext cx="121920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92D050"/>
                </a:solidFill>
                <a:latin typeface="Red Hat Display"/>
                <a:ea typeface="Red Hat Display"/>
                <a:cs typeface="Red Hat Display"/>
                <a:sym typeface="Red Hat Display"/>
              </a:rPr>
              <a:t>Key next Steps:</a:t>
            </a:r>
            <a:endParaRPr b="1" sz="3200">
              <a:solidFill>
                <a:schemeClr val="lt1"/>
              </a:solidFill>
              <a:latin typeface="Red Hat Display"/>
              <a:ea typeface="Red Hat Display"/>
              <a:cs typeface="Red Hat Display"/>
              <a:sym typeface="Red Hat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9"/>
          <p:cNvSpPr txBox="1"/>
          <p:nvPr>
            <p:ph type="ctrTitle"/>
          </p:nvPr>
        </p:nvSpPr>
        <p:spPr>
          <a:xfrm>
            <a:off x="299150" y="1198200"/>
            <a:ext cx="36645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Financial viability risk assessments  </a:t>
            </a:r>
            <a:endParaRPr/>
          </a:p>
        </p:txBody>
      </p:sp>
      <p:sp>
        <p:nvSpPr>
          <p:cNvPr id="667" name="Google Shape;667;p89"/>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 Pepperell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90"/>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What is a Financial Viability Risk Assessment?</a:t>
            </a:r>
            <a:endParaRPr/>
          </a:p>
        </p:txBody>
      </p:sp>
      <p:sp>
        <p:nvSpPr>
          <p:cNvPr id="673" name="Google Shape;673;p90"/>
          <p:cNvSpPr txBox="1"/>
          <p:nvPr/>
        </p:nvSpPr>
        <p:spPr>
          <a:xfrm>
            <a:off x="4033125" y="2821150"/>
            <a:ext cx="4784400" cy="3394200"/>
          </a:xfrm>
          <a:prstGeom prst="rect">
            <a:avLst/>
          </a:prstGeom>
          <a:noFill/>
          <a:ln>
            <a:noFill/>
          </a:ln>
        </p:spPr>
        <p:txBody>
          <a:bodyPr anchorCtr="0" anchor="t" bIns="0" lIns="0" spcFirstLastPara="1" rIns="0" wrap="square" tIns="0">
            <a:noAutofit/>
          </a:bodyPr>
          <a:lstStyle/>
          <a:p>
            <a:pPr indent="-336550" lvl="0" marL="457200" marR="0" rtl="0" algn="l">
              <a:lnSpc>
                <a:spcPct val="150000"/>
              </a:lnSpc>
              <a:spcBef>
                <a:spcPts val="0"/>
              </a:spcBef>
              <a:spcAft>
                <a:spcPts val="0"/>
              </a:spcAft>
              <a:buClr>
                <a:srgbClr val="231F20"/>
              </a:buClr>
              <a:buSzPts val="1700"/>
              <a:buFont typeface="Arial"/>
              <a:buChar char="●"/>
            </a:pPr>
            <a:r>
              <a:rPr b="0" i="0" lang="en-US" sz="1700" u="none" cap="none" strike="noStrike">
                <a:solidFill>
                  <a:srgbClr val="231F20"/>
                </a:solidFill>
                <a:latin typeface="Arial"/>
                <a:ea typeface="Arial"/>
                <a:cs typeface="Arial"/>
                <a:sym typeface="Arial"/>
              </a:rPr>
              <a:t>Context - The Playbooks</a:t>
            </a:r>
            <a:endParaRPr b="0" i="0" sz="1700" u="none" cap="none" strike="noStrike">
              <a:solidFill>
                <a:srgbClr val="231F20"/>
              </a:solidFill>
              <a:latin typeface="Arial"/>
              <a:ea typeface="Arial"/>
              <a:cs typeface="Arial"/>
              <a:sym typeface="Arial"/>
            </a:endParaRPr>
          </a:p>
          <a:p>
            <a:pPr indent="0" lvl="0" marL="457200" marR="0" rtl="0" algn="l">
              <a:lnSpc>
                <a:spcPct val="150000"/>
              </a:lnSpc>
              <a:spcBef>
                <a:spcPts val="0"/>
              </a:spcBef>
              <a:spcAft>
                <a:spcPts val="0"/>
              </a:spcAft>
              <a:buNone/>
            </a:pPr>
            <a:r>
              <a:t/>
            </a:r>
            <a:endParaRPr sz="1700">
              <a:solidFill>
                <a:srgbClr val="231F20"/>
              </a:solidFill>
            </a:endParaRPr>
          </a:p>
          <a:p>
            <a:pPr indent="-336550" lvl="0" marL="457200" marR="0" rtl="0" algn="l">
              <a:lnSpc>
                <a:spcPct val="150000"/>
              </a:lnSpc>
              <a:spcBef>
                <a:spcPts val="0"/>
              </a:spcBef>
              <a:spcAft>
                <a:spcPts val="0"/>
              </a:spcAft>
              <a:buClr>
                <a:srgbClr val="231F20"/>
              </a:buClr>
              <a:buSzPts val="1700"/>
              <a:buFont typeface="Arial"/>
              <a:buChar char="●"/>
            </a:pPr>
            <a:r>
              <a:rPr b="0" i="0" lang="en-US" sz="1700" u="none" cap="none" strike="noStrike">
                <a:solidFill>
                  <a:srgbClr val="231F20"/>
                </a:solidFill>
                <a:latin typeface="Arial"/>
                <a:ea typeface="Arial"/>
                <a:cs typeface="Arial"/>
                <a:sym typeface="Arial"/>
              </a:rPr>
              <a:t>Financial Information collected</a:t>
            </a:r>
            <a:endParaRPr sz="1700">
              <a:solidFill>
                <a:srgbClr val="231F20"/>
              </a:solidFill>
            </a:endParaRPr>
          </a:p>
          <a:p>
            <a:pPr indent="0" lvl="0" marL="457200" marR="0" rtl="0" algn="l">
              <a:lnSpc>
                <a:spcPct val="150000"/>
              </a:lnSpc>
              <a:spcBef>
                <a:spcPts val="0"/>
              </a:spcBef>
              <a:spcAft>
                <a:spcPts val="0"/>
              </a:spcAft>
              <a:buNone/>
            </a:pPr>
            <a:r>
              <a:t/>
            </a:r>
            <a:endParaRPr sz="1700">
              <a:solidFill>
                <a:srgbClr val="231F20"/>
              </a:solidFill>
            </a:endParaRPr>
          </a:p>
          <a:p>
            <a:pPr indent="-336550" lvl="0" marL="457200" marR="0" rtl="0" algn="l">
              <a:lnSpc>
                <a:spcPct val="150000"/>
              </a:lnSpc>
              <a:spcBef>
                <a:spcPts val="0"/>
              </a:spcBef>
              <a:spcAft>
                <a:spcPts val="0"/>
              </a:spcAft>
              <a:buClr>
                <a:srgbClr val="231F20"/>
              </a:buClr>
              <a:buSzPts val="1700"/>
              <a:buFont typeface="Arial"/>
              <a:buChar char="●"/>
            </a:pPr>
            <a:r>
              <a:rPr b="0" i="0" lang="en-US" sz="1700" u="none" cap="none" strike="noStrike">
                <a:solidFill>
                  <a:srgbClr val="231F20"/>
                </a:solidFill>
                <a:latin typeface="Arial"/>
                <a:ea typeface="Arial"/>
                <a:cs typeface="Arial"/>
                <a:sym typeface="Arial"/>
              </a:rPr>
              <a:t>Financial Metrics and Bidder Narrative</a:t>
            </a:r>
            <a:endParaRPr b="0" i="0" sz="1700" u="none" cap="none" strike="noStrike">
              <a:solidFill>
                <a:srgbClr val="231F20"/>
              </a:solidFill>
              <a:latin typeface="Arial"/>
              <a:ea typeface="Arial"/>
              <a:cs typeface="Arial"/>
              <a:sym typeface="Arial"/>
            </a:endParaRPr>
          </a:p>
          <a:p>
            <a:pPr indent="0" lvl="0" marL="457200" marR="0" rtl="0" algn="l">
              <a:lnSpc>
                <a:spcPct val="150000"/>
              </a:lnSpc>
              <a:spcBef>
                <a:spcPts val="0"/>
              </a:spcBef>
              <a:spcAft>
                <a:spcPts val="0"/>
              </a:spcAft>
              <a:buNone/>
            </a:pPr>
            <a:r>
              <a:t/>
            </a:r>
            <a:endParaRPr sz="1700">
              <a:solidFill>
                <a:srgbClr val="231F20"/>
              </a:solidFill>
            </a:endParaRPr>
          </a:p>
          <a:p>
            <a:pPr indent="-336550" lvl="0" marL="457200" marR="0" rtl="0" algn="l">
              <a:lnSpc>
                <a:spcPct val="150000"/>
              </a:lnSpc>
              <a:spcBef>
                <a:spcPts val="0"/>
              </a:spcBef>
              <a:spcAft>
                <a:spcPts val="0"/>
              </a:spcAft>
              <a:buClr>
                <a:srgbClr val="231F20"/>
              </a:buClr>
              <a:buSzPts val="1700"/>
              <a:buFont typeface="Arial"/>
              <a:buChar char="●"/>
            </a:pPr>
            <a:r>
              <a:rPr b="0" i="0" lang="en-US" sz="1700" u="none" cap="none" strike="noStrike">
                <a:solidFill>
                  <a:srgbClr val="231F20"/>
                </a:solidFill>
                <a:latin typeface="Arial"/>
                <a:ea typeface="Arial"/>
                <a:cs typeface="Arial"/>
                <a:sym typeface="Arial"/>
              </a:rPr>
              <a:t>Evaluation of an FVRA</a:t>
            </a:r>
            <a:endParaRPr b="0" i="0" sz="17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31F20"/>
              </a:solidFill>
              <a:latin typeface="Arial"/>
              <a:ea typeface="Arial"/>
              <a:cs typeface="Arial"/>
              <a:sym typeface="Arial"/>
            </a:endParaRPr>
          </a:p>
        </p:txBody>
      </p:sp>
      <p:sp>
        <p:nvSpPr>
          <p:cNvPr id="674" name="Google Shape;674;p90"/>
          <p:cNvSpPr txBox="1"/>
          <p:nvPr/>
        </p:nvSpPr>
        <p:spPr>
          <a:xfrm>
            <a:off x="4033125" y="2184125"/>
            <a:ext cx="9788100" cy="47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700" u="none" cap="none" strike="noStrike">
                <a:solidFill>
                  <a:srgbClr val="000000"/>
                </a:solidFill>
                <a:latin typeface="Arial"/>
                <a:ea typeface="Arial"/>
                <a:cs typeface="Arial"/>
                <a:sym typeface="Arial"/>
              </a:rPr>
              <a:t>This se</a:t>
            </a:r>
            <a:r>
              <a:rPr b="1" lang="en-US" sz="1700"/>
              <a:t>ss</a:t>
            </a:r>
            <a:r>
              <a:rPr b="1" i="0" lang="en-US" sz="1700" u="none" cap="none" strike="noStrike">
                <a:solidFill>
                  <a:srgbClr val="000000"/>
                </a:solidFill>
                <a:latin typeface="Arial"/>
                <a:ea typeface="Arial"/>
                <a:cs typeface="Arial"/>
                <a:sym typeface="Arial"/>
              </a:rPr>
              <a:t>ion will cover:</a:t>
            </a:r>
            <a:endParaRPr b="1" i="0" sz="1600" u="none" cap="none" strike="noStrike">
              <a:solidFill>
                <a:srgbClr val="000000"/>
              </a:solidFill>
              <a:latin typeface="Arial"/>
              <a:ea typeface="Arial"/>
              <a:cs typeface="Arial"/>
              <a:sym typeface="Arial"/>
            </a:endParaRPr>
          </a:p>
        </p:txBody>
      </p:sp>
      <p:pic>
        <p:nvPicPr>
          <p:cNvPr id="675" name="Google Shape;675;p90"/>
          <p:cNvPicPr preferRelativeResize="0"/>
          <p:nvPr/>
        </p:nvPicPr>
        <p:blipFill rotWithShape="1">
          <a:blip r:embed="rId3">
            <a:alphaModFix/>
          </a:blip>
          <a:srcRect b="0" l="14478" r="14478" t="0"/>
          <a:stretch/>
        </p:blipFill>
        <p:spPr>
          <a:xfrm>
            <a:off x="8695450" y="-847046"/>
            <a:ext cx="4440900" cy="44409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3"/>
          <p:cNvSpPr txBox="1"/>
          <p:nvPr>
            <p:ph type="ctrTitle"/>
          </p:nvPr>
        </p:nvSpPr>
        <p:spPr>
          <a:xfrm>
            <a:off x="4178725" y="576076"/>
            <a:ext cx="7252500" cy="5754300"/>
          </a:xfrm>
          <a:prstGeom prst="rect">
            <a:avLst/>
          </a:prstGeom>
        </p:spPr>
        <p:txBody>
          <a:bodyPr anchorCtr="0" anchor="t" bIns="0" lIns="0" spcFirstLastPara="1" rIns="0" wrap="square" tIns="0">
            <a:noAutofit/>
          </a:bodyPr>
          <a:lstStyle/>
          <a:p>
            <a:pPr indent="-368300" lvl="0" marL="457200" rtl="0" algn="l">
              <a:lnSpc>
                <a:spcPct val="115000"/>
              </a:lnSpc>
              <a:spcBef>
                <a:spcPts val="0"/>
              </a:spcBef>
              <a:spcAft>
                <a:spcPts val="0"/>
              </a:spcAft>
              <a:buSzPts val="2200"/>
              <a:buChar char="●"/>
            </a:pPr>
            <a:r>
              <a:rPr lang="en-US" sz="2200"/>
              <a:t>Copy of the slides will be made available on the </a:t>
            </a:r>
            <a:r>
              <a:rPr lang="en-US" sz="2200" u="sng">
                <a:solidFill>
                  <a:schemeClr val="hlink"/>
                </a:solidFill>
                <a:hlinkClick r:id="rId3"/>
              </a:rPr>
              <a:t>PSSV webpage </a:t>
            </a:r>
            <a:endParaRPr/>
          </a:p>
          <a:p>
            <a:pPr indent="0" lvl="0" marL="457200" rtl="0" algn="l">
              <a:lnSpc>
                <a:spcPct val="115000"/>
              </a:lnSpc>
              <a:spcBef>
                <a:spcPts val="1200"/>
              </a:spcBef>
              <a:spcAft>
                <a:spcPts val="0"/>
              </a:spcAft>
              <a:buNone/>
            </a:pPr>
            <a:r>
              <a:rPr lang="en-US" sz="2200" u="sng">
                <a:solidFill>
                  <a:schemeClr val="hlink"/>
                </a:solidFill>
                <a:hlinkClick r:id="rId4"/>
              </a:rPr>
              <a:t> </a:t>
            </a:r>
            <a:endParaRPr sz="2200"/>
          </a:p>
          <a:p>
            <a:pPr indent="-368300" lvl="0" marL="457200" rtl="0" algn="l">
              <a:lnSpc>
                <a:spcPct val="115000"/>
              </a:lnSpc>
              <a:spcBef>
                <a:spcPts val="1200"/>
              </a:spcBef>
              <a:spcAft>
                <a:spcPts val="0"/>
              </a:spcAft>
              <a:buSzPts val="2200"/>
              <a:buChar char="●"/>
            </a:pPr>
            <a:r>
              <a:rPr lang="en-US" sz="2200"/>
              <a:t>Questions to be asked at the end of each presentation</a:t>
            </a:r>
            <a:endParaRPr sz="2200"/>
          </a:p>
          <a:p>
            <a:pPr indent="0" lvl="0" marL="457200" rtl="0" algn="l">
              <a:lnSpc>
                <a:spcPct val="115000"/>
              </a:lnSpc>
              <a:spcBef>
                <a:spcPts val="1200"/>
              </a:spcBef>
              <a:spcAft>
                <a:spcPts val="0"/>
              </a:spcAft>
              <a:buNone/>
            </a:pPr>
            <a:r>
              <a:t/>
            </a:r>
            <a:endParaRPr sz="2200"/>
          </a:p>
          <a:p>
            <a:pPr indent="-368300" lvl="0" marL="457200" rtl="0" algn="l">
              <a:lnSpc>
                <a:spcPct val="115000"/>
              </a:lnSpc>
              <a:spcBef>
                <a:spcPts val="1200"/>
              </a:spcBef>
              <a:spcAft>
                <a:spcPts val="0"/>
              </a:spcAft>
              <a:buSzPts val="2200"/>
              <a:buChar char="●"/>
            </a:pPr>
            <a:r>
              <a:rPr lang="en-US" sz="2200"/>
              <a:t>Upcoming fleet agreements: </a:t>
            </a:r>
            <a:endParaRPr sz="2200"/>
          </a:p>
          <a:p>
            <a:pPr indent="-368300" lvl="1" marL="914400" rtl="0" algn="l">
              <a:lnSpc>
                <a:spcPct val="115000"/>
              </a:lnSpc>
              <a:spcBef>
                <a:spcPts val="0"/>
              </a:spcBef>
              <a:spcAft>
                <a:spcPts val="0"/>
              </a:spcAft>
              <a:buSzPts val="2200"/>
              <a:buChar char="○"/>
            </a:pPr>
            <a:r>
              <a:rPr lang="en-US" sz="2200"/>
              <a:t>RM6381 Vehicle hire solutions</a:t>
            </a:r>
            <a:endParaRPr sz="2200"/>
          </a:p>
          <a:p>
            <a:pPr indent="-368300" lvl="1" marL="914400" rtl="0" algn="l">
              <a:lnSpc>
                <a:spcPct val="115000"/>
              </a:lnSpc>
              <a:spcBef>
                <a:spcPts val="0"/>
              </a:spcBef>
              <a:spcAft>
                <a:spcPts val="0"/>
              </a:spcAft>
              <a:buSzPts val="2200"/>
              <a:buChar char="○"/>
            </a:pPr>
            <a:r>
              <a:rPr lang="en-US" sz="2200"/>
              <a:t>RM6392 Vehicle lease, fleet management and salary sacrifice car schemes </a:t>
            </a:r>
            <a:endParaRPr sz="2200"/>
          </a:p>
          <a:p>
            <a:pPr indent="-368300" lvl="1" marL="914400" rtl="0" algn="l">
              <a:lnSpc>
                <a:spcPct val="115000"/>
              </a:lnSpc>
              <a:spcBef>
                <a:spcPts val="0"/>
              </a:spcBef>
              <a:spcAft>
                <a:spcPts val="0"/>
              </a:spcAft>
              <a:buSzPts val="2200"/>
              <a:buChar char="○"/>
            </a:pPr>
            <a:r>
              <a:rPr lang="en-US" sz="2200"/>
              <a:t>RM6382 Purchase of standard and </a:t>
            </a:r>
            <a:r>
              <a:rPr lang="en-US" sz="2200"/>
              <a:t>specialist</a:t>
            </a:r>
            <a:r>
              <a:rPr lang="en-US" sz="2200"/>
              <a:t> vehicles  </a:t>
            </a:r>
            <a:endParaRPr sz="2200"/>
          </a:p>
        </p:txBody>
      </p:sp>
      <p:sp>
        <p:nvSpPr>
          <p:cNvPr id="449" name="Google Shape;449;p73"/>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Introductions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91"/>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Playbooks - Economic &amp; Financial Standing (EFS)</a:t>
            </a:r>
            <a:endParaRPr/>
          </a:p>
        </p:txBody>
      </p:sp>
      <p:grpSp>
        <p:nvGrpSpPr>
          <p:cNvPr id="681" name="Google Shape;681;p91"/>
          <p:cNvGrpSpPr/>
          <p:nvPr/>
        </p:nvGrpSpPr>
        <p:grpSpPr>
          <a:xfrm>
            <a:off x="3990874" y="2131965"/>
            <a:ext cx="3855559" cy="3100995"/>
            <a:chOff x="3600981" y="1736235"/>
            <a:chExt cx="2761862" cy="2422085"/>
          </a:xfrm>
        </p:grpSpPr>
        <p:pic>
          <p:nvPicPr>
            <p:cNvPr descr="https://lh5.googleusercontent.com/gln9I8qzYiw8Mul-3DbhMCIgrnw_EvvnQAqcqlSLKheTvQ22EIk0w-uKH06xK6ZIznfRG-NFeh0NNa-uNK7-wxVmHx_9TPozT-toM9tMEuflu3WK4FX17na9-bTOOjFlvZYVzgGsWsE" id="682" name="Google Shape;682;p91"/>
            <p:cNvPicPr preferRelativeResize="0"/>
            <p:nvPr/>
          </p:nvPicPr>
          <p:blipFill rotWithShape="1">
            <a:blip r:embed="rId3">
              <a:alphaModFix/>
            </a:blip>
            <a:srcRect b="0" l="0" r="0" t="0"/>
            <a:stretch/>
          </p:blipFill>
          <p:spPr>
            <a:xfrm rot="-794271">
              <a:off x="3764773" y="2030350"/>
              <a:ext cx="1107016" cy="1559414"/>
            </a:xfrm>
            <a:prstGeom prst="roundRect">
              <a:avLst>
                <a:gd fmla="val 16667" name="adj"/>
              </a:avLst>
            </a:prstGeom>
            <a:noFill/>
            <a:ln>
              <a:noFill/>
            </a:ln>
            <a:effectLst>
              <a:outerShdw blurRad="92406" rotWithShape="0" algn="tl" dir="7800000" dist="46203">
                <a:srgbClr val="000000">
                  <a:alpha val="40000"/>
                </a:srgbClr>
              </a:outerShdw>
            </a:effectLst>
          </p:spPr>
        </p:pic>
        <p:pic>
          <p:nvPicPr>
            <p:cNvPr descr="https://lh3.googleusercontent.com/Lw5Yp2o46Om_A6NumIn_0TN0zpjG-1ngfQZIoffmH-Yxd5VnraaLl2_SwLgIw4g3cZOOWlaqoEUh7yarScle5NH0nOTKVneD6rRn5XI-BKwCJMXWZiQEmdNZkOAVTWMOZAdsWYjzNcM" id="683" name="Google Shape;683;p91"/>
            <p:cNvPicPr preferRelativeResize="0"/>
            <p:nvPr/>
          </p:nvPicPr>
          <p:blipFill rotWithShape="1">
            <a:blip r:embed="rId4">
              <a:alphaModFix/>
            </a:blip>
            <a:srcRect b="0" l="0" r="0" t="0"/>
            <a:stretch/>
          </p:blipFill>
          <p:spPr>
            <a:xfrm rot="811966">
              <a:off x="4315755" y="1843451"/>
              <a:ext cx="1101276" cy="1559468"/>
            </a:xfrm>
            <a:prstGeom prst="roundRect">
              <a:avLst>
                <a:gd fmla="val 16667" name="adj"/>
              </a:avLst>
            </a:prstGeom>
            <a:noFill/>
            <a:ln>
              <a:noFill/>
            </a:ln>
            <a:effectLst>
              <a:outerShdw blurRad="92406" rotWithShape="0" algn="tl" dir="7800000" dist="46203">
                <a:srgbClr val="000000">
                  <a:alpha val="40000"/>
                </a:srgbClr>
              </a:outerShdw>
            </a:effectLst>
          </p:spPr>
        </p:pic>
        <p:pic>
          <p:nvPicPr>
            <p:cNvPr descr="https://lh3.googleusercontent.com/u-6yp_t7NNwHWOTGg5CK-g4b9ZUTOtMEQOYNLqskMW-Yf9-aq8tZdXSfWWNaMV-RTWf1D9PbVOR9l8uJ62JGUqdZMH9fiz9sr9crGYozehvpfP53ysiVCuEKawae2CdYvWx3xcRUtLM" id="684" name="Google Shape;684;p91"/>
            <p:cNvPicPr preferRelativeResize="0"/>
            <p:nvPr/>
          </p:nvPicPr>
          <p:blipFill rotWithShape="1">
            <a:blip r:embed="rId5">
              <a:alphaModFix/>
            </a:blip>
            <a:srcRect b="0" l="0" r="0" t="0"/>
            <a:stretch/>
          </p:blipFill>
          <p:spPr>
            <a:xfrm rot="1583019">
              <a:off x="4971962" y="1899907"/>
              <a:ext cx="1101761" cy="1559531"/>
            </a:xfrm>
            <a:prstGeom prst="roundRect">
              <a:avLst>
                <a:gd fmla="val 16667" name="adj"/>
              </a:avLst>
            </a:prstGeom>
            <a:noFill/>
            <a:ln>
              <a:noFill/>
            </a:ln>
            <a:effectLst>
              <a:outerShdw blurRad="92406" rotWithShape="0" algn="tl" dir="7800000" dist="46203">
                <a:srgbClr val="000000">
                  <a:alpha val="40000"/>
                </a:srgbClr>
              </a:outerShdw>
            </a:effectLst>
          </p:spPr>
        </p:pic>
        <p:pic>
          <p:nvPicPr>
            <p:cNvPr descr="https://lh3.googleusercontent.com/vT7T2kmcKjzR61pCrzNrcpr4d2ndFJle6d6xq5y9B-wJ77tj-5vpTbcug4hQT7YoKHfatljyrExvWKY6trkB0ZHntuWQ-Zf3Ot6kwpFszewODESo9mna1OtXz8MZY_V5-V7TBQ-7FNQ" id="685" name="Google Shape;685;p91"/>
            <p:cNvPicPr preferRelativeResize="0"/>
            <p:nvPr/>
          </p:nvPicPr>
          <p:blipFill rotWithShape="1">
            <a:blip r:embed="rId6">
              <a:alphaModFix/>
            </a:blip>
            <a:srcRect b="0" l="0" r="0" t="0"/>
            <a:stretch/>
          </p:blipFill>
          <p:spPr>
            <a:xfrm>
              <a:off x="4316942" y="2598920"/>
              <a:ext cx="1098900" cy="1559400"/>
            </a:xfrm>
            <a:prstGeom prst="roundRect">
              <a:avLst>
                <a:gd fmla="val 16667" name="adj"/>
              </a:avLst>
            </a:prstGeom>
            <a:noFill/>
            <a:ln>
              <a:noFill/>
            </a:ln>
            <a:effectLst>
              <a:outerShdw blurRad="92406" rotWithShape="0" algn="tl" dir="7800000" dist="46203">
                <a:srgbClr val="000000">
                  <a:alpha val="40000"/>
                </a:srgbClr>
              </a:outerShdw>
            </a:effectLst>
          </p:spPr>
        </p:pic>
      </p:grpSp>
      <p:sp>
        <p:nvSpPr>
          <p:cNvPr id="686" name="Google Shape;686;p91"/>
          <p:cNvSpPr/>
          <p:nvPr/>
        </p:nvSpPr>
        <p:spPr>
          <a:xfrm>
            <a:off x="954864" y="2443104"/>
            <a:ext cx="2218800" cy="570000"/>
          </a:xfrm>
          <a:prstGeom prst="wedgeRoundRectCallout">
            <a:avLst>
              <a:gd fmla="val 84548" name="adj1"/>
              <a:gd fmla="val 52053"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Publication of Commercial Pipelines</a:t>
            </a:r>
            <a:endParaRPr b="0" i="0" sz="1576" u="none" cap="none" strike="noStrike">
              <a:solidFill>
                <a:srgbClr val="000000"/>
              </a:solidFill>
              <a:latin typeface="Arial"/>
              <a:ea typeface="Arial"/>
              <a:cs typeface="Arial"/>
              <a:sym typeface="Arial"/>
            </a:endParaRPr>
          </a:p>
        </p:txBody>
      </p:sp>
      <p:sp>
        <p:nvSpPr>
          <p:cNvPr id="687" name="Google Shape;687;p91"/>
          <p:cNvSpPr txBox="1"/>
          <p:nvPr/>
        </p:nvSpPr>
        <p:spPr>
          <a:xfrm>
            <a:off x="752378" y="1392652"/>
            <a:ext cx="10332600" cy="939300"/>
          </a:xfrm>
          <a:prstGeom prst="rect">
            <a:avLst/>
          </a:prstGeom>
          <a:noFill/>
          <a:ln>
            <a:noFill/>
          </a:ln>
        </p:spPr>
        <p:txBody>
          <a:bodyPr anchorCtr="0" anchor="t" bIns="110875" lIns="110875" spcFirstLastPara="1" rIns="110875" wrap="square" tIns="110875">
            <a:normAutofit/>
          </a:bodyPr>
          <a:lstStyle/>
          <a:p>
            <a:pPr indent="0" lvl="0" marL="0" rtl="0" algn="l">
              <a:lnSpc>
                <a:spcPct val="115000"/>
              </a:lnSpc>
              <a:spcBef>
                <a:spcPts val="0"/>
              </a:spcBef>
              <a:spcAft>
                <a:spcPts val="1455"/>
              </a:spcAft>
              <a:buNone/>
            </a:pPr>
            <a:r>
              <a:rPr lang="en-US" sz="2061">
                <a:solidFill>
                  <a:srgbClr val="595959"/>
                </a:solidFill>
              </a:rPr>
              <a:t>The sourcing playbook has 11 key policy reforms</a:t>
            </a:r>
            <a:endParaRPr sz="2061">
              <a:solidFill>
                <a:srgbClr val="595959"/>
              </a:solidFill>
            </a:endParaRPr>
          </a:p>
        </p:txBody>
      </p:sp>
      <p:sp>
        <p:nvSpPr>
          <p:cNvPr id="688" name="Google Shape;688;p91"/>
          <p:cNvSpPr/>
          <p:nvPr/>
        </p:nvSpPr>
        <p:spPr>
          <a:xfrm>
            <a:off x="554925" y="3397572"/>
            <a:ext cx="2514300" cy="570000"/>
          </a:xfrm>
          <a:prstGeom prst="wedgeRoundRectCallout">
            <a:avLst>
              <a:gd fmla="val 87880" name="adj1"/>
              <a:gd fmla="val -19613"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Market Health &amp; Capability Assessments</a:t>
            </a:r>
            <a:endParaRPr b="0" i="0" sz="1576" u="none" cap="none" strike="noStrike">
              <a:solidFill>
                <a:srgbClr val="000000"/>
              </a:solidFill>
              <a:latin typeface="Arial"/>
              <a:ea typeface="Arial"/>
              <a:cs typeface="Arial"/>
              <a:sym typeface="Arial"/>
            </a:endParaRPr>
          </a:p>
        </p:txBody>
      </p:sp>
      <p:sp>
        <p:nvSpPr>
          <p:cNvPr id="689" name="Google Shape;689;p91"/>
          <p:cNvSpPr/>
          <p:nvPr/>
        </p:nvSpPr>
        <p:spPr>
          <a:xfrm>
            <a:off x="1523001" y="4242444"/>
            <a:ext cx="2218800" cy="570000"/>
          </a:xfrm>
          <a:prstGeom prst="wedgeRoundRectCallout">
            <a:avLst>
              <a:gd fmla="val 80930" name="adj1"/>
              <a:gd fmla="val 3329"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Project Validation Reviews</a:t>
            </a:r>
            <a:endParaRPr b="0" i="0" sz="1576" u="none" cap="none" strike="noStrike">
              <a:solidFill>
                <a:srgbClr val="000000"/>
              </a:solidFill>
              <a:latin typeface="Arial"/>
              <a:ea typeface="Arial"/>
              <a:cs typeface="Arial"/>
              <a:sym typeface="Arial"/>
            </a:endParaRPr>
          </a:p>
        </p:txBody>
      </p:sp>
      <p:sp>
        <p:nvSpPr>
          <p:cNvPr id="690" name="Google Shape;690;p91"/>
          <p:cNvSpPr/>
          <p:nvPr/>
        </p:nvSpPr>
        <p:spPr>
          <a:xfrm>
            <a:off x="632960" y="5087317"/>
            <a:ext cx="2218800" cy="570000"/>
          </a:xfrm>
          <a:prstGeom prst="wedgeRoundRectCallout">
            <a:avLst>
              <a:gd fmla="val 133083" name="adj1"/>
              <a:gd fmla="val -51149"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Delivery Model Assessments</a:t>
            </a:r>
            <a:endParaRPr b="0" i="0" sz="1576" u="none" cap="none" strike="noStrike">
              <a:solidFill>
                <a:srgbClr val="000000"/>
              </a:solidFill>
              <a:latin typeface="Arial"/>
              <a:ea typeface="Arial"/>
              <a:cs typeface="Arial"/>
              <a:sym typeface="Arial"/>
            </a:endParaRPr>
          </a:p>
        </p:txBody>
      </p:sp>
      <p:sp>
        <p:nvSpPr>
          <p:cNvPr id="691" name="Google Shape;691;p91"/>
          <p:cNvSpPr/>
          <p:nvPr/>
        </p:nvSpPr>
        <p:spPr>
          <a:xfrm>
            <a:off x="2325760" y="5932189"/>
            <a:ext cx="2218800" cy="570000"/>
          </a:xfrm>
          <a:prstGeom prst="wedgeRoundRectCallout">
            <a:avLst>
              <a:gd fmla="val 70401" name="adj1"/>
              <a:gd fmla="val -146373"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Should Cost Modelling</a:t>
            </a:r>
            <a:endParaRPr b="0" i="0" sz="1576" u="none" cap="none" strike="noStrike">
              <a:solidFill>
                <a:srgbClr val="000000"/>
              </a:solidFill>
              <a:latin typeface="Arial"/>
              <a:ea typeface="Arial"/>
              <a:cs typeface="Arial"/>
              <a:sym typeface="Arial"/>
            </a:endParaRPr>
          </a:p>
        </p:txBody>
      </p:sp>
      <p:sp>
        <p:nvSpPr>
          <p:cNvPr id="692" name="Google Shape;692;p91"/>
          <p:cNvSpPr/>
          <p:nvPr/>
        </p:nvSpPr>
        <p:spPr>
          <a:xfrm>
            <a:off x="5143798" y="5972571"/>
            <a:ext cx="2218800" cy="570000"/>
          </a:xfrm>
          <a:prstGeom prst="wedgeRoundRectCallout">
            <a:avLst>
              <a:gd fmla="val -12632" name="adj1"/>
              <a:gd fmla="val -159572" name="adj2"/>
              <a:gd fmla="val 0" name="adj3"/>
            </a:avLst>
          </a:prstGeom>
          <a:solidFill>
            <a:srgbClr val="B6D7A8"/>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Assessing Economic &amp; Financial Standing</a:t>
            </a:r>
            <a:endParaRPr b="0" i="0" sz="1576" u="none" cap="none" strike="noStrike">
              <a:solidFill>
                <a:srgbClr val="000000"/>
              </a:solidFill>
              <a:latin typeface="Arial"/>
              <a:ea typeface="Arial"/>
              <a:cs typeface="Arial"/>
              <a:sym typeface="Arial"/>
            </a:endParaRPr>
          </a:p>
        </p:txBody>
      </p:sp>
      <p:sp>
        <p:nvSpPr>
          <p:cNvPr id="693" name="Google Shape;693;p91"/>
          <p:cNvSpPr/>
          <p:nvPr/>
        </p:nvSpPr>
        <p:spPr>
          <a:xfrm>
            <a:off x="7696079" y="5531733"/>
            <a:ext cx="2218800" cy="570000"/>
          </a:xfrm>
          <a:prstGeom prst="wedgeRoundRectCallout">
            <a:avLst>
              <a:gd fmla="val -85259" name="adj1"/>
              <a:gd fmla="val -110769"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Key Performance Indicators</a:t>
            </a:r>
            <a:endParaRPr b="0" i="0" sz="1576" u="none" cap="none" strike="noStrike">
              <a:solidFill>
                <a:srgbClr val="000000"/>
              </a:solidFill>
              <a:latin typeface="Arial"/>
              <a:ea typeface="Arial"/>
              <a:cs typeface="Arial"/>
              <a:sym typeface="Arial"/>
            </a:endParaRPr>
          </a:p>
        </p:txBody>
      </p:sp>
      <p:sp>
        <p:nvSpPr>
          <p:cNvPr id="694" name="Google Shape;694;p91"/>
          <p:cNvSpPr/>
          <p:nvPr/>
        </p:nvSpPr>
        <p:spPr>
          <a:xfrm>
            <a:off x="8698382" y="4759651"/>
            <a:ext cx="2218800" cy="570000"/>
          </a:xfrm>
          <a:prstGeom prst="wedgeRoundRectCallout">
            <a:avLst>
              <a:gd fmla="val -113155" name="adj1"/>
              <a:gd fmla="val -91470"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Resolution Planning</a:t>
            </a:r>
            <a:endParaRPr b="0" i="0" sz="1576" u="none" cap="none" strike="noStrike">
              <a:solidFill>
                <a:srgbClr val="000000"/>
              </a:solidFill>
              <a:latin typeface="Arial"/>
              <a:ea typeface="Arial"/>
              <a:cs typeface="Arial"/>
              <a:sym typeface="Arial"/>
            </a:endParaRPr>
          </a:p>
        </p:txBody>
      </p:sp>
      <p:sp>
        <p:nvSpPr>
          <p:cNvPr id="695" name="Google Shape;695;p91"/>
          <p:cNvSpPr/>
          <p:nvPr/>
        </p:nvSpPr>
        <p:spPr>
          <a:xfrm>
            <a:off x="8866247" y="3897120"/>
            <a:ext cx="2218800" cy="570000"/>
          </a:xfrm>
          <a:prstGeom prst="wedgeRoundRectCallout">
            <a:avLst>
              <a:gd fmla="val -106064" name="adj1"/>
              <a:gd fmla="val -27779"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Pricing &amp; Payment Mechanisms</a:t>
            </a:r>
            <a:endParaRPr b="0" i="0" sz="1576" u="none" cap="none" strike="noStrike">
              <a:solidFill>
                <a:srgbClr val="000000"/>
              </a:solidFill>
              <a:latin typeface="Arial"/>
              <a:ea typeface="Arial"/>
              <a:cs typeface="Arial"/>
              <a:sym typeface="Arial"/>
            </a:endParaRPr>
          </a:p>
        </p:txBody>
      </p:sp>
      <p:sp>
        <p:nvSpPr>
          <p:cNvPr id="696" name="Google Shape;696;p91"/>
          <p:cNvSpPr/>
          <p:nvPr/>
        </p:nvSpPr>
        <p:spPr>
          <a:xfrm>
            <a:off x="8138522" y="3076137"/>
            <a:ext cx="2218800" cy="570000"/>
          </a:xfrm>
          <a:prstGeom prst="wedgeRoundRectCallout">
            <a:avLst>
              <a:gd fmla="val -79024" name="adj1"/>
              <a:gd fmla="val 63255"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Risk Allocation</a:t>
            </a:r>
            <a:endParaRPr b="0" i="0" sz="1576" u="none" cap="none" strike="noStrike">
              <a:solidFill>
                <a:srgbClr val="000000"/>
              </a:solidFill>
              <a:latin typeface="Arial"/>
              <a:ea typeface="Arial"/>
              <a:cs typeface="Arial"/>
              <a:sym typeface="Arial"/>
            </a:endParaRPr>
          </a:p>
        </p:txBody>
      </p:sp>
      <p:sp>
        <p:nvSpPr>
          <p:cNvPr id="697" name="Google Shape;697;p91"/>
          <p:cNvSpPr/>
          <p:nvPr/>
        </p:nvSpPr>
        <p:spPr>
          <a:xfrm>
            <a:off x="8866247" y="2255169"/>
            <a:ext cx="2218800" cy="570000"/>
          </a:xfrm>
          <a:prstGeom prst="wedgeRoundRectCallout">
            <a:avLst>
              <a:gd fmla="val -96642" name="adj1"/>
              <a:gd fmla="val 40194" name="adj2"/>
              <a:gd fmla="val 0" name="adj3"/>
            </a:avLst>
          </a:prstGeom>
          <a:solidFill>
            <a:srgbClr val="EEEEEE"/>
          </a:solidFill>
          <a:ln cap="flat" cmpd="sng" w="11550">
            <a:solidFill>
              <a:srgbClr val="595959"/>
            </a:solidFill>
            <a:prstDash val="solid"/>
            <a:round/>
            <a:headEnd len="sm" w="sm" type="none"/>
            <a:tailEnd len="sm" w="sm" type="none"/>
          </a:ln>
        </p:spPr>
        <p:txBody>
          <a:bodyPr anchorCtr="0" anchor="ctr" bIns="110875" lIns="110875" spcFirstLastPara="1" rIns="110875" wrap="square" tIns="110875">
            <a:noAutofit/>
          </a:bodyPr>
          <a:lstStyle/>
          <a:p>
            <a:pPr indent="0" lvl="0" marL="0" marR="0" rtl="0" algn="ctr">
              <a:lnSpc>
                <a:spcPct val="100000"/>
              </a:lnSpc>
              <a:spcBef>
                <a:spcPts val="0"/>
              </a:spcBef>
              <a:spcAft>
                <a:spcPts val="0"/>
              </a:spcAft>
              <a:buClr>
                <a:srgbClr val="000000"/>
              </a:buClr>
              <a:buSzPts val="1576"/>
              <a:buFont typeface="Arial"/>
              <a:buNone/>
            </a:pPr>
            <a:r>
              <a:rPr b="0" i="0" lang="en-US" sz="1576" u="none" cap="none" strike="noStrike">
                <a:solidFill>
                  <a:srgbClr val="000000"/>
                </a:solidFill>
                <a:latin typeface="Arial"/>
                <a:ea typeface="Arial"/>
                <a:cs typeface="Arial"/>
                <a:sym typeface="Arial"/>
              </a:rPr>
              <a:t>Requirement for Pilots</a:t>
            </a:r>
            <a:endParaRPr b="0" i="0" sz="1576"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92"/>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EFS - Risk Tiering</a:t>
            </a:r>
            <a:endParaRPr/>
          </a:p>
        </p:txBody>
      </p:sp>
      <p:sp>
        <p:nvSpPr>
          <p:cNvPr id="703" name="Google Shape;703;p92"/>
          <p:cNvSpPr txBox="1"/>
          <p:nvPr/>
        </p:nvSpPr>
        <p:spPr>
          <a:xfrm>
            <a:off x="898675" y="1265473"/>
            <a:ext cx="10727700" cy="975300"/>
          </a:xfrm>
          <a:prstGeom prst="rect">
            <a:avLst/>
          </a:prstGeom>
          <a:noFill/>
          <a:ln>
            <a:noFill/>
          </a:ln>
        </p:spPr>
        <p:txBody>
          <a:bodyPr anchorCtr="0" anchor="t" bIns="115100" lIns="115100" spcFirstLastPara="1" rIns="115100" wrap="square" tIns="115100">
            <a:normAutofit/>
          </a:bodyPr>
          <a:lstStyle/>
          <a:p>
            <a:pPr indent="0" lvl="0" marL="0" rtl="0" algn="l">
              <a:lnSpc>
                <a:spcPct val="115000"/>
              </a:lnSpc>
              <a:spcBef>
                <a:spcPts val="0"/>
              </a:spcBef>
              <a:spcAft>
                <a:spcPts val="1511"/>
              </a:spcAft>
              <a:buNone/>
            </a:pPr>
            <a:r>
              <a:rPr lang="en-US" sz="2140">
                <a:solidFill>
                  <a:srgbClr val="595959"/>
                </a:solidFill>
              </a:rPr>
              <a:t>Commercial Finance engage with Category throughout the CAAAB process to identify the risk appetite and design EFS selection criteria.</a:t>
            </a:r>
            <a:endParaRPr sz="2140">
              <a:solidFill>
                <a:srgbClr val="595959"/>
              </a:solidFill>
            </a:endParaRPr>
          </a:p>
        </p:txBody>
      </p:sp>
      <p:pic>
        <p:nvPicPr>
          <p:cNvPr id="704" name="Google Shape;704;p92"/>
          <p:cNvPicPr preferRelativeResize="0"/>
          <p:nvPr/>
        </p:nvPicPr>
        <p:blipFill rotWithShape="1">
          <a:blip r:embed="rId3">
            <a:alphaModFix/>
          </a:blip>
          <a:srcRect b="0" l="0" r="0" t="0"/>
          <a:stretch/>
        </p:blipFill>
        <p:spPr>
          <a:xfrm>
            <a:off x="3054149" y="4712402"/>
            <a:ext cx="3208405" cy="2145597"/>
          </a:xfrm>
          <a:prstGeom prst="rect">
            <a:avLst/>
          </a:prstGeom>
          <a:noFill/>
          <a:ln>
            <a:noFill/>
          </a:ln>
        </p:spPr>
      </p:pic>
      <p:pic>
        <p:nvPicPr>
          <p:cNvPr id="705" name="Google Shape;705;p92"/>
          <p:cNvPicPr preferRelativeResize="0"/>
          <p:nvPr/>
        </p:nvPicPr>
        <p:blipFill rotWithShape="1">
          <a:blip r:embed="rId4">
            <a:alphaModFix/>
          </a:blip>
          <a:srcRect b="0" l="0" r="0" t="0"/>
          <a:stretch/>
        </p:blipFill>
        <p:spPr>
          <a:xfrm>
            <a:off x="875225" y="3192556"/>
            <a:ext cx="4098065" cy="1763108"/>
          </a:xfrm>
          <a:prstGeom prst="rect">
            <a:avLst/>
          </a:prstGeom>
          <a:noFill/>
          <a:ln>
            <a:noFill/>
          </a:ln>
        </p:spPr>
      </p:pic>
      <p:sp>
        <p:nvSpPr>
          <p:cNvPr id="706" name="Google Shape;706;p92"/>
          <p:cNvSpPr txBox="1"/>
          <p:nvPr/>
        </p:nvSpPr>
        <p:spPr>
          <a:xfrm>
            <a:off x="1712864" y="2659275"/>
            <a:ext cx="1533000" cy="503700"/>
          </a:xfrm>
          <a:prstGeom prst="rect">
            <a:avLst/>
          </a:prstGeom>
          <a:noFill/>
          <a:ln>
            <a:noFill/>
          </a:ln>
        </p:spPr>
        <p:txBody>
          <a:bodyPr anchorCtr="0" anchor="t" bIns="115100" lIns="115100" spcFirstLastPara="1" rIns="115100" wrap="square" tIns="115100">
            <a:spAutoFit/>
          </a:bodyPr>
          <a:lstStyle/>
          <a:p>
            <a:pPr indent="0" lvl="0" marL="0" marR="0" rtl="0" algn="l">
              <a:lnSpc>
                <a:spcPct val="100000"/>
              </a:lnSpc>
              <a:spcBef>
                <a:spcPts val="0"/>
              </a:spcBef>
              <a:spcAft>
                <a:spcPts val="0"/>
              </a:spcAft>
              <a:buClr>
                <a:srgbClr val="000000"/>
              </a:buClr>
              <a:buSzPts val="1763"/>
              <a:buFont typeface="Arial"/>
              <a:buNone/>
            </a:pPr>
            <a:r>
              <a:rPr b="1" i="0" lang="en-US" sz="1762" u="none" cap="none" strike="noStrike">
                <a:solidFill>
                  <a:srgbClr val="000000"/>
                </a:solidFill>
                <a:latin typeface="Arial"/>
                <a:ea typeface="Arial"/>
                <a:cs typeface="Arial"/>
                <a:sym typeface="Arial"/>
              </a:rPr>
              <a:t>Tiering Tool</a:t>
            </a:r>
            <a:endParaRPr b="1" i="0" sz="1762" u="none" cap="none" strike="noStrike">
              <a:solidFill>
                <a:srgbClr val="000000"/>
              </a:solidFill>
              <a:latin typeface="Arial"/>
              <a:ea typeface="Arial"/>
              <a:cs typeface="Arial"/>
              <a:sym typeface="Arial"/>
            </a:endParaRPr>
          </a:p>
        </p:txBody>
      </p:sp>
      <p:sp>
        <p:nvSpPr>
          <p:cNvPr id="707" name="Google Shape;707;p92"/>
          <p:cNvSpPr txBox="1"/>
          <p:nvPr/>
        </p:nvSpPr>
        <p:spPr>
          <a:xfrm>
            <a:off x="674566" y="5021181"/>
            <a:ext cx="2480100" cy="1511700"/>
          </a:xfrm>
          <a:prstGeom prst="rect">
            <a:avLst/>
          </a:prstGeom>
          <a:noFill/>
          <a:ln>
            <a:noFill/>
          </a:ln>
        </p:spPr>
        <p:txBody>
          <a:bodyPr anchorCtr="0" anchor="t" bIns="115100" lIns="115100" spcFirstLastPara="1" rIns="115100" wrap="square" tIns="115100">
            <a:spAutoFit/>
          </a:bodyPr>
          <a:lstStyle/>
          <a:p>
            <a:pPr indent="-375760" lvl="0" marL="575632" marR="0" rtl="0" algn="l">
              <a:lnSpc>
                <a:spcPct val="100000"/>
              </a:lnSpc>
              <a:spcBef>
                <a:spcPts val="0"/>
              </a:spcBef>
              <a:spcAft>
                <a:spcPts val="0"/>
              </a:spcAft>
              <a:buClr>
                <a:srgbClr val="000000"/>
              </a:buClr>
              <a:buSzPts val="1385"/>
              <a:buFont typeface="Arial"/>
              <a:buChar char="●"/>
            </a:pPr>
            <a:r>
              <a:rPr b="0" i="0" lang="en-US" sz="1384" u="none" cap="none" strike="noStrike">
                <a:solidFill>
                  <a:srgbClr val="000000"/>
                </a:solidFill>
                <a:latin typeface="Arial"/>
                <a:ea typeface="Arial"/>
                <a:cs typeface="Arial"/>
                <a:sym typeface="Arial"/>
              </a:rPr>
              <a:t>Value</a:t>
            </a:r>
            <a:endParaRPr b="0" i="0" sz="1384" u="none" cap="none" strike="noStrike">
              <a:solidFill>
                <a:srgbClr val="000000"/>
              </a:solidFill>
              <a:latin typeface="Arial"/>
              <a:ea typeface="Arial"/>
              <a:cs typeface="Arial"/>
              <a:sym typeface="Arial"/>
            </a:endParaRPr>
          </a:p>
          <a:p>
            <a:pPr indent="-375760" lvl="0" marL="575632" marR="0" rtl="0" algn="l">
              <a:lnSpc>
                <a:spcPct val="100000"/>
              </a:lnSpc>
              <a:spcBef>
                <a:spcPts val="0"/>
              </a:spcBef>
              <a:spcAft>
                <a:spcPts val="0"/>
              </a:spcAft>
              <a:buClr>
                <a:srgbClr val="000000"/>
              </a:buClr>
              <a:buSzPts val="1385"/>
              <a:buFont typeface="Arial"/>
              <a:buChar char="●"/>
            </a:pPr>
            <a:r>
              <a:rPr b="0" i="0" lang="en-US" sz="1384" u="none" cap="none" strike="noStrike">
                <a:solidFill>
                  <a:srgbClr val="000000"/>
                </a:solidFill>
                <a:latin typeface="Arial"/>
                <a:ea typeface="Arial"/>
                <a:cs typeface="Arial"/>
                <a:sym typeface="Arial"/>
              </a:rPr>
              <a:t>Complexity</a:t>
            </a:r>
            <a:endParaRPr b="0" i="0" sz="1384" u="none" cap="none" strike="noStrike">
              <a:solidFill>
                <a:srgbClr val="000000"/>
              </a:solidFill>
              <a:latin typeface="Arial"/>
              <a:ea typeface="Arial"/>
              <a:cs typeface="Arial"/>
              <a:sym typeface="Arial"/>
            </a:endParaRPr>
          </a:p>
          <a:p>
            <a:pPr indent="-375760" lvl="0" marL="575632" marR="0" rtl="0" algn="l">
              <a:lnSpc>
                <a:spcPct val="100000"/>
              </a:lnSpc>
              <a:spcBef>
                <a:spcPts val="0"/>
              </a:spcBef>
              <a:spcAft>
                <a:spcPts val="0"/>
              </a:spcAft>
              <a:buClr>
                <a:srgbClr val="000000"/>
              </a:buClr>
              <a:buSzPts val="1385"/>
              <a:buFont typeface="Arial"/>
              <a:buChar char="●"/>
            </a:pPr>
            <a:r>
              <a:rPr b="0" i="0" lang="en-US" sz="1384" u="none" cap="none" strike="noStrike">
                <a:solidFill>
                  <a:srgbClr val="000000"/>
                </a:solidFill>
                <a:latin typeface="Arial"/>
                <a:ea typeface="Arial"/>
                <a:cs typeface="Arial"/>
                <a:sym typeface="Arial"/>
              </a:rPr>
              <a:t>Reprocurement</a:t>
            </a:r>
            <a:endParaRPr b="0" i="0" sz="1384" u="none" cap="none" strike="noStrike">
              <a:solidFill>
                <a:srgbClr val="000000"/>
              </a:solidFill>
              <a:latin typeface="Arial"/>
              <a:ea typeface="Arial"/>
              <a:cs typeface="Arial"/>
              <a:sym typeface="Arial"/>
            </a:endParaRPr>
          </a:p>
          <a:p>
            <a:pPr indent="-375760" lvl="0" marL="575632" marR="0" rtl="0" algn="l">
              <a:lnSpc>
                <a:spcPct val="100000"/>
              </a:lnSpc>
              <a:spcBef>
                <a:spcPts val="0"/>
              </a:spcBef>
              <a:spcAft>
                <a:spcPts val="0"/>
              </a:spcAft>
              <a:buClr>
                <a:srgbClr val="000000"/>
              </a:buClr>
              <a:buSzPts val="1385"/>
              <a:buFont typeface="Arial"/>
              <a:buChar char="●"/>
            </a:pPr>
            <a:r>
              <a:rPr b="0" i="0" lang="en-US" sz="1384" u="none" cap="none" strike="noStrike">
                <a:solidFill>
                  <a:srgbClr val="000000"/>
                </a:solidFill>
                <a:latin typeface="Arial"/>
                <a:ea typeface="Arial"/>
                <a:cs typeface="Arial"/>
                <a:sym typeface="Arial"/>
              </a:rPr>
              <a:t>Impact of Failure</a:t>
            </a:r>
            <a:endParaRPr b="0" i="0" sz="1384" u="none" cap="none" strike="noStrike">
              <a:solidFill>
                <a:srgbClr val="000000"/>
              </a:solidFill>
              <a:latin typeface="Arial"/>
              <a:ea typeface="Arial"/>
              <a:cs typeface="Arial"/>
              <a:sym typeface="Arial"/>
            </a:endParaRPr>
          </a:p>
          <a:p>
            <a:pPr indent="-375760" lvl="0" marL="575632" marR="0" rtl="0" algn="l">
              <a:lnSpc>
                <a:spcPct val="100000"/>
              </a:lnSpc>
              <a:spcBef>
                <a:spcPts val="0"/>
              </a:spcBef>
              <a:spcAft>
                <a:spcPts val="0"/>
              </a:spcAft>
              <a:buClr>
                <a:srgbClr val="000000"/>
              </a:buClr>
              <a:buSzPts val="1385"/>
              <a:buFont typeface="Arial"/>
              <a:buChar char="●"/>
            </a:pPr>
            <a:r>
              <a:rPr b="0" i="0" lang="en-US" sz="1384" u="none" cap="none" strike="noStrike">
                <a:solidFill>
                  <a:srgbClr val="000000"/>
                </a:solidFill>
                <a:latin typeface="Arial"/>
                <a:ea typeface="Arial"/>
                <a:cs typeface="Arial"/>
                <a:sym typeface="Arial"/>
              </a:rPr>
              <a:t>Sensitivity of  Information</a:t>
            </a:r>
            <a:endParaRPr b="0" i="0" sz="1384" u="none" cap="none" strike="noStrike">
              <a:solidFill>
                <a:srgbClr val="000000"/>
              </a:solidFill>
              <a:latin typeface="Arial"/>
              <a:ea typeface="Arial"/>
              <a:cs typeface="Arial"/>
              <a:sym typeface="Arial"/>
            </a:endParaRPr>
          </a:p>
        </p:txBody>
      </p:sp>
      <p:grpSp>
        <p:nvGrpSpPr>
          <p:cNvPr id="708" name="Google Shape;708;p92"/>
          <p:cNvGrpSpPr/>
          <p:nvPr/>
        </p:nvGrpSpPr>
        <p:grpSpPr>
          <a:xfrm>
            <a:off x="6315954" y="3084275"/>
            <a:ext cx="5000590" cy="2403051"/>
            <a:chOff x="4968975" y="2581788"/>
            <a:chExt cx="3839224" cy="1794125"/>
          </a:xfrm>
        </p:grpSpPr>
        <p:pic>
          <p:nvPicPr>
            <p:cNvPr id="709" name="Google Shape;709;p92"/>
            <p:cNvPicPr preferRelativeResize="0"/>
            <p:nvPr/>
          </p:nvPicPr>
          <p:blipFill rotWithShape="1">
            <a:blip r:embed="rId5">
              <a:alphaModFix/>
            </a:blip>
            <a:srcRect b="0" l="0" r="0" t="0"/>
            <a:stretch/>
          </p:blipFill>
          <p:spPr>
            <a:xfrm>
              <a:off x="4968975" y="2581788"/>
              <a:ext cx="3839224" cy="1794125"/>
            </a:xfrm>
            <a:prstGeom prst="rect">
              <a:avLst/>
            </a:prstGeom>
            <a:noFill/>
            <a:ln>
              <a:noFill/>
            </a:ln>
          </p:spPr>
        </p:pic>
        <p:sp>
          <p:nvSpPr>
            <p:cNvPr id="710" name="Google Shape;710;p92"/>
            <p:cNvSpPr txBox="1"/>
            <p:nvPr/>
          </p:nvSpPr>
          <p:spPr>
            <a:xfrm>
              <a:off x="5033450" y="2639125"/>
              <a:ext cx="1278300" cy="1215300"/>
            </a:xfrm>
            <a:prstGeom prst="rect">
              <a:avLst/>
            </a:prstGeom>
            <a:noFill/>
            <a:ln>
              <a:noFill/>
            </a:ln>
          </p:spPr>
          <p:txBody>
            <a:bodyPr anchorCtr="0" anchor="t" bIns="115100" lIns="115100" spcFirstLastPara="1" rIns="115100" wrap="square" tIns="115100">
              <a:spAutoFit/>
            </a:bodyPr>
            <a:lstStyle/>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Bidders sifted against D&amp;B threshold</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Fewer Metrics</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Lower Metric Thresholds</a:t>
              </a:r>
              <a:endParaRPr b="1" i="0" sz="1133" u="none" cap="none" strike="noStrike">
                <a:solidFill>
                  <a:srgbClr val="000000"/>
                </a:solidFill>
                <a:latin typeface="Arial"/>
                <a:ea typeface="Arial"/>
                <a:cs typeface="Arial"/>
                <a:sym typeface="Arial"/>
              </a:endParaRPr>
            </a:p>
          </p:txBody>
        </p:sp>
        <p:sp>
          <p:nvSpPr>
            <p:cNvPr id="711" name="Google Shape;711;p92"/>
            <p:cNvSpPr txBox="1"/>
            <p:nvPr/>
          </p:nvSpPr>
          <p:spPr>
            <a:xfrm>
              <a:off x="6247339" y="2639125"/>
              <a:ext cx="1282500" cy="1215300"/>
            </a:xfrm>
            <a:prstGeom prst="rect">
              <a:avLst/>
            </a:prstGeom>
            <a:noFill/>
            <a:ln>
              <a:noFill/>
            </a:ln>
          </p:spPr>
          <p:txBody>
            <a:bodyPr anchorCtr="0" anchor="t" bIns="115100" lIns="115100" spcFirstLastPara="1" rIns="115100" wrap="square" tIns="115100">
              <a:spAutoFit/>
            </a:bodyPr>
            <a:lstStyle/>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All bidders</a:t>
              </a:r>
              <a:br>
                <a:rPr b="1" i="0" lang="en-US" sz="1133" u="none" cap="none" strike="noStrike">
                  <a:solidFill>
                    <a:srgbClr val="000000"/>
                  </a:solidFill>
                  <a:latin typeface="Arial"/>
                  <a:ea typeface="Arial"/>
                  <a:cs typeface="Arial"/>
                  <a:sym typeface="Arial"/>
                </a:rPr>
              </a:br>
              <a:r>
                <a:rPr b="1" i="0" lang="en-US" sz="1133" u="none" cap="none" strike="noStrike">
                  <a:solidFill>
                    <a:srgbClr val="000000"/>
                  </a:solidFill>
                  <a:latin typeface="Arial"/>
                  <a:ea typeface="Arial"/>
                  <a:cs typeface="Arial"/>
                  <a:sym typeface="Arial"/>
                </a:rPr>
                <a:t> subject to assessment</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Increased Metrics</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Higher Metric Thresholds</a:t>
              </a:r>
              <a:endParaRPr b="1" i="0" sz="1133" u="none" cap="none" strike="noStrike">
                <a:solidFill>
                  <a:srgbClr val="000000"/>
                </a:solidFill>
                <a:latin typeface="Arial"/>
                <a:ea typeface="Arial"/>
                <a:cs typeface="Arial"/>
                <a:sym typeface="Arial"/>
              </a:endParaRPr>
            </a:p>
          </p:txBody>
        </p:sp>
        <p:sp>
          <p:nvSpPr>
            <p:cNvPr id="712" name="Google Shape;712;p92"/>
            <p:cNvSpPr txBox="1"/>
            <p:nvPr/>
          </p:nvSpPr>
          <p:spPr>
            <a:xfrm>
              <a:off x="7486864" y="2639125"/>
              <a:ext cx="1282500" cy="1215300"/>
            </a:xfrm>
            <a:prstGeom prst="rect">
              <a:avLst/>
            </a:prstGeom>
            <a:noFill/>
            <a:ln>
              <a:noFill/>
            </a:ln>
          </p:spPr>
          <p:txBody>
            <a:bodyPr anchorCtr="0" anchor="t" bIns="115100" lIns="115100" spcFirstLastPara="1" rIns="115100" wrap="square" tIns="115100">
              <a:spAutoFit/>
            </a:bodyPr>
            <a:lstStyle/>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All bidders</a:t>
              </a:r>
              <a:br>
                <a:rPr b="1" i="0" lang="en-US" sz="1133" u="none" cap="none" strike="noStrike">
                  <a:solidFill>
                    <a:srgbClr val="000000"/>
                  </a:solidFill>
                  <a:latin typeface="Arial"/>
                  <a:ea typeface="Arial"/>
                  <a:cs typeface="Arial"/>
                  <a:sym typeface="Arial"/>
                </a:rPr>
              </a:br>
              <a:r>
                <a:rPr b="1" i="0" lang="en-US" sz="1133" u="none" cap="none" strike="noStrike">
                  <a:solidFill>
                    <a:srgbClr val="000000"/>
                  </a:solidFill>
                  <a:latin typeface="Arial"/>
                  <a:ea typeface="Arial"/>
                  <a:cs typeface="Arial"/>
                  <a:sym typeface="Arial"/>
                </a:rPr>
                <a:t> subject to assessment</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Increased Metrics</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t/>
              </a:r>
              <a:endParaRPr b="1" i="0" sz="11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33"/>
                <a:buFont typeface="Arial"/>
                <a:buNone/>
              </a:pPr>
              <a:r>
                <a:rPr b="1" i="0" lang="en-US" sz="1133" u="none" cap="none" strike="noStrike">
                  <a:solidFill>
                    <a:srgbClr val="000000"/>
                  </a:solidFill>
                  <a:latin typeface="Arial"/>
                  <a:ea typeface="Arial"/>
                  <a:cs typeface="Arial"/>
                  <a:sym typeface="Arial"/>
                </a:rPr>
                <a:t>Higher Metric Thresholds</a:t>
              </a:r>
              <a:endParaRPr b="1" i="0" sz="1133" u="none" cap="none" strike="noStrike">
                <a:solidFill>
                  <a:srgbClr val="000000"/>
                </a:solidFill>
                <a:latin typeface="Arial"/>
                <a:ea typeface="Arial"/>
                <a:cs typeface="Arial"/>
                <a:sym typeface="Arial"/>
              </a:endParaRPr>
            </a:p>
          </p:txBody>
        </p:sp>
      </p:grpSp>
      <p:sp>
        <p:nvSpPr>
          <p:cNvPr id="713" name="Google Shape;713;p92"/>
          <p:cNvSpPr/>
          <p:nvPr/>
        </p:nvSpPr>
        <p:spPr>
          <a:xfrm rot="194084">
            <a:off x="4890990" y="2651258"/>
            <a:ext cx="1892716" cy="519832"/>
          </a:xfrm>
          <a:prstGeom prst="curvedDownArrow">
            <a:avLst>
              <a:gd fmla="val 25000" name="adj1"/>
              <a:gd fmla="val 50000" name="adj2"/>
              <a:gd fmla="val 25000" name="adj3"/>
            </a:avLst>
          </a:prstGeom>
          <a:gradFill>
            <a:gsLst>
              <a:gs pos="0">
                <a:srgbClr val="00D2E9"/>
              </a:gs>
              <a:gs pos="100000">
                <a:srgbClr val="045962"/>
              </a:gs>
            </a:gsLst>
            <a:path path="circle">
              <a:fillToRect b="50%" l="50%" r="50%" t="50%"/>
            </a:path>
            <a:tileRect/>
          </a:gradFill>
          <a:ln cap="flat" cmpd="sng" w="12000">
            <a:solidFill>
              <a:srgbClr val="595959"/>
            </a:solidFill>
            <a:prstDash val="solid"/>
            <a:round/>
            <a:headEnd len="sm" w="sm" type="none"/>
            <a:tailEnd len="sm" w="sm" type="none"/>
          </a:ln>
        </p:spPr>
        <p:txBody>
          <a:bodyPr anchorCtr="0" anchor="ctr" bIns="115100" lIns="115100" spcFirstLastPara="1" rIns="115100" wrap="square" tIns="115100">
            <a:noAutofit/>
          </a:bodyPr>
          <a:lstStyle/>
          <a:p>
            <a:pPr indent="0" lvl="0" marL="0" marR="0" rtl="0" algn="l">
              <a:lnSpc>
                <a:spcPct val="100000"/>
              </a:lnSpc>
              <a:spcBef>
                <a:spcPts val="0"/>
              </a:spcBef>
              <a:spcAft>
                <a:spcPts val="0"/>
              </a:spcAft>
              <a:buClr>
                <a:srgbClr val="000000"/>
              </a:buClr>
              <a:buSzPts val="1763"/>
              <a:buFont typeface="Arial"/>
              <a:buNone/>
            </a:pPr>
            <a:r>
              <a:t/>
            </a:r>
            <a:endParaRPr b="0" i="0" sz="1762"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93"/>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Playbooks - The FVRA Tool</a:t>
            </a:r>
            <a:endParaRPr/>
          </a:p>
        </p:txBody>
      </p:sp>
      <p:grpSp>
        <p:nvGrpSpPr>
          <p:cNvPr id="719" name="Google Shape;719;p93"/>
          <p:cNvGrpSpPr/>
          <p:nvPr/>
        </p:nvGrpSpPr>
        <p:grpSpPr>
          <a:xfrm>
            <a:off x="4024859" y="2222424"/>
            <a:ext cx="4744580" cy="2436681"/>
            <a:chOff x="2545788" y="1816875"/>
            <a:chExt cx="4052426" cy="2119775"/>
          </a:xfrm>
        </p:grpSpPr>
        <p:pic>
          <p:nvPicPr>
            <p:cNvPr id="720" name="Google Shape;720;p93"/>
            <p:cNvPicPr preferRelativeResize="0"/>
            <p:nvPr/>
          </p:nvPicPr>
          <p:blipFill rotWithShape="1">
            <a:blip r:embed="rId3">
              <a:alphaModFix/>
            </a:blip>
            <a:srcRect b="16036" l="0" r="0" t="0"/>
            <a:stretch/>
          </p:blipFill>
          <p:spPr>
            <a:xfrm>
              <a:off x="2545788" y="2297708"/>
              <a:ext cx="2499101" cy="1504668"/>
            </a:xfrm>
            <a:prstGeom prst="rect">
              <a:avLst/>
            </a:prstGeom>
            <a:noFill/>
            <a:ln>
              <a:noFill/>
            </a:ln>
          </p:spPr>
        </p:pic>
        <p:pic>
          <p:nvPicPr>
            <p:cNvPr id="721" name="Google Shape;721;p93"/>
            <p:cNvPicPr preferRelativeResize="0"/>
            <p:nvPr/>
          </p:nvPicPr>
          <p:blipFill rotWithShape="1">
            <a:blip r:embed="rId4">
              <a:alphaModFix/>
            </a:blip>
            <a:srcRect b="0" l="0" r="0" t="0"/>
            <a:stretch/>
          </p:blipFill>
          <p:spPr>
            <a:xfrm>
              <a:off x="3683428" y="1816875"/>
              <a:ext cx="2195663" cy="1504668"/>
            </a:xfrm>
            <a:prstGeom prst="rect">
              <a:avLst/>
            </a:prstGeom>
            <a:noFill/>
            <a:ln>
              <a:noFill/>
            </a:ln>
          </p:spPr>
        </p:pic>
        <p:pic>
          <p:nvPicPr>
            <p:cNvPr id="722" name="Google Shape;722;p93"/>
            <p:cNvPicPr preferRelativeResize="0"/>
            <p:nvPr/>
          </p:nvPicPr>
          <p:blipFill rotWithShape="1">
            <a:blip r:embed="rId5">
              <a:alphaModFix/>
            </a:blip>
            <a:srcRect b="0" l="0" r="0" t="0"/>
            <a:stretch/>
          </p:blipFill>
          <p:spPr>
            <a:xfrm>
              <a:off x="3967834" y="2755656"/>
              <a:ext cx="2630380" cy="1180994"/>
            </a:xfrm>
            <a:prstGeom prst="rect">
              <a:avLst/>
            </a:prstGeom>
            <a:noFill/>
            <a:ln>
              <a:noFill/>
            </a:ln>
          </p:spPr>
        </p:pic>
      </p:grpSp>
      <p:sp>
        <p:nvSpPr>
          <p:cNvPr id="723" name="Google Shape;723;p93"/>
          <p:cNvSpPr txBox="1"/>
          <p:nvPr/>
        </p:nvSpPr>
        <p:spPr>
          <a:xfrm>
            <a:off x="943299" y="1344525"/>
            <a:ext cx="10608600" cy="964500"/>
          </a:xfrm>
          <a:prstGeom prst="rect">
            <a:avLst/>
          </a:prstGeom>
          <a:noFill/>
          <a:ln>
            <a:noFill/>
          </a:ln>
        </p:spPr>
        <p:txBody>
          <a:bodyPr anchorCtr="0" anchor="t" bIns="113825" lIns="113825" spcFirstLastPara="1" rIns="113825" wrap="square" tIns="113825">
            <a:normAutofit/>
          </a:bodyPr>
          <a:lstStyle/>
          <a:p>
            <a:pPr indent="0" lvl="0" marL="0" rtl="0" algn="l">
              <a:lnSpc>
                <a:spcPct val="115000"/>
              </a:lnSpc>
              <a:spcBef>
                <a:spcPts val="0"/>
              </a:spcBef>
              <a:spcAft>
                <a:spcPts val="1494"/>
              </a:spcAft>
              <a:buNone/>
            </a:pPr>
            <a:r>
              <a:rPr lang="en-US" sz="2116">
                <a:solidFill>
                  <a:srgbClr val="595959"/>
                </a:solidFill>
              </a:rPr>
              <a:t>The Financial Viability Risk Assessment (FVRA) tool is the prescribed tool for assessing financial risk.</a:t>
            </a:r>
            <a:endParaRPr sz="2116">
              <a:solidFill>
                <a:srgbClr val="595959"/>
              </a:solidFill>
            </a:endParaRPr>
          </a:p>
        </p:txBody>
      </p:sp>
      <p:pic>
        <p:nvPicPr>
          <p:cNvPr id="724" name="Google Shape;724;p93"/>
          <p:cNvPicPr preferRelativeResize="0"/>
          <p:nvPr/>
        </p:nvPicPr>
        <p:blipFill rotWithShape="1">
          <a:blip r:embed="rId6">
            <a:alphaModFix/>
          </a:blip>
          <a:srcRect b="0" l="0" r="0" t="0"/>
          <a:stretch/>
        </p:blipFill>
        <p:spPr>
          <a:xfrm>
            <a:off x="1538832" y="4793007"/>
            <a:ext cx="1967700" cy="1106700"/>
          </a:xfrm>
          <a:prstGeom prst="flowChartConnector">
            <a:avLst/>
          </a:prstGeom>
          <a:noFill/>
          <a:ln>
            <a:noFill/>
          </a:ln>
          <a:effectLst>
            <a:outerShdw blurRad="177885" rotWithShape="0" algn="bl" dir="5400000" dist="23718">
              <a:srgbClr val="000000">
                <a:alpha val="49800"/>
              </a:srgbClr>
            </a:outerShdw>
          </a:effectLst>
        </p:spPr>
      </p:pic>
      <p:sp>
        <p:nvSpPr>
          <p:cNvPr id="725" name="Google Shape;725;p93"/>
          <p:cNvSpPr txBox="1"/>
          <p:nvPr/>
        </p:nvSpPr>
        <p:spPr>
          <a:xfrm>
            <a:off x="1330600" y="5899723"/>
            <a:ext cx="2384100" cy="498300"/>
          </a:xfrm>
          <a:prstGeom prst="rect">
            <a:avLst/>
          </a:prstGeom>
          <a:noFill/>
          <a:ln>
            <a:noFill/>
          </a:ln>
        </p:spPr>
        <p:txBody>
          <a:bodyPr anchorCtr="0" anchor="t" bIns="113825" lIns="113825" spcFirstLastPara="1" rIns="113825" wrap="square" tIns="113825">
            <a:spAutoFit/>
          </a:bodyPr>
          <a:lstStyle/>
          <a:p>
            <a:pPr indent="0" lvl="0" marL="0" marR="0" rtl="0" algn="ctr">
              <a:lnSpc>
                <a:spcPct val="100000"/>
              </a:lnSpc>
              <a:spcBef>
                <a:spcPts val="0"/>
              </a:spcBef>
              <a:spcAft>
                <a:spcPts val="0"/>
              </a:spcAft>
              <a:buClr>
                <a:srgbClr val="000000"/>
              </a:buClr>
              <a:buSzPts val="1743"/>
              <a:buFont typeface="Arial"/>
              <a:buNone/>
            </a:pPr>
            <a:r>
              <a:rPr b="0" i="0" lang="en-US" sz="1743" u="none" cap="none" strike="noStrike">
                <a:solidFill>
                  <a:srgbClr val="000000"/>
                </a:solidFill>
                <a:latin typeface="Arial"/>
                <a:ea typeface="Arial"/>
                <a:cs typeface="Arial"/>
                <a:sym typeface="Arial"/>
              </a:rPr>
              <a:t>Bidders Populate Tool</a:t>
            </a:r>
            <a:endParaRPr b="0" i="0" sz="1743" u="none" cap="none" strike="noStrike">
              <a:solidFill>
                <a:srgbClr val="000000"/>
              </a:solidFill>
              <a:latin typeface="Arial"/>
              <a:ea typeface="Arial"/>
              <a:cs typeface="Arial"/>
              <a:sym typeface="Arial"/>
            </a:endParaRPr>
          </a:p>
        </p:txBody>
      </p:sp>
      <p:pic>
        <p:nvPicPr>
          <p:cNvPr id="726" name="Google Shape;726;p93"/>
          <p:cNvPicPr preferRelativeResize="0"/>
          <p:nvPr/>
        </p:nvPicPr>
        <p:blipFill rotWithShape="1">
          <a:blip r:embed="rId7">
            <a:alphaModFix/>
          </a:blip>
          <a:srcRect b="21922" l="0" r="0" t="21922"/>
          <a:stretch/>
        </p:blipFill>
        <p:spPr>
          <a:xfrm>
            <a:off x="4880207" y="5253018"/>
            <a:ext cx="1967700" cy="1106700"/>
          </a:xfrm>
          <a:prstGeom prst="flowChartConnector">
            <a:avLst/>
          </a:prstGeom>
          <a:noFill/>
          <a:ln>
            <a:noFill/>
          </a:ln>
          <a:effectLst>
            <a:outerShdw blurRad="177885" rotWithShape="0" algn="bl" dir="5400000" dist="23718">
              <a:srgbClr val="000000">
                <a:alpha val="49800"/>
              </a:srgbClr>
            </a:outerShdw>
          </a:effectLst>
        </p:spPr>
      </p:pic>
      <p:pic>
        <p:nvPicPr>
          <p:cNvPr id="727" name="Google Shape;727;p93"/>
          <p:cNvPicPr preferRelativeResize="0"/>
          <p:nvPr/>
        </p:nvPicPr>
        <p:blipFill rotWithShape="1">
          <a:blip r:embed="rId8">
            <a:alphaModFix/>
          </a:blip>
          <a:srcRect b="7228" l="0" r="0" t="7228"/>
          <a:stretch/>
        </p:blipFill>
        <p:spPr>
          <a:xfrm>
            <a:off x="7876582" y="4784136"/>
            <a:ext cx="1967700" cy="1106700"/>
          </a:xfrm>
          <a:prstGeom prst="flowChartConnector">
            <a:avLst/>
          </a:prstGeom>
          <a:noFill/>
          <a:ln>
            <a:noFill/>
          </a:ln>
          <a:effectLst>
            <a:outerShdw blurRad="177885" rotWithShape="0" algn="bl" dir="5400000" dist="23718">
              <a:srgbClr val="000000">
                <a:alpha val="49800"/>
              </a:srgbClr>
            </a:outerShdw>
          </a:effectLst>
        </p:spPr>
      </p:pic>
      <p:sp>
        <p:nvSpPr>
          <p:cNvPr id="728" name="Google Shape;728;p93"/>
          <p:cNvSpPr txBox="1"/>
          <p:nvPr/>
        </p:nvSpPr>
        <p:spPr>
          <a:xfrm>
            <a:off x="4349421" y="6289500"/>
            <a:ext cx="2962500" cy="498300"/>
          </a:xfrm>
          <a:prstGeom prst="rect">
            <a:avLst/>
          </a:prstGeom>
          <a:noFill/>
          <a:ln>
            <a:noFill/>
          </a:ln>
        </p:spPr>
        <p:txBody>
          <a:bodyPr anchorCtr="0" anchor="t" bIns="113825" lIns="113825" spcFirstLastPara="1" rIns="113825" wrap="square" tIns="113825">
            <a:spAutoFit/>
          </a:bodyPr>
          <a:lstStyle/>
          <a:p>
            <a:pPr indent="0" lvl="0" marL="0" marR="0" rtl="0" algn="ctr">
              <a:lnSpc>
                <a:spcPct val="100000"/>
              </a:lnSpc>
              <a:spcBef>
                <a:spcPts val="0"/>
              </a:spcBef>
              <a:spcAft>
                <a:spcPts val="0"/>
              </a:spcAft>
              <a:buClr>
                <a:srgbClr val="000000"/>
              </a:buClr>
              <a:buSzPts val="1743"/>
              <a:buFont typeface="Arial"/>
              <a:buNone/>
            </a:pPr>
            <a:r>
              <a:rPr lang="en-US" sz="1743"/>
              <a:t>Can r</a:t>
            </a:r>
            <a:r>
              <a:rPr b="0" i="0" lang="en-US" sz="1743" u="none" cap="none" strike="noStrike">
                <a:solidFill>
                  <a:srgbClr val="000000"/>
                </a:solidFill>
                <a:latin typeface="Arial"/>
                <a:ea typeface="Arial"/>
                <a:cs typeface="Arial"/>
                <a:sym typeface="Arial"/>
              </a:rPr>
              <a:t>eview</a:t>
            </a:r>
            <a:r>
              <a:rPr lang="en-US" sz="1743"/>
              <a:t> upto</a:t>
            </a:r>
            <a:r>
              <a:rPr b="0" i="0" lang="en-US" sz="1743" u="none" cap="none" strike="noStrike">
                <a:solidFill>
                  <a:srgbClr val="000000"/>
                </a:solidFill>
                <a:latin typeface="Arial"/>
                <a:ea typeface="Arial"/>
                <a:cs typeface="Arial"/>
                <a:sym typeface="Arial"/>
              </a:rPr>
              <a:t> 3 entities</a:t>
            </a:r>
            <a:endParaRPr b="0" i="0" sz="1743" u="none" cap="none" strike="noStrike">
              <a:solidFill>
                <a:srgbClr val="000000"/>
              </a:solidFill>
              <a:latin typeface="Arial"/>
              <a:ea typeface="Arial"/>
              <a:cs typeface="Arial"/>
              <a:sym typeface="Arial"/>
            </a:endParaRPr>
          </a:p>
        </p:txBody>
      </p:sp>
      <p:pic>
        <p:nvPicPr>
          <p:cNvPr id="729" name="Google Shape;729;p93"/>
          <p:cNvPicPr preferRelativeResize="0"/>
          <p:nvPr/>
        </p:nvPicPr>
        <p:blipFill rotWithShape="1">
          <a:blip r:embed="rId9">
            <a:alphaModFix/>
          </a:blip>
          <a:srcRect b="12501" l="0" r="0" t="12501"/>
          <a:stretch/>
        </p:blipFill>
        <p:spPr>
          <a:xfrm>
            <a:off x="9480784" y="2527625"/>
            <a:ext cx="1967700" cy="1106700"/>
          </a:xfrm>
          <a:prstGeom prst="flowChartConnector">
            <a:avLst/>
          </a:prstGeom>
          <a:noFill/>
          <a:ln>
            <a:noFill/>
          </a:ln>
          <a:effectLst>
            <a:outerShdw blurRad="177885" rotWithShape="0" algn="bl" dir="5400000" dist="23718">
              <a:srgbClr val="000000">
                <a:alpha val="49800"/>
              </a:srgbClr>
            </a:outerShdw>
          </a:effectLst>
        </p:spPr>
      </p:pic>
      <p:sp>
        <p:nvSpPr>
          <p:cNvPr id="730" name="Google Shape;730;p93"/>
          <p:cNvSpPr txBox="1"/>
          <p:nvPr/>
        </p:nvSpPr>
        <p:spPr>
          <a:xfrm>
            <a:off x="7190814" y="5846156"/>
            <a:ext cx="3339300" cy="766500"/>
          </a:xfrm>
          <a:prstGeom prst="rect">
            <a:avLst/>
          </a:prstGeom>
          <a:noFill/>
          <a:ln>
            <a:noFill/>
          </a:ln>
        </p:spPr>
        <p:txBody>
          <a:bodyPr anchorCtr="0" anchor="t" bIns="113825" lIns="113825" spcFirstLastPara="1" rIns="113825" wrap="square" tIns="113825">
            <a:spAutoFit/>
          </a:bodyPr>
          <a:lstStyle/>
          <a:p>
            <a:pPr indent="0" lvl="0" marL="0" marR="0" rtl="0" algn="ctr">
              <a:lnSpc>
                <a:spcPct val="100000"/>
              </a:lnSpc>
              <a:spcBef>
                <a:spcPts val="0"/>
              </a:spcBef>
              <a:spcAft>
                <a:spcPts val="0"/>
              </a:spcAft>
              <a:buClr>
                <a:srgbClr val="000000"/>
              </a:buClr>
              <a:buSzPts val="1743"/>
              <a:buFont typeface="Arial"/>
              <a:buNone/>
            </a:pPr>
            <a:r>
              <a:rPr b="0" i="0" lang="en-US" sz="1743" u="none" cap="none" strike="noStrike">
                <a:solidFill>
                  <a:srgbClr val="000000"/>
                </a:solidFill>
                <a:latin typeface="Arial"/>
                <a:ea typeface="Arial"/>
                <a:cs typeface="Arial"/>
                <a:sym typeface="Arial"/>
              </a:rPr>
              <a:t>Bidders see initial outcome before submission</a:t>
            </a:r>
            <a:endParaRPr b="0" i="0" sz="1743" u="none" cap="none" strike="noStrike">
              <a:solidFill>
                <a:srgbClr val="000000"/>
              </a:solidFill>
              <a:latin typeface="Arial"/>
              <a:ea typeface="Arial"/>
              <a:cs typeface="Arial"/>
              <a:sym typeface="Arial"/>
            </a:endParaRPr>
          </a:p>
        </p:txBody>
      </p:sp>
      <p:sp>
        <p:nvSpPr>
          <p:cNvPr id="731" name="Google Shape;731;p93"/>
          <p:cNvSpPr txBox="1"/>
          <p:nvPr/>
        </p:nvSpPr>
        <p:spPr>
          <a:xfrm>
            <a:off x="8908004" y="3586843"/>
            <a:ext cx="3113100" cy="1034700"/>
          </a:xfrm>
          <a:prstGeom prst="rect">
            <a:avLst/>
          </a:prstGeom>
          <a:noFill/>
          <a:ln>
            <a:noFill/>
          </a:ln>
        </p:spPr>
        <p:txBody>
          <a:bodyPr anchorCtr="0" anchor="t" bIns="113825" lIns="113825" spcFirstLastPara="1" rIns="113825" wrap="square" tIns="113825">
            <a:spAutoFit/>
          </a:bodyPr>
          <a:lstStyle/>
          <a:p>
            <a:pPr indent="0" lvl="0" marL="0" marR="0" rtl="0" algn="ctr">
              <a:lnSpc>
                <a:spcPct val="100000"/>
              </a:lnSpc>
              <a:spcBef>
                <a:spcPts val="0"/>
              </a:spcBef>
              <a:spcAft>
                <a:spcPts val="0"/>
              </a:spcAft>
              <a:buClr>
                <a:srgbClr val="000000"/>
              </a:buClr>
              <a:buSzPts val="1743"/>
              <a:buFont typeface="Arial"/>
              <a:buNone/>
            </a:pPr>
            <a:r>
              <a:rPr b="0" i="0" lang="en-US" sz="1743" u="none" cap="none" strike="noStrike">
                <a:solidFill>
                  <a:srgbClr val="000000"/>
                </a:solidFill>
                <a:latin typeface="Arial"/>
                <a:ea typeface="Arial"/>
                <a:cs typeface="Arial"/>
                <a:sym typeface="Arial"/>
              </a:rPr>
              <a:t>Bidders can provide commentary to mitigate RAG outcomes</a:t>
            </a:r>
            <a:endParaRPr b="0" i="0" sz="1743" u="none" cap="none" strike="noStrike">
              <a:solidFill>
                <a:srgbClr val="000000"/>
              </a:solidFill>
              <a:latin typeface="Arial"/>
              <a:ea typeface="Arial"/>
              <a:cs typeface="Arial"/>
              <a:sym typeface="Arial"/>
            </a:endParaRPr>
          </a:p>
        </p:txBody>
      </p:sp>
      <p:pic>
        <p:nvPicPr>
          <p:cNvPr id="732" name="Google Shape;732;p93"/>
          <p:cNvPicPr preferRelativeResize="0"/>
          <p:nvPr/>
        </p:nvPicPr>
        <p:blipFill rotWithShape="1">
          <a:blip r:embed="rId10">
            <a:alphaModFix/>
          </a:blip>
          <a:srcRect b="7841" l="0" r="0" t="7841"/>
          <a:stretch/>
        </p:blipFill>
        <p:spPr>
          <a:xfrm>
            <a:off x="1074806" y="2504436"/>
            <a:ext cx="1967700" cy="1106700"/>
          </a:xfrm>
          <a:prstGeom prst="flowChartConnector">
            <a:avLst/>
          </a:prstGeom>
          <a:noFill/>
          <a:ln>
            <a:noFill/>
          </a:ln>
          <a:effectLst>
            <a:outerShdw blurRad="177885" rotWithShape="0" algn="bl" dir="5400000" dist="23718">
              <a:srgbClr val="000000">
                <a:alpha val="49800"/>
              </a:srgbClr>
            </a:outerShdw>
          </a:effectLst>
        </p:spPr>
      </p:pic>
      <p:sp>
        <p:nvSpPr>
          <p:cNvPr id="733" name="Google Shape;733;p93"/>
          <p:cNvSpPr txBox="1"/>
          <p:nvPr/>
        </p:nvSpPr>
        <p:spPr>
          <a:xfrm>
            <a:off x="455150" y="3586828"/>
            <a:ext cx="3207000" cy="1034700"/>
          </a:xfrm>
          <a:prstGeom prst="rect">
            <a:avLst/>
          </a:prstGeom>
          <a:noFill/>
          <a:ln>
            <a:noFill/>
          </a:ln>
        </p:spPr>
        <p:txBody>
          <a:bodyPr anchorCtr="0" anchor="t" bIns="113825" lIns="113825" spcFirstLastPara="1" rIns="113825" wrap="square" tIns="113825">
            <a:spAutoFit/>
          </a:bodyPr>
          <a:lstStyle/>
          <a:p>
            <a:pPr indent="0" lvl="0" marL="0" marR="0" rtl="0" algn="ctr">
              <a:lnSpc>
                <a:spcPct val="100000"/>
              </a:lnSpc>
              <a:spcBef>
                <a:spcPts val="0"/>
              </a:spcBef>
              <a:spcAft>
                <a:spcPts val="0"/>
              </a:spcAft>
              <a:buClr>
                <a:srgbClr val="000000"/>
              </a:buClr>
              <a:buSzPts val="1743"/>
              <a:buFont typeface="Arial"/>
              <a:buNone/>
            </a:pPr>
            <a:r>
              <a:rPr b="0" i="0" lang="en-US" sz="1743" u="none" cap="none" strike="noStrike">
                <a:solidFill>
                  <a:srgbClr val="000000"/>
                </a:solidFill>
                <a:latin typeface="Arial"/>
                <a:ea typeface="Arial"/>
                <a:cs typeface="Arial"/>
                <a:sym typeface="Arial"/>
              </a:rPr>
              <a:t>Financial metrics and expectations clearly communicated</a:t>
            </a:r>
            <a:endParaRPr b="0" i="0" sz="1743"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94"/>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FVRA - Ratios and Thresholds</a:t>
            </a:r>
            <a:endParaRPr/>
          </a:p>
        </p:txBody>
      </p:sp>
      <p:pic>
        <p:nvPicPr>
          <p:cNvPr id="739" name="Google Shape;739;p94"/>
          <p:cNvPicPr preferRelativeResize="0"/>
          <p:nvPr/>
        </p:nvPicPr>
        <p:blipFill rotWithShape="1">
          <a:blip r:embed="rId3">
            <a:alphaModFix/>
          </a:blip>
          <a:srcRect b="0" l="0" r="0" t="0"/>
          <a:stretch/>
        </p:blipFill>
        <p:spPr>
          <a:xfrm>
            <a:off x="701250" y="2099351"/>
            <a:ext cx="10987425" cy="4758638"/>
          </a:xfrm>
          <a:prstGeom prst="rect">
            <a:avLst/>
          </a:prstGeom>
          <a:noFill/>
          <a:ln>
            <a:noFill/>
          </a:ln>
        </p:spPr>
      </p:pic>
      <p:sp>
        <p:nvSpPr>
          <p:cNvPr id="740" name="Google Shape;740;p94"/>
          <p:cNvSpPr txBox="1"/>
          <p:nvPr/>
        </p:nvSpPr>
        <p:spPr>
          <a:xfrm>
            <a:off x="1045094" y="1234450"/>
            <a:ext cx="10299600" cy="936300"/>
          </a:xfrm>
          <a:prstGeom prst="rect">
            <a:avLst/>
          </a:prstGeom>
          <a:noFill/>
          <a:ln>
            <a:noFill/>
          </a:ln>
        </p:spPr>
        <p:txBody>
          <a:bodyPr anchorCtr="0" anchor="t" bIns="110525" lIns="110525" spcFirstLastPara="1" rIns="110525" wrap="square" tIns="110525">
            <a:normAutofit/>
          </a:bodyPr>
          <a:lstStyle/>
          <a:p>
            <a:pPr indent="0" lvl="0" marL="0" rtl="0" algn="l">
              <a:lnSpc>
                <a:spcPct val="115000"/>
              </a:lnSpc>
              <a:spcBef>
                <a:spcPts val="0"/>
              </a:spcBef>
              <a:spcAft>
                <a:spcPts val="1451"/>
              </a:spcAft>
              <a:buNone/>
            </a:pPr>
            <a:r>
              <a:rPr lang="en-US" sz="2054">
                <a:solidFill>
                  <a:srgbClr val="595959"/>
                </a:solidFill>
              </a:rPr>
              <a:t>The FVRA uses defined financial metrics with recommended thresholds, thresholds have different recommendations for sectors, i.e construction.</a:t>
            </a:r>
            <a:endParaRPr sz="2054">
              <a:solidFill>
                <a:srgbClr val="59595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95"/>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FVRA - Input</a:t>
            </a:r>
            <a:endParaRPr/>
          </a:p>
        </p:txBody>
      </p:sp>
      <p:pic>
        <p:nvPicPr>
          <p:cNvPr id="746" name="Google Shape;746;p95"/>
          <p:cNvPicPr preferRelativeResize="0"/>
          <p:nvPr/>
        </p:nvPicPr>
        <p:blipFill rotWithShape="1">
          <a:blip r:embed="rId3">
            <a:alphaModFix/>
          </a:blip>
          <a:srcRect b="21722" l="0" r="0" t="0"/>
          <a:stretch/>
        </p:blipFill>
        <p:spPr>
          <a:xfrm>
            <a:off x="1283499" y="1728500"/>
            <a:ext cx="9280474" cy="4969507"/>
          </a:xfrm>
          <a:prstGeom prst="rect">
            <a:avLst/>
          </a:prstGeom>
          <a:noFill/>
          <a:ln>
            <a:noFill/>
          </a:ln>
        </p:spPr>
      </p:pic>
      <p:sp>
        <p:nvSpPr>
          <p:cNvPr id="747" name="Google Shape;747;p95"/>
          <p:cNvSpPr/>
          <p:nvPr/>
        </p:nvSpPr>
        <p:spPr>
          <a:xfrm rot="-7071470">
            <a:off x="2354919" y="4433407"/>
            <a:ext cx="1789936" cy="1947349"/>
          </a:xfrm>
          <a:prstGeom prst="triangle">
            <a:avLst>
              <a:gd fmla="val 50000" name="adj"/>
            </a:avLst>
          </a:prstGeom>
          <a:gradFill>
            <a:gsLst>
              <a:gs pos="0">
                <a:srgbClr val="DBD4EB"/>
              </a:gs>
              <a:gs pos="100000">
                <a:srgbClr val="9180BB"/>
              </a:gs>
            </a:gsLst>
            <a:path path="circle">
              <a:fillToRect b="50%" l="50%" r="50%" t="50%"/>
            </a:path>
            <a:tileRect/>
          </a:gradFill>
          <a:ln cap="flat" cmpd="sng" w="11750">
            <a:solidFill>
              <a:srgbClr val="595959"/>
            </a:solidFill>
            <a:prstDash val="solid"/>
            <a:round/>
            <a:headEnd len="sm" w="sm" type="none"/>
            <a:tailEnd len="sm" w="sm" type="none"/>
          </a:ln>
        </p:spPr>
        <p:txBody>
          <a:bodyPr anchorCtr="0" anchor="ctr" bIns="112700" lIns="112700" spcFirstLastPara="1" rIns="112700" wrap="square" tIns="112700">
            <a:noAutofit/>
          </a:bodyPr>
          <a:lstStyle/>
          <a:p>
            <a:pPr indent="0" lvl="0" marL="0" marR="0" rtl="0" algn="l">
              <a:lnSpc>
                <a:spcPct val="100000"/>
              </a:lnSpc>
              <a:spcBef>
                <a:spcPts val="0"/>
              </a:spcBef>
              <a:spcAft>
                <a:spcPts val="0"/>
              </a:spcAft>
              <a:buClr>
                <a:srgbClr val="000000"/>
              </a:buClr>
              <a:buSzPts val="1726"/>
              <a:buFont typeface="Arial"/>
              <a:buNone/>
            </a:pPr>
            <a:r>
              <a:t/>
            </a:r>
            <a:endParaRPr b="0" i="0" sz="1725" u="none" cap="none" strike="noStrike">
              <a:solidFill>
                <a:srgbClr val="000000"/>
              </a:solidFill>
              <a:latin typeface="Arial"/>
              <a:ea typeface="Arial"/>
              <a:cs typeface="Arial"/>
              <a:sym typeface="Arial"/>
            </a:endParaRPr>
          </a:p>
        </p:txBody>
      </p:sp>
      <p:grpSp>
        <p:nvGrpSpPr>
          <p:cNvPr id="748" name="Google Shape;748;p95"/>
          <p:cNvGrpSpPr/>
          <p:nvPr/>
        </p:nvGrpSpPr>
        <p:grpSpPr>
          <a:xfrm>
            <a:off x="3485042" y="3537150"/>
            <a:ext cx="3745431" cy="3426324"/>
            <a:chOff x="4815295" y="1251900"/>
            <a:chExt cx="2769675" cy="2775250"/>
          </a:xfrm>
        </p:grpSpPr>
        <p:pic>
          <p:nvPicPr>
            <p:cNvPr id="749" name="Google Shape;749;p95"/>
            <p:cNvPicPr preferRelativeResize="0"/>
            <p:nvPr/>
          </p:nvPicPr>
          <p:blipFill rotWithShape="1">
            <a:blip r:embed="rId4">
              <a:alphaModFix/>
            </a:blip>
            <a:srcRect b="0" l="0" r="0" t="0"/>
            <a:stretch/>
          </p:blipFill>
          <p:spPr>
            <a:xfrm>
              <a:off x="4815295" y="1251900"/>
              <a:ext cx="2769675" cy="2775250"/>
            </a:xfrm>
            <a:prstGeom prst="rect">
              <a:avLst/>
            </a:prstGeom>
            <a:noFill/>
            <a:ln>
              <a:noFill/>
            </a:ln>
          </p:spPr>
        </p:pic>
        <p:pic>
          <p:nvPicPr>
            <p:cNvPr id="750" name="Google Shape;750;p95"/>
            <p:cNvPicPr preferRelativeResize="0"/>
            <p:nvPr/>
          </p:nvPicPr>
          <p:blipFill rotWithShape="1">
            <a:blip r:embed="rId5">
              <a:alphaModFix/>
            </a:blip>
            <a:srcRect b="3250" l="0" r="57560" t="0"/>
            <a:stretch/>
          </p:blipFill>
          <p:spPr>
            <a:xfrm>
              <a:off x="4957750" y="1378450"/>
              <a:ext cx="1530000" cy="1563900"/>
            </a:xfrm>
            <a:prstGeom prst="ellipse">
              <a:avLst/>
            </a:prstGeom>
            <a:noFill/>
            <a:ln>
              <a:noFill/>
            </a:ln>
          </p:spPr>
        </p:pic>
      </p:grpSp>
      <p:sp>
        <p:nvSpPr>
          <p:cNvPr id="751" name="Google Shape;751;p95"/>
          <p:cNvSpPr txBox="1"/>
          <p:nvPr/>
        </p:nvSpPr>
        <p:spPr>
          <a:xfrm>
            <a:off x="747850" y="1211649"/>
            <a:ext cx="10502400" cy="954900"/>
          </a:xfrm>
          <a:prstGeom prst="rect">
            <a:avLst/>
          </a:prstGeom>
          <a:noFill/>
          <a:ln>
            <a:noFill/>
          </a:ln>
        </p:spPr>
        <p:txBody>
          <a:bodyPr anchorCtr="0" anchor="t" bIns="112700" lIns="112700" spcFirstLastPara="1" rIns="112700" wrap="square" tIns="112700">
            <a:normAutofit/>
          </a:bodyPr>
          <a:lstStyle/>
          <a:p>
            <a:pPr indent="0" lvl="0" marL="0" rtl="0" algn="l">
              <a:lnSpc>
                <a:spcPct val="115000"/>
              </a:lnSpc>
              <a:spcBef>
                <a:spcPts val="0"/>
              </a:spcBef>
              <a:spcAft>
                <a:spcPts val="1479"/>
              </a:spcAft>
              <a:buNone/>
            </a:pPr>
            <a:r>
              <a:rPr lang="en-US" sz="2095">
                <a:solidFill>
                  <a:srgbClr val="595959"/>
                </a:solidFill>
              </a:rPr>
              <a:t>The FVRA collects detailed financial information for use in analysis.</a:t>
            </a:r>
            <a:endParaRPr sz="2095">
              <a:solidFill>
                <a:srgbClr val="59595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6"/>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FVRA - Bidder mitigating commentary</a:t>
            </a:r>
            <a:endParaRPr/>
          </a:p>
        </p:txBody>
      </p:sp>
      <p:pic>
        <p:nvPicPr>
          <p:cNvPr id="757" name="Google Shape;757;p96"/>
          <p:cNvPicPr preferRelativeResize="0"/>
          <p:nvPr/>
        </p:nvPicPr>
        <p:blipFill rotWithShape="1">
          <a:blip r:embed="rId3">
            <a:alphaModFix/>
          </a:blip>
          <a:srcRect b="0" l="0" r="0" t="0"/>
          <a:stretch/>
        </p:blipFill>
        <p:spPr>
          <a:xfrm>
            <a:off x="412025" y="3935515"/>
            <a:ext cx="11405775" cy="2922479"/>
          </a:xfrm>
          <a:prstGeom prst="rect">
            <a:avLst/>
          </a:prstGeom>
          <a:noFill/>
          <a:ln>
            <a:noFill/>
          </a:ln>
        </p:spPr>
      </p:pic>
      <p:grpSp>
        <p:nvGrpSpPr>
          <p:cNvPr id="758" name="Google Shape;758;p96"/>
          <p:cNvGrpSpPr/>
          <p:nvPr/>
        </p:nvGrpSpPr>
        <p:grpSpPr>
          <a:xfrm>
            <a:off x="3057945" y="1279684"/>
            <a:ext cx="5837650" cy="2448840"/>
            <a:chOff x="152400" y="789125"/>
            <a:chExt cx="5085947" cy="2314375"/>
          </a:xfrm>
        </p:grpSpPr>
        <p:pic>
          <p:nvPicPr>
            <p:cNvPr id="759" name="Google Shape;759;p96"/>
            <p:cNvPicPr preferRelativeResize="0"/>
            <p:nvPr/>
          </p:nvPicPr>
          <p:blipFill rotWithShape="1">
            <a:blip r:embed="rId4">
              <a:alphaModFix/>
            </a:blip>
            <a:srcRect b="0" l="0" r="71294" t="0"/>
            <a:stretch/>
          </p:blipFill>
          <p:spPr>
            <a:xfrm>
              <a:off x="152400" y="789125"/>
              <a:ext cx="1790700" cy="2314375"/>
            </a:xfrm>
            <a:prstGeom prst="rect">
              <a:avLst/>
            </a:prstGeom>
            <a:noFill/>
            <a:ln>
              <a:noFill/>
            </a:ln>
          </p:spPr>
        </p:pic>
        <p:pic>
          <p:nvPicPr>
            <p:cNvPr id="760" name="Google Shape;760;p96"/>
            <p:cNvPicPr preferRelativeResize="0"/>
            <p:nvPr/>
          </p:nvPicPr>
          <p:blipFill rotWithShape="1">
            <a:blip r:embed="rId4">
              <a:alphaModFix/>
            </a:blip>
            <a:srcRect b="0" l="46873" r="0" t="0"/>
            <a:stretch/>
          </p:blipFill>
          <p:spPr>
            <a:xfrm>
              <a:off x="1924047" y="789125"/>
              <a:ext cx="3314300" cy="2314375"/>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7"/>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FVRA - Output</a:t>
            </a:r>
            <a:endParaRPr/>
          </a:p>
        </p:txBody>
      </p:sp>
      <p:sp>
        <p:nvSpPr>
          <p:cNvPr id="766" name="Google Shape;766;p97"/>
          <p:cNvSpPr txBox="1"/>
          <p:nvPr/>
        </p:nvSpPr>
        <p:spPr>
          <a:xfrm>
            <a:off x="632725" y="1328625"/>
            <a:ext cx="10786500" cy="1032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300">
                <a:solidFill>
                  <a:srgbClr val="666666"/>
                </a:solidFill>
                <a:latin typeface="Calibri"/>
                <a:ea typeface="Calibri"/>
                <a:cs typeface="Calibri"/>
                <a:sym typeface="Calibri"/>
              </a:rPr>
              <a:t>The analysis can result in one of three outcomes</a:t>
            </a:r>
            <a:endParaRPr sz="2300">
              <a:solidFill>
                <a:srgbClr val="666666"/>
              </a:solidFill>
              <a:latin typeface="Calibri"/>
              <a:ea typeface="Calibri"/>
              <a:cs typeface="Calibri"/>
              <a:sym typeface="Calibri"/>
            </a:endParaRPr>
          </a:p>
        </p:txBody>
      </p:sp>
      <p:sp>
        <p:nvSpPr>
          <p:cNvPr id="767" name="Google Shape;767;p97"/>
          <p:cNvSpPr/>
          <p:nvPr/>
        </p:nvSpPr>
        <p:spPr>
          <a:xfrm>
            <a:off x="7189300" y="2068371"/>
            <a:ext cx="2854800" cy="1274100"/>
          </a:xfrm>
          <a:prstGeom prst="flowChartAlternateProcess">
            <a:avLst/>
          </a:prstGeom>
          <a:solidFill>
            <a:srgbClr val="B6D7A8"/>
          </a:solidFill>
          <a:ln cap="flat" cmpd="sng" w="9525">
            <a:solidFill>
              <a:srgbClr val="A7A7A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Arial"/>
                <a:ea typeface="Arial"/>
                <a:cs typeface="Arial"/>
                <a:sym typeface="Arial"/>
              </a:rPr>
              <a:t>Acceptable</a:t>
            </a:r>
            <a:endParaRPr b="1" i="0" sz="2300" u="none" cap="none" strike="noStrike">
              <a:solidFill>
                <a:srgbClr val="000000"/>
              </a:solidFill>
              <a:latin typeface="Arial"/>
              <a:ea typeface="Arial"/>
              <a:cs typeface="Arial"/>
              <a:sym typeface="Arial"/>
            </a:endParaRPr>
          </a:p>
        </p:txBody>
      </p:sp>
      <p:sp>
        <p:nvSpPr>
          <p:cNvPr id="768" name="Google Shape;768;p97"/>
          <p:cNvSpPr/>
          <p:nvPr/>
        </p:nvSpPr>
        <p:spPr>
          <a:xfrm>
            <a:off x="7189300" y="3762021"/>
            <a:ext cx="2854800" cy="1274100"/>
          </a:xfrm>
          <a:prstGeom prst="flowChartAlternateProcess">
            <a:avLst/>
          </a:prstGeom>
          <a:solidFill>
            <a:srgbClr val="FFE599"/>
          </a:solidFill>
          <a:ln cap="flat" cmpd="sng" w="9525">
            <a:solidFill>
              <a:srgbClr val="A7A7A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Arial"/>
                <a:ea typeface="Arial"/>
                <a:cs typeface="Arial"/>
                <a:sym typeface="Arial"/>
              </a:rPr>
              <a:t>Acceptable with Mitigating Actions</a:t>
            </a:r>
            <a:endParaRPr b="1" i="0" sz="2300" u="none" cap="none" strike="noStrike">
              <a:solidFill>
                <a:srgbClr val="000000"/>
              </a:solidFill>
              <a:latin typeface="Arial"/>
              <a:ea typeface="Arial"/>
              <a:cs typeface="Arial"/>
              <a:sym typeface="Arial"/>
            </a:endParaRPr>
          </a:p>
        </p:txBody>
      </p:sp>
      <p:sp>
        <p:nvSpPr>
          <p:cNvPr id="769" name="Google Shape;769;p97"/>
          <p:cNvSpPr/>
          <p:nvPr/>
        </p:nvSpPr>
        <p:spPr>
          <a:xfrm>
            <a:off x="7189300" y="5455672"/>
            <a:ext cx="2854800" cy="1274100"/>
          </a:xfrm>
          <a:prstGeom prst="flowChartAlternateProcess">
            <a:avLst/>
          </a:prstGeom>
          <a:solidFill>
            <a:srgbClr val="EA9999"/>
          </a:solidFill>
          <a:ln cap="flat" cmpd="sng" w="9525">
            <a:solidFill>
              <a:srgbClr val="A7A7A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Arial"/>
                <a:ea typeface="Arial"/>
                <a:cs typeface="Arial"/>
                <a:sym typeface="Arial"/>
              </a:rPr>
              <a:t>Unacceptable</a:t>
            </a:r>
            <a:endParaRPr b="1" i="0" sz="2300" u="none" cap="none" strike="noStrike">
              <a:solidFill>
                <a:srgbClr val="000000"/>
              </a:solidFill>
              <a:latin typeface="Arial"/>
              <a:ea typeface="Arial"/>
              <a:cs typeface="Arial"/>
              <a:sym typeface="Arial"/>
            </a:endParaRPr>
          </a:p>
        </p:txBody>
      </p:sp>
      <p:sp>
        <p:nvSpPr>
          <p:cNvPr id="770" name="Google Shape;770;p97"/>
          <p:cNvSpPr/>
          <p:nvPr/>
        </p:nvSpPr>
        <p:spPr>
          <a:xfrm>
            <a:off x="1376800" y="2068371"/>
            <a:ext cx="5569500" cy="1274100"/>
          </a:xfrm>
          <a:prstGeom prst="homePlate">
            <a:avLst>
              <a:gd fmla="val 50000" name="adj"/>
            </a:avLst>
          </a:prstGeom>
          <a:solidFill>
            <a:srgbClr val="E4E9B4"/>
          </a:solidFill>
          <a:ln cap="flat" cmpd="sng" w="9525">
            <a:solidFill>
              <a:srgbClr val="A7A7A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financial risk is within an Acceptable amount.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bidder should continue </a:t>
            </a:r>
            <a:r>
              <a:rPr lang="en-US"/>
              <a:t>though the tender process</a:t>
            </a:r>
            <a:endParaRPr b="0" i="0" sz="1400" u="none" cap="none" strike="noStrike">
              <a:solidFill>
                <a:srgbClr val="000000"/>
              </a:solidFill>
              <a:latin typeface="Arial"/>
              <a:ea typeface="Arial"/>
              <a:cs typeface="Arial"/>
              <a:sym typeface="Arial"/>
            </a:endParaRPr>
          </a:p>
        </p:txBody>
      </p:sp>
      <p:sp>
        <p:nvSpPr>
          <p:cNvPr id="771" name="Google Shape;771;p97"/>
          <p:cNvSpPr/>
          <p:nvPr/>
        </p:nvSpPr>
        <p:spPr>
          <a:xfrm>
            <a:off x="1376800" y="3762021"/>
            <a:ext cx="5569500" cy="1274100"/>
          </a:xfrm>
          <a:prstGeom prst="homePlate">
            <a:avLst>
              <a:gd fmla="val 50000" name="adj"/>
            </a:avLst>
          </a:prstGeom>
          <a:solidFill>
            <a:srgbClr val="E4E9B4"/>
          </a:solidFill>
          <a:ln cap="flat" cmpd="sng" w="9525">
            <a:solidFill>
              <a:srgbClr val="A7A7A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There is some material risk, however it may be mitigated.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Clearly state the suggested mitigation, typically a Guarantor.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Other approaches may include open book accounting, scheduled cashflow reporting or other information sharing relevant to the risk</a:t>
            </a:r>
            <a:endParaRPr b="0" i="0" sz="1200" u="none" cap="none" strike="noStrike">
              <a:solidFill>
                <a:srgbClr val="000000"/>
              </a:solidFill>
              <a:latin typeface="Arial"/>
              <a:ea typeface="Arial"/>
              <a:cs typeface="Arial"/>
              <a:sym typeface="Arial"/>
            </a:endParaRPr>
          </a:p>
        </p:txBody>
      </p:sp>
      <p:sp>
        <p:nvSpPr>
          <p:cNvPr id="772" name="Google Shape;772;p97"/>
          <p:cNvSpPr/>
          <p:nvPr/>
        </p:nvSpPr>
        <p:spPr>
          <a:xfrm>
            <a:off x="1376800" y="5455671"/>
            <a:ext cx="5569500" cy="1274100"/>
          </a:xfrm>
          <a:prstGeom prst="homePlate">
            <a:avLst>
              <a:gd fmla="val 50000" name="adj"/>
            </a:avLst>
          </a:prstGeom>
          <a:solidFill>
            <a:srgbClr val="E4E9B4"/>
          </a:solidFill>
          <a:ln cap="flat" cmpd="sng" w="9525">
            <a:solidFill>
              <a:srgbClr val="A7A7A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financial risk assessed is to high for the procurement.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bidder shall not proceed through the remainder of </a:t>
            </a:r>
            <a:r>
              <a:rPr lang="en-US"/>
              <a:t>the tender</a:t>
            </a:r>
            <a:r>
              <a:rPr b="0" i="0" lang="en-US" sz="1400" u="none" cap="none" strike="noStrike">
                <a:solidFill>
                  <a:srgbClr val="000000"/>
                </a:solidFill>
                <a:latin typeface="Arial"/>
                <a:ea typeface="Arial"/>
                <a:cs typeface="Arial"/>
                <a:sym typeface="Arial"/>
              </a:rPr>
              <a:t>, mitigations will not be considered.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98"/>
          <p:cNvSpPr/>
          <p:nvPr/>
        </p:nvSpPr>
        <p:spPr>
          <a:xfrm>
            <a:off x="7485377" y="2684007"/>
            <a:ext cx="3459600" cy="2235000"/>
          </a:xfrm>
          <a:prstGeom prst="flowChartMagneticTap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778" name="Google Shape;778;p98"/>
          <p:cNvSpPr/>
          <p:nvPr/>
        </p:nvSpPr>
        <p:spPr>
          <a:xfrm>
            <a:off x="4151802" y="2684007"/>
            <a:ext cx="3459600" cy="2235000"/>
          </a:xfrm>
          <a:prstGeom prst="flowChartMagneticTap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779" name="Google Shape;779;p98"/>
          <p:cNvSpPr/>
          <p:nvPr/>
        </p:nvSpPr>
        <p:spPr>
          <a:xfrm>
            <a:off x="988827" y="2684007"/>
            <a:ext cx="3459600" cy="2235000"/>
          </a:xfrm>
          <a:prstGeom prst="flowChartMagneticTap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sp>
        <p:nvSpPr>
          <p:cNvPr id="780" name="Google Shape;780;p98"/>
          <p:cNvSpPr txBox="1"/>
          <p:nvPr>
            <p:ph idx="2" type="ctrTitle"/>
          </p:nvPr>
        </p:nvSpPr>
        <p:spPr>
          <a:xfrm>
            <a:off x="455150" y="573875"/>
            <a:ext cx="9581700" cy="53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Tips for completing an FVRA</a:t>
            </a:r>
            <a:endParaRPr/>
          </a:p>
        </p:txBody>
      </p:sp>
      <p:sp>
        <p:nvSpPr>
          <p:cNvPr id="781" name="Google Shape;781;p98"/>
          <p:cNvSpPr txBox="1"/>
          <p:nvPr/>
        </p:nvSpPr>
        <p:spPr>
          <a:xfrm>
            <a:off x="8068150" y="3125830"/>
            <a:ext cx="2616900" cy="1796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1600"/>
              <a:t>Bidder Commentary</a:t>
            </a:r>
            <a:endParaRPr b="1" sz="1600">
              <a:solidFill>
                <a:srgbClr val="000000"/>
              </a:solidFill>
            </a:endParaRPr>
          </a:p>
          <a:p>
            <a:pPr indent="0" lvl="0" marL="0" rtl="0" algn="ctr">
              <a:spcBef>
                <a:spcPts val="0"/>
              </a:spcBef>
              <a:spcAft>
                <a:spcPts val="0"/>
              </a:spcAft>
              <a:buNone/>
            </a:pPr>
            <a:r>
              <a:t/>
            </a:r>
            <a:endParaRPr sz="1600">
              <a:solidFill>
                <a:srgbClr val="000000"/>
              </a:solidFill>
            </a:endParaRPr>
          </a:p>
          <a:p>
            <a:pPr indent="0" lvl="0" marL="0" rtl="0" algn="ctr">
              <a:spcBef>
                <a:spcPts val="0"/>
              </a:spcBef>
              <a:spcAft>
                <a:spcPts val="0"/>
              </a:spcAft>
              <a:buNone/>
            </a:pPr>
            <a:r>
              <a:rPr lang="en-US" sz="1600">
                <a:solidFill>
                  <a:srgbClr val="000000"/>
                </a:solidFill>
              </a:rPr>
              <a:t>Make sure to use the opportunity to provide additional narrative against the metric outputs</a:t>
            </a:r>
            <a:endParaRPr sz="1600">
              <a:solidFill>
                <a:srgbClr val="000000"/>
              </a:solidFill>
            </a:endParaRPr>
          </a:p>
        </p:txBody>
      </p:sp>
      <p:sp>
        <p:nvSpPr>
          <p:cNvPr id="782" name="Google Shape;782;p98"/>
          <p:cNvSpPr txBox="1"/>
          <p:nvPr/>
        </p:nvSpPr>
        <p:spPr>
          <a:xfrm>
            <a:off x="1530790" y="3125829"/>
            <a:ext cx="2396100" cy="1796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1600">
                <a:solidFill>
                  <a:srgbClr val="000000"/>
                </a:solidFill>
              </a:rPr>
              <a:t>FVRA Submission</a:t>
            </a:r>
            <a:endParaRPr b="1" sz="1600">
              <a:solidFill>
                <a:srgbClr val="000000"/>
              </a:solidFill>
            </a:endParaRPr>
          </a:p>
          <a:p>
            <a:pPr indent="0" lvl="0" marL="0" rtl="0" algn="ctr">
              <a:spcBef>
                <a:spcPts val="0"/>
              </a:spcBef>
              <a:spcAft>
                <a:spcPts val="0"/>
              </a:spcAft>
              <a:buNone/>
            </a:pPr>
            <a:r>
              <a:t/>
            </a:r>
            <a:endParaRPr sz="1600">
              <a:solidFill>
                <a:srgbClr val="000000"/>
              </a:solidFill>
            </a:endParaRPr>
          </a:p>
          <a:p>
            <a:pPr indent="0" lvl="0" marL="0" rtl="0" algn="ctr">
              <a:spcBef>
                <a:spcPts val="0"/>
              </a:spcBef>
              <a:spcAft>
                <a:spcPts val="0"/>
              </a:spcAft>
              <a:buNone/>
            </a:pPr>
            <a:r>
              <a:rPr lang="en-US" sz="1600">
                <a:solidFill>
                  <a:srgbClr val="000000"/>
                </a:solidFill>
              </a:rPr>
              <a:t>If the FVRA is not submitted this will result in a non-compliant tender</a:t>
            </a:r>
            <a:endParaRPr sz="1600">
              <a:solidFill>
                <a:srgbClr val="000000"/>
              </a:solidFill>
            </a:endParaRPr>
          </a:p>
        </p:txBody>
      </p:sp>
      <p:sp>
        <p:nvSpPr>
          <p:cNvPr id="783" name="Google Shape;783;p98"/>
          <p:cNvSpPr txBox="1"/>
          <p:nvPr/>
        </p:nvSpPr>
        <p:spPr>
          <a:xfrm>
            <a:off x="4851514" y="3125829"/>
            <a:ext cx="2292000" cy="1796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1600">
                <a:solidFill>
                  <a:srgbClr val="000000"/>
                </a:solidFill>
              </a:rPr>
              <a:t>Supporting Information</a:t>
            </a:r>
            <a:endParaRPr b="1" sz="1600">
              <a:solidFill>
                <a:srgbClr val="000000"/>
              </a:solidFill>
            </a:endParaRPr>
          </a:p>
          <a:p>
            <a:pPr indent="0" lvl="0" marL="0" rtl="0" algn="ctr">
              <a:spcBef>
                <a:spcPts val="0"/>
              </a:spcBef>
              <a:spcAft>
                <a:spcPts val="0"/>
              </a:spcAft>
              <a:buNone/>
            </a:pPr>
            <a:r>
              <a:t/>
            </a:r>
            <a:endParaRPr sz="1600">
              <a:solidFill>
                <a:srgbClr val="000000"/>
              </a:solidFill>
            </a:endParaRPr>
          </a:p>
          <a:p>
            <a:pPr indent="0" lvl="0" marL="0" rtl="0" algn="ctr">
              <a:spcBef>
                <a:spcPts val="0"/>
              </a:spcBef>
              <a:spcAft>
                <a:spcPts val="0"/>
              </a:spcAft>
              <a:buNone/>
            </a:pPr>
            <a:r>
              <a:rPr lang="en-US" sz="1600">
                <a:solidFill>
                  <a:srgbClr val="000000"/>
                </a:solidFill>
              </a:rPr>
              <a:t>Remember to </a:t>
            </a:r>
            <a:r>
              <a:rPr lang="en-US" sz="1600"/>
              <a:t>provide</a:t>
            </a:r>
            <a:r>
              <a:rPr lang="en-US" sz="1600">
                <a:solidFill>
                  <a:srgbClr val="000000"/>
                </a:solidFill>
              </a:rPr>
              <a:t> information to support figures entered into your FVRA</a:t>
            </a:r>
            <a:endParaRPr sz="1600">
              <a:solidFill>
                <a:srgbClr val="000000"/>
              </a:solidFill>
            </a:endParaRPr>
          </a:p>
        </p:txBody>
      </p:sp>
      <p:pic>
        <p:nvPicPr>
          <p:cNvPr descr="Messaging Icon (provided by Getty Images)" id="784" name="Google Shape;784;p98"/>
          <p:cNvPicPr preferRelativeResize="0"/>
          <p:nvPr/>
        </p:nvPicPr>
        <p:blipFill>
          <a:blip r:embed="rId3">
            <a:alphaModFix/>
          </a:blip>
          <a:stretch>
            <a:fillRect/>
          </a:stretch>
        </p:blipFill>
        <p:spPr>
          <a:xfrm>
            <a:off x="9439325" y="4211641"/>
            <a:ext cx="2815002" cy="2815002"/>
          </a:xfrm>
          <a:prstGeom prst="rect">
            <a:avLst/>
          </a:prstGeom>
          <a:noFill/>
          <a:ln>
            <a:noFill/>
          </a:ln>
        </p:spPr>
      </p:pic>
      <p:pic>
        <p:nvPicPr>
          <p:cNvPr descr="Checklist, complete task icon design (provided by Getty Images)" id="785" name="Google Shape;785;p98"/>
          <p:cNvPicPr preferRelativeResize="0"/>
          <p:nvPr/>
        </p:nvPicPr>
        <p:blipFill>
          <a:blip r:embed="rId4">
            <a:alphaModFix/>
          </a:blip>
          <a:stretch>
            <a:fillRect/>
          </a:stretch>
        </p:blipFill>
        <p:spPr>
          <a:xfrm>
            <a:off x="2609180" y="4421092"/>
            <a:ext cx="2396099" cy="2396099"/>
          </a:xfrm>
          <a:prstGeom prst="rect">
            <a:avLst/>
          </a:prstGeom>
          <a:noFill/>
          <a:ln>
            <a:noFill/>
          </a:ln>
        </p:spPr>
      </p:pic>
      <p:pic>
        <p:nvPicPr>
          <p:cNvPr descr="Folder, files icon / vector graphics (provided by Getty Images)" id="786" name="Google Shape;786;p98"/>
          <p:cNvPicPr preferRelativeResize="0"/>
          <p:nvPr/>
        </p:nvPicPr>
        <p:blipFill>
          <a:blip r:embed="rId5">
            <a:alphaModFix/>
          </a:blip>
          <a:stretch>
            <a:fillRect/>
          </a:stretch>
        </p:blipFill>
        <p:spPr>
          <a:xfrm>
            <a:off x="6162805" y="4501466"/>
            <a:ext cx="2056648" cy="2056648"/>
          </a:xfrm>
          <a:prstGeom prst="rect">
            <a:avLst/>
          </a:prstGeom>
          <a:noFill/>
          <a:ln>
            <a:noFill/>
          </a:ln>
        </p:spPr>
      </p:pic>
      <p:sp>
        <p:nvSpPr>
          <p:cNvPr id="787" name="Google Shape;787;p98"/>
          <p:cNvSpPr txBox="1"/>
          <p:nvPr/>
        </p:nvSpPr>
        <p:spPr>
          <a:xfrm>
            <a:off x="1529050" y="1495438"/>
            <a:ext cx="8705100" cy="79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900">
                <a:latin typeface="Calibri"/>
                <a:ea typeface="Calibri"/>
                <a:cs typeface="Calibri"/>
                <a:sym typeface="Calibri"/>
              </a:rPr>
              <a:t>It's</a:t>
            </a:r>
            <a:r>
              <a:rPr b="1" lang="en-US" sz="2900">
                <a:latin typeface="Calibri"/>
                <a:ea typeface="Calibri"/>
                <a:cs typeface="Calibri"/>
                <a:sym typeface="Calibri"/>
              </a:rPr>
              <a:t> your tender, demonstrate your financial health with a comprehensive FVRA</a:t>
            </a:r>
            <a:endParaRPr b="1" sz="29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99"/>
          <p:cNvSpPr txBox="1"/>
          <p:nvPr>
            <p:ph type="ctrTitle"/>
          </p:nvPr>
        </p:nvSpPr>
        <p:spPr>
          <a:xfrm>
            <a:off x="299150" y="1198200"/>
            <a:ext cx="36645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PPN 006 </a:t>
            </a:r>
            <a:endParaRPr/>
          </a:p>
          <a:p>
            <a:pPr indent="0" lvl="0" marL="0" rtl="0" algn="l">
              <a:spcBef>
                <a:spcPts val="0"/>
              </a:spcBef>
              <a:spcAft>
                <a:spcPts val="0"/>
              </a:spcAft>
              <a:buNone/>
            </a:pPr>
            <a:r>
              <a:rPr lang="en-US"/>
              <a:t>Carbon R</a:t>
            </a:r>
            <a:r>
              <a:rPr lang="en-US"/>
              <a:t>eduction</a:t>
            </a:r>
            <a:r>
              <a:rPr lang="en-US"/>
              <a:t> </a:t>
            </a:r>
            <a:endParaRPr/>
          </a:p>
          <a:p>
            <a:pPr indent="0" lvl="0" marL="0" rtl="0" algn="l">
              <a:spcBef>
                <a:spcPts val="0"/>
              </a:spcBef>
              <a:spcAft>
                <a:spcPts val="0"/>
              </a:spcAft>
              <a:buNone/>
            </a:pPr>
            <a:r>
              <a:rPr lang="en-US"/>
              <a:t>Plans</a:t>
            </a:r>
            <a:endParaRPr/>
          </a:p>
        </p:txBody>
      </p:sp>
      <p:sp>
        <p:nvSpPr>
          <p:cNvPr id="793" name="Google Shape;793;p99"/>
          <p:cNvSpPr txBox="1"/>
          <p:nvPr>
            <p:ph idx="2" type="ctrTitle"/>
          </p:nvPr>
        </p:nvSpPr>
        <p:spPr>
          <a:xfrm>
            <a:off x="299150" y="3633525"/>
            <a:ext cx="3567600" cy="954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Marta Hyder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Image" id="798" name="Google Shape;798;p10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799" name="Google Shape;799;p100"/>
          <p:cNvPicPr preferRelativeResize="0"/>
          <p:nvPr/>
        </p:nvPicPr>
        <p:blipFill rotWithShape="1">
          <a:blip r:embed="rId4">
            <a:alphaModFix/>
          </a:blip>
          <a:srcRect b="0" l="0" r="0" t="0"/>
          <a:stretch/>
        </p:blipFill>
        <p:spPr>
          <a:xfrm>
            <a:off x="6849000" y="0"/>
            <a:ext cx="5038200" cy="6857999"/>
          </a:xfrm>
          <a:prstGeom prst="rect">
            <a:avLst/>
          </a:prstGeom>
          <a:noFill/>
          <a:ln>
            <a:noFill/>
          </a:ln>
        </p:spPr>
      </p:pic>
      <p:sp>
        <p:nvSpPr>
          <p:cNvPr id="800" name="Google Shape;800;p100"/>
          <p:cNvSpPr txBox="1"/>
          <p:nvPr>
            <p:ph idx="4294967295" type="title"/>
          </p:nvPr>
        </p:nvSpPr>
        <p:spPr>
          <a:xfrm>
            <a:off x="276025" y="349075"/>
            <a:ext cx="7024200" cy="42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Font typeface="Arial"/>
              <a:buNone/>
            </a:pPr>
            <a:r>
              <a:rPr lang="en-US" sz="3000">
                <a:solidFill>
                  <a:srgbClr val="38761D"/>
                </a:solidFill>
              </a:rPr>
              <a:t>Procurement Policy Note (</a:t>
            </a:r>
            <a:r>
              <a:rPr lang="en-US" sz="3200">
                <a:solidFill>
                  <a:srgbClr val="38761D"/>
                </a:solidFill>
              </a:rPr>
              <a:t>PPN) 006 </a:t>
            </a:r>
            <a:endParaRPr b="0" sz="1700">
              <a:solidFill>
                <a:srgbClr val="38761D"/>
              </a:solidFill>
            </a:endParaRPr>
          </a:p>
          <a:p>
            <a:pPr indent="12700" lvl="0" marL="0" marR="5080" rtl="0" algn="l">
              <a:lnSpc>
                <a:spcPct val="100800"/>
              </a:lnSpc>
              <a:spcBef>
                <a:spcPts val="0"/>
              </a:spcBef>
              <a:spcAft>
                <a:spcPts val="0"/>
              </a:spcAft>
              <a:buClr>
                <a:srgbClr val="231F20"/>
              </a:buClr>
              <a:buSzPts val="4300"/>
              <a:buFont typeface="Arial"/>
              <a:buNone/>
            </a:pPr>
            <a:r>
              <a:t/>
            </a:r>
            <a:endParaRPr>
              <a:solidFill>
                <a:srgbClr val="51B6B2"/>
              </a:solidFill>
            </a:endParaRPr>
          </a:p>
          <a:p>
            <a:pPr indent="12700" lvl="0" marL="0" marR="5080" rtl="0" algn="l">
              <a:lnSpc>
                <a:spcPct val="100800"/>
              </a:lnSpc>
              <a:spcBef>
                <a:spcPts val="0"/>
              </a:spcBef>
              <a:spcAft>
                <a:spcPts val="0"/>
              </a:spcAft>
              <a:buClr>
                <a:srgbClr val="231F20"/>
              </a:buClr>
              <a:buSzPts val="4300"/>
              <a:buFont typeface="Arial"/>
              <a:buNone/>
            </a:pPr>
            <a:r>
              <a:rPr lang="en-US">
                <a:solidFill>
                  <a:srgbClr val="51B6B2"/>
                </a:solidFill>
              </a:rPr>
              <a:t> </a:t>
            </a:r>
            <a:endParaRPr>
              <a:solidFill>
                <a:srgbClr val="51B6B2"/>
              </a:solidFill>
            </a:endParaRPr>
          </a:p>
        </p:txBody>
      </p:sp>
      <p:sp>
        <p:nvSpPr>
          <p:cNvPr id="801" name="Google Shape;801;p100"/>
          <p:cNvSpPr txBox="1"/>
          <p:nvPr/>
        </p:nvSpPr>
        <p:spPr>
          <a:xfrm>
            <a:off x="276025" y="1232925"/>
            <a:ext cx="7179300" cy="433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PPN 006 live 24th February 2025</a:t>
            </a:r>
            <a:endParaRPr b="1" i="0"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000" u="none" cap="none" strike="noStrike">
                <a:solidFill>
                  <a:schemeClr val="dk1"/>
                </a:solidFill>
                <a:latin typeface="Arial"/>
                <a:ea typeface="Arial"/>
                <a:cs typeface="Arial"/>
                <a:sym typeface="Arial"/>
              </a:rPr>
              <a:t>previously PPN 06/21</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highlight>
                <a:srgbClr val="FFE599"/>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E599"/>
                </a:highlight>
                <a:latin typeface="Arial"/>
                <a:ea typeface="Arial"/>
                <a:cs typeface="Arial"/>
                <a:sym typeface="Arial"/>
              </a:rPr>
              <a:t> </a:t>
            </a:r>
            <a:endParaRPr b="0" i="0" sz="2400" u="none" cap="none" strike="noStrike">
              <a:solidFill>
                <a:schemeClr val="dk1"/>
              </a:solidFill>
              <a:highlight>
                <a:srgbClr val="FFE599"/>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31F20"/>
              </a:solidFill>
              <a:latin typeface="Arial"/>
              <a:ea typeface="Arial"/>
              <a:cs typeface="Arial"/>
              <a:sym typeface="Arial"/>
            </a:endParaRPr>
          </a:p>
        </p:txBody>
      </p:sp>
      <p:sp>
        <p:nvSpPr>
          <p:cNvPr id="802" name="Google Shape;802;p100"/>
          <p:cNvSpPr txBox="1"/>
          <p:nvPr>
            <p:ph idx="4294967295" type="title"/>
          </p:nvPr>
        </p:nvSpPr>
        <p:spPr>
          <a:xfrm>
            <a:off x="276025" y="3001349"/>
            <a:ext cx="8037900" cy="374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921"/>
              <a:buFont typeface="Arial"/>
              <a:buNone/>
            </a:pPr>
            <a:r>
              <a:rPr lang="en-US" sz="2401">
                <a:solidFill>
                  <a:srgbClr val="38761D"/>
                </a:solidFill>
              </a:rPr>
              <a:t>Resources </a:t>
            </a:r>
            <a:r>
              <a:rPr lang="en-US" sz="2241">
                <a:solidFill>
                  <a:srgbClr val="38761D"/>
                </a:solidFill>
              </a:rPr>
              <a:t>available on the</a:t>
            </a:r>
            <a:r>
              <a:rPr lang="en-US" sz="2241">
                <a:solidFill>
                  <a:srgbClr val="009F91"/>
                </a:solidFill>
              </a:rPr>
              <a:t> </a:t>
            </a:r>
            <a:r>
              <a:rPr lang="en-US" sz="2241" u="sng">
                <a:solidFill>
                  <a:schemeClr val="hlink"/>
                </a:solidFill>
                <a:hlinkClick r:id="rId5"/>
              </a:rPr>
              <a:t>PPN 006 website</a:t>
            </a:r>
            <a:r>
              <a:rPr lang="en-US" sz="2241">
                <a:solidFill>
                  <a:srgbClr val="009F91"/>
                </a:solidFill>
              </a:rPr>
              <a:t>.</a:t>
            </a:r>
            <a:endParaRPr sz="4162">
              <a:solidFill>
                <a:srgbClr val="38761D"/>
              </a:solidFill>
            </a:endParaRPr>
          </a:p>
        </p:txBody>
      </p:sp>
      <p:sp>
        <p:nvSpPr>
          <p:cNvPr id="803" name="Google Shape;803;p100"/>
          <p:cNvSpPr txBox="1"/>
          <p:nvPr/>
        </p:nvSpPr>
        <p:spPr>
          <a:xfrm>
            <a:off x="367567" y="3690709"/>
            <a:ext cx="5262300" cy="434400"/>
          </a:xfrm>
          <a:prstGeom prst="rect">
            <a:avLst/>
          </a:prstGeom>
          <a:noFill/>
          <a:ln>
            <a:noFill/>
          </a:ln>
        </p:spPr>
        <p:txBody>
          <a:bodyPr anchorCtr="0" anchor="t" bIns="0" lIns="0" spcFirstLastPara="1" rIns="0" wrap="square" tIns="0">
            <a:noAutofit/>
          </a:bodyPr>
          <a:lstStyle/>
          <a:p>
            <a:pPr indent="-299924" lvl="0" marL="366008" marR="0" rtl="0" algn="l">
              <a:lnSpc>
                <a:spcPct val="100000"/>
              </a:lnSpc>
              <a:spcBef>
                <a:spcPts val="0"/>
              </a:spcBef>
              <a:spcAft>
                <a:spcPts val="0"/>
              </a:spcAft>
              <a:buClr>
                <a:schemeClr val="dk1"/>
              </a:buClr>
              <a:buSzPts val="1841"/>
              <a:buFont typeface="Arial"/>
              <a:buChar char="●"/>
            </a:pPr>
            <a:r>
              <a:rPr b="0" i="0" lang="en-US" sz="1841" u="none" cap="none" strike="noStrike">
                <a:solidFill>
                  <a:schemeClr val="dk1"/>
                </a:solidFill>
                <a:latin typeface="Arial"/>
                <a:ea typeface="Arial"/>
                <a:cs typeface="Arial"/>
                <a:sym typeface="Arial"/>
              </a:rPr>
              <a:t>Procurement Policy Note 006</a:t>
            </a:r>
            <a:endParaRPr b="0" i="0" sz="1280" u="none" cap="none" strike="noStrike">
              <a:solidFill>
                <a:srgbClr val="231F20"/>
              </a:solidFill>
              <a:latin typeface="Arial"/>
              <a:ea typeface="Arial"/>
              <a:cs typeface="Arial"/>
              <a:sym typeface="Arial"/>
            </a:endParaRPr>
          </a:p>
        </p:txBody>
      </p:sp>
      <p:sp>
        <p:nvSpPr>
          <p:cNvPr id="804" name="Google Shape;804;p100"/>
          <p:cNvSpPr txBox="1"/>
          <p:nvPr/>
        </p:nvSpPr>
        <p:spPr>
          <a:xfrm>
            <a:off x="367567" y="4113687"/>
            <a:ext cx="5262300" cy="434400"/>
          </a:xfrm>
          <a:prstGeom prst="rect">
            <a:avLst/>
          </a:prstGeom>
          <a:noFill/>
          <a:ln>
            <a:noFill/>
          </a:ln>
        </p:spPr>
        <p:txBody>
          <a:bodyPr anchorCtr="0" anchor="t" bIns="0" lIns="0" spcFirstLastPara="1" rIns="0" wrap="square" tIns="0">
            <a:noAutofit/>
          </a:bodyPr>
          <a:lstStyle/>
          <a:p>
            <a:pPr indent="-299924" lvl="0" marL="366008" marR="0" rtl="0" algn="l">
              <a:lnSpc>
                <a:spcPct val="100000"/>
              </a:lnSpc>
              <a:spcBef>
                <a:spcPts val="0"/>
              </a:spcBef>
              <a:spcAft>
                <a:spcPts val="0"/>
              </a:spcAft>
              <a:buClr>
                <a:schemeClr val="dk1"/>
              </a:buClr>
              <a:buSzPts val="1841"/>
              <a:buFont typeface="Arial"/>
              <a:buChar char="●"/>
            </a:pPr>
            <a:r>
              <a:rPr b="0" i="0" lang="en-US" sz="1841" u="none" cap="none" strike="noStrike">
                <a:solidFill>
                  <a:schemeClr val="dk1"/>
                </a:solidFill>
                <a:latin typeface="Arial"/>
                <a:ea typeface="Arial"/>
                <a:cs typeface="Arial"/>
                <a:sym typeface="Arial"/>
              </a:rPr>
              <a:t>Technical Standards on Creating your CRP </a:t>
            </a:r>
            <a:endParaRPr b="0" i="0" sz="1280" u="none" cap="none" strike="noStrike">
              <a:solidFill>
                <a:srgbClr val="231F20"/>
              </a:solidFill>
              <a:latin typeface="Arial"/>
              <a:ea typeface="Arial"/>
              <a:cs typeface="Arial"/>
              <a:sym typeface="Arial"/>
            </a:endParaRPr>
          </a:p>
        </p:txBody>
      </p:sp>
      <p:sp>
        <p:nvSpPr>
          <p:cNvPr id="805" name="Google Shape;805;p100"/>
          <p:cNvSpPr txBox="1"/>
          <p:nvPr/>
        </p:nvSpPr>
        <p:spPr>
          <a:xfrm>
            <a:off x="367567" y="4548143"/>
            <a:ext cx="5262300" cy="434400"/>
          </a:xfrm>
          <a:prstGeom prst="rect">
            <a:avLst/>
          </a:prstGeom>
          <a:noFill/>
          <a:ln>
            <a:noFill/>
          </a:ln>
        </p:spPr>
        <p:txBody>
          <a:bodyPr anchorCtr="0" anchor="t" bIns="0" lIns="0" spcFirstLastPara="1" rIns="0" wrap="square" tIns="0">
            <a:noAutofit/>
          </a:bodyPr>
          <a:lstStyle/>
          <a:p>
            <a:pPr indent="-299924" lvl="0" marL="366008" marR="0" rtl="0" algn="l">
              <a:lnSpc>
                <a:spcPct val="100000"/>
              </a:lnSpc>
              <a:spcBef>
                <a:spcPts val="0"/>
              </a:spcBef>
              <a:spcAft>
                <a:spcPts val="0"/>
              </a:spcAft>
              <a:buClr>
                <a:schemeClr val="dk1"/>
              </a:buClr>
              <a:buSzPts val="1841"/>
              <a:buFont typeface="Arial"/>
              <a:buChar char="●"/>
            </a:pPr>
            <a:r>
              <a:rPr b="0" i="0" lang="en-US" sz="1841" u="none" cap="none" strike="noStrike">
                <a:solidFill>
                  <a:schemeClr val="dk1"/>
                </a:solidFill>
                <a:latin typeface="Arial"/>
                <a:ea typeface="Arial"/>
                <a:cs typeface="Arial"/>
                <a:sym typeface="Arial"/>
              </a:rPr>
              <a:t>Guidance on Adopting and Applying </a:t>
            </a:r>
            <a:endParaRPr b="0" i="0" sz="1280" u="none" cap="none" strike="noStrike">
              <a:solidFill>
                <a:srgbClr val="231F20"/>
              </a:solidFill>
              <a:latin typeface="Arial"/>
              <a:ea typeface="Arial"/>
              <a:cs typeface="Arial"/>
              <a:sym typeface="Arial"/>
            </a:endParaRPr>
          </a:p>
        </p:txBody>
      </p:sp>
      <p:sp>
        <p:nvSpPr>
          <p:cNvPr id="806" name="Google Shape;806;p100"/>
          <p:cNvSpPr txBox="1"/>
          <p:nvPr/>
        </p:nvSpPr>
        <p:spPr>
          <a:xfrm>
            <a:off x="367567" y="4984661"/>
            <a:ext cx="5262300" cy="434400"/>
          </a:xfrm>
          <a:prstGeom prst="rect">
            <a:avLst/>
          </a:prstGeom>
          <a:noFill/>
          <a:ln>
            <a:noFill/>
          </a:ln>
        </p:spPr>
        <p:txBody>
          <a:bodyPr anchorCtr="0" anchor="t" bIns="0" lIns="0" spcFirstLastPara="1" rIns="0" wrap="square" tIns="0">
            <a:noAutofit/>
          </a:bodyPr>
          <a:lstStyle/>
          <a:p>
            <a:pPr indent="-299924" lvl="0" marL="366008" marR="0" rtl="0" algn="l">
              <a:lnSpc>
                <a:spcPct val="100000"/>
              </a:lnSpc>
              <a:spcBef>
                <a:spcPts val="0"/>
              </a:spcBef>
              <a:spcAft>
                <a:spcPts val="0"/>
              </a:spcAft>
              <a:buClr>
                <a:schemeClr val="dk1"/>
              </a:buClr>
              <a:buSzPts val="1841"/>
              <a:buFont typeface="Arial"/>
              <a:buChar char="●"/>
            </a:pPr>
            <a:r>
              <a:rPr b="0" i="0" lang="en-US" sz="1841" u="none" cap="none" strike="noStrike">
                <a:solidFill>
                  <a:schemeClr val="dk1"/>
                </a:solidFill>
                <a:latin typeface="Arial"/>
                <a:ea typeface="Arial"/>
                <a:cs typeface="Arial"/>
                <a:sym typeface="Arial"/>
              </a:rPr>
              <a:t>Carbon Reduction Plan Template</a:t>
            </a:r>
            <a:endParaRPr b="0" i="0" sz="1841" u="none" cap="none" strike="noStrike">
              <a:solidFill>
                <a:schemeClr val="dk1"/>
              </a:solidFill>
              <a:latin typeface="Arial"/>
              <a:ea typeface="Arial"/>
              <a:cs typeface="Arial"/>
              <a:sym typeface="Arial"/>
            </a:endParaRPr>
          </a:p>
        </p:txBody>
      </p:sp>
      <p:pic>
        <p:nvPicPr>
          <p:cNvPr id="807" name="Google Shape;807;p100"/>
          <p:cNvPicPr preferRelativeResize="0"/>
          <p:nvPr/>
        </p:nvPicPr>
        <p:blipFill>
          <a:blip r:embed="rId6">
            <a:alphaModFix/>
          </a:blip>
          <a:stretch>
            <a:fillRect/>
          </a:stretch>
        </p:blipFill>
        <p:spPr>
          <a:xfrm>
            <a:off x="74862" y="6026077"/>
            <a:ext cx="936414" cy="778276"/>
          </a:xfrm>
          <a:prstGeom prst="rect">
            <a:avLst/>
          </a:prstGeom>
          <a:noFill/>
          <a:ln>
            <a:noFill/>
          </a:ln>
        </p:spPr>
      </p:pic>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74"/>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Agenda </a:t>
            </a:r>
            <a:endParaRPr/>
          </a:p>
        </p:txBody>
      </p:sp>
      <p:graphicFrame>
        <p:nvGraphicFramePr>
          <p:cNvPr id="455" name="Google Shape;455;p74"/>
          <p:cNvGraphicFramePr/>
          <p:nvPr/>
        </p:nvGraphicFramePr>
        <p:xfrm>
          <a:off x="1454650" y="1737650"/>
          <a:ext cx="3000000" cy="3000000"/>
        </p:xfrm>
        <a:graphic>
          <a:graphicData uri="http://schemas.openxmlformats.org/drawingml/2006/table">
            <a:tbl>
              <a:tblPr>
                <a:noFill/>
                <a:tableStyleId>{C36443FC-5C64-42A9-A5F4-832DC88A58D4}</a:tableStyleId>
              </a:tblPr>
              <a:tblGrid>
                <a:gridCol w="1500500"/>
                <a:gridCol w="3663425"/>
                <a:gridCol w="4520500"/>
              </a:tblGrid>
              <a:tr h="381000">
                <a:tc>
                  <a:txBody>
                    <a:bodyPr/>
                    <a:lstStyle/>
                    <a:p>
                      <a:pPr indent="0" lvl="0" marL="0" rtl="0" algn="l">
                        <a:spcBef>
                          <a:spcPts val="0"/>
                        </a:spcBef>
                        <a:spcAft>
                          <a:spcPts val="0"/>
                        </a:spcAft>
                        <a:buNone/>
                      </a:pPr>
                      <a:r>
                        <a:rPr b="1" lang="en-US" sz="1600"/>
                        <a:t>Time</a:t>
                      </a:r>
                      <a:endParaRPr b="1" sz="1600"/>
                    </a:p>
                  </a:txBody>
                  <a:tcPr marT="91425" marB="91425" marR="91425" marL="91425">
                    <a:solidFill>
                      <a:schemeClr val="accent1"/>
                    </a:solidFill>
                  </a:tcPr>
                </a:tc>
                <a:tc>
                  <a:txBody>
                    <a:bodyPr/>
                    <a:lstStyle/>
                    <a:p>
                      <a:pPr indent="0" lvl="0" marL="0" rtl="0" algn="l">
                        <a:spcBef>
                          <a:spcPts val="0"/>
                        </a:spcBef>
                        <a:spcAft>
                          <a:spcPts val="0"/>
                        </a:spcAft>
                        <a:buNone/>
                      </a:pPr>
                      <a:r>
                        <a:rPr b="1" lang="en-US" sz="1600"/>
                        <a:t>Topic </a:t>
                      </a:r>
                      <a:endParaRPr b="1" sz="1600"/>
                    </a:p>
                  </a:txBody>
                  <a:tcPr marT="91425" marB="91425" marR="91425" marL="91425">
                    <a:solidFill>
                      <a:schemeClr val="accent1"/>
                    </a:solidFill>
                  </a:tcPr>
                </a:tc>
                <a:tc>
                  <a:txBody>
                    <a:bodyPr/>
                    <a:lstStyle/>
                    <a:p>
                      <a:pPr indent="0" lvl="0" marL="0" rtl="0" algn="l">
                        <a:spcBef>
                          <a:spcPts val="0"/>
                        </a:spcBef>
                        <a:spcAft>
                          <a:spcPts val="0"/>
                        </a:spcAft>
                        <a:buNone/>
                      </a:pPr>
                      <a:r>
                        <a:rPr b="1" lang="en-US" sz="1600"/>
                        <a:t>Speakers </a:t>
                      </a:r>
                      <a:endParaRPr b="1" sz="1600"/>
                    </a:p>
                  </a:txBody>
                  <a:tcPr marT="91425" marB="91425" marR="91425" marL="91425">
                    <a:solidFill>
                      <a:schemeClr val="accent1"/>
                    </a:solidFill>
                  </a:tcPr>
                </a:tc>
              </a:tr>
              <a:tr h="381000">
                <a:tc>
                  <a:txBody>
                    <a:bodyPr/>
                    <a:lstStyle/>
                    <a:p>
                      <a:pPr indent="0" lvl="0" marL="0" rtl="0" algn="l">
                        <a:spcBef>
                          <a:spcPts val="0"/>
                        </a:spcBef>
                        <a:spcAft>
                          <a:spcPts val="0"/>
                        </a:spcAft>
                        <a:buNone/>
                      </a:pPr>
                      <a:r>
                        <a:rPr lang="en-US" sz="1600"/>
                        <a:t>14.00 - 14.05</a:t>
                      </a:r>
                      <a:endParaRPr sz="1600"/>
                    </a:p>
                  </a:txBody>
                  <a:tcPr marT="91425" marB="91425" marR="91425" marL="91425"/>
                </a:tc>
                <a:tc>
                  <a:txBody>
                    <a:bodyPr/>
                    <a:lstStyle/>
                    <a:p>
                      <a:pPr indent="0" lvl="0" marL="0" rtl="0" algn="l">
                        <a:spcBef>
                          <a:spcPts val="0"/>
                        </a:spcBef>
                        <a:spcAft>
                          <a:spcPts val="0"/>
                        </a:spcAft>
                        <a:buNone/>
                      </a:pPr>
                      <a:r>
                        <a:rPr lang="en-US" sz="1600"/>
                        <a:t>Joining and </a:t>
                      </a:r>
                      <a:r>
                        <a:rPr lang="en-US" sz="1600"/>
                        <a:t>introduction</a:t>
                      </a:r>
                      <a:r>
                        <a:rPr lang="en-US" sz="1600"/>
                        <a:t> </a:t>
                      </a:r>
                      <a:endParaRPr sz="1600"/>
                    </a:p>
                  </a:txBody>
                  <a:tcPr marT="91425" marB="91425" marR="91425" marL="91425"/>
                </a:tc>
                <a:tc>
                  <a:txBody>
                    <a:bodyPr/>
                    <a:lstStyle/>
                    <a:p>
                      <a:pPr indent="0" lvl="0" marL="0" rtl="0" algn="l">
                        <a:spcBef>
                          <a:spcPts val="0"/>
                        </a:spcBef>
                        <a:spcAft>
                          <a:spcPts val="0"/>
                        </a:spcAft>
                        <a:buNone/>
                      </a:pPr>
                      <a:r>
                        <a:rPr lang="en-US" sz="1600"/>
                        <a:t>David Pyle, Crown Commercial Service</a:t>
                      </a:r>
                      <a:endParaRPr sz="1600"/>
                    </a:p>
                  </a:txBody>
                  <a:tcPr marT="91425" marB="91425" marR="91425" marL="91425"/>
                </a:tc>
              </a:tr>
              <a:tr h="381000">
                <a:tc>
                  <a:txBody>
                    <a:bodyPr/>
                    <a:lstStyle/>
                    <a:p>
                      <a:pPr indent="0" lvl="0" marL="0" rtl="0" algn="l">
                        <a:spcBef>
                          <a:spcPts val="0"/>
                        </a:spcBef>
                        <a:spcAft>
                          <a:spcPts val="0"/>
                        </a:spcAft>
                        <a:buNone/>
                      </a:pPr>
                      <a:r>
                        <a:rPr lang="en-US" sz="1600"/>
                        <a:t>14.05 - 14.35</a:t>
                      </a:r>
                      <a:endParaRPr sz="1600"/>
                    </a:p>
                  </a:txBody>
                  <a:tcPr marT="91425" marB="91425" marR="91425" marL="91425"/>
                </a:tc>
                <a:tc>
                  <a:txBody>
                    <a:bodyPr/>
                    <a:lstStyle/>
                    <a:p>
                      <a:pPr indent="0" lvl="0" marL="0" rtl="0" algn="l">
                        <a:spcBef>
                          <a:spcPts val="0"/>
                        </a:spcBef>
                        <a:spcAft>
                          <a:spcPts val="0"/>
                        </a:spcAft>
                        <a:buNone/>
                      </a:pPr>
                      <a:r>
                        <a:rPr lang="en-US" sz="1600"/>
                        <a:t>Social </a:t>
                      </a:r>
                      <a:r>
                        <a:rPr lang="en-US" sz="1600"/>
                        <a:t>value</a:t>
                      </a:r>
                      <a:r>
                        <a:rPr lang="en-US" sz="1600"/>
                        <a:t> </a:t>
                      </a:r>
                      <a:r>
                        <a:rPr lang="en-US" sz="1600"/>
                        <a:t>introduction</a:t>
                      </a:r>
                      <a:r>
                        <a:rPr lang="en-US" sz="1600"/>
                        <a:t> </a:t>
                      </a:r>
                      <a:endParaRPr sz="1600"/>
                    </a:p>
                    <a:p>
                      <a:pPr indent="0" lvl="0" marL="0" rtl="0" algn="l">
                        <a:spcBef>
                          <a:spcPts val="0"/>
                        </a:spcBef>
                        <a:spcAft>
                          <a:spcPts val="0"/>
                        </a:spcAft>
                        <a:buNone/>
                      </a:pPr>
                      <a:r>
                        <a:rPr lang="en-US" sz="1600"/>
                        <a:t>Driving for better business </a:t>
                      </a:r>
                      <a:endParaRPr sz="1600"/>
                    </a:p>
                  </a:txBody>
                  <a:tcPr marT="91425" marB="91425" marR="91425" marL="91425"/>
                </a:tc>
                <a:tc>
                  <a:txBody>
                    <a:bodyPr/>
                    <a:lstStyle/>
                    <a:p>
                      <a:pPr indent="0" lvl="0" marL="0" rtl="0" algn="l">
                        <a:spcBef>
                          <a:spcPts val="0"/>
                        </a:spcBef>
                        <a:spcAft>
                          <a:spcPts val="0"/>
                        </a:spcAft>
                        <a:buNone/>
                      </a:pPr>
                      <a:r>
                        <a:rPr lang="en-US" sz="1600"/>
                        <a:t>Charlene Maginnis, </a:t>
                      </a:r>
                      <a:r>
                        <a:rPr lang="en-US" sz="1600">
                          <a:solidFill>
                            <a:schemeClr val="dk1"/>
                          </a:solidFill>
                        </a:rPr>
                        <a:t>Crown Commercial Service</a:t>
                      </a:r>
                      <a:endParaRPr sz="1600"/>
                    </a:p>
                    <a:p>
                      <a:pPr indent="0" lvl="0" marL="0" rtl="0" algn="l">
                        <a:spcBef>
                          <a:spcPts val="0"/>
                        </a:spcBef>
                        <a:spcAft>
                          <a:spcPts val="0"/>
                        </a:spcAft>
                        <a:buNone/>
                      </a:pPr>
                      <a:r>
                        <a:rPr lang="en-US" sz="1600"/>
                        <a:t>Jim Magner, National Highways </a:t>
                      </a:r>
                      <a:endParaRPr sz="1600"/>
                    </a:p>
                  </a:txBody>
                  <a:tcPr marT="91425" marB="91425" marR="91425" marL="91425"/>
                </a:tc>
              </a:tr>
              <a:tr h="381000">
                <a:tc>
                  <a:txBody>
                    <a:bodyPr/>
                    <a:lstStyle/>
                    <a:p>
                      <a:pPr indent="0" lvl="0" marL="0" rtl="0" algn="l">
                        <a:spcBef>
                          <a:spcPts val="0"/>
                        </a:spcBef>
                        <a:spcAft>
                          <a:spcPts val="0"/>
                        </a:spcAft>
                        <a:buNone/>
                      </a:pPr>
                      <a:r>
                        <a:rPr lang="en-US" sz="1600"/>
                        <a:t>14.35 - 15.00</a:t>
                      </a:r>
                      <a:endParaRPr sz="1600"/>
                    </a:p>
                  </a:txBody>
                  <a:tcPr marT="91425" marB="91425" marR="91425" marL="91425"/>
                </a:tc>
                <a:tc>
                  <a:txBody>
                    <a:bodyPr/>
                    <a:lstStyle/>
                    <a:p>
                      <a:pPr indent="0" lvl="0" marL="0" rtl="0" algn="l">
                        <a:spcBef>
                          <a:spcPts val="0"/>
                        </a:spcBef>
                        <a:spcAft>
                          <a:spcPts val="0"/>
                        </a:spcAft>
                        <a:buNone/>
                      </a:pPr>
                      <a:r>
                        <a:rPr lang="en-US" sz="1600"/>
                        <a:t>Financial </a:t>
                      </a:r>
                      <a:r>
                        <a:rPr lang="en-US" sz="1600"/>
                        <a:t>viability</a:t>
                      </a:r>
                      <a:r>
                        <a:rPr lang="en-US" sz="1600"/>
                        <a:t> risk assessments</a:t>
                      </a:r>
                      <a:endParaRPr sz="1600"/>
                    </a:p>
                  </a:txBody>
                  <a:tcPr marT="91425" marB="91425" marR="91425" marL="91425"/>
                </a:tc>
                <a:tc>
                  <a:txBody>
                    <a:bodyPr/>
                    <a:lstStyle/>
                    <a:p>
                      <a:pPr indent="0" lvl="0" marL="0" rtl="0" algn="l">
                        <a:spcBef>
                          <a:spcPts val="0"/>
                        </a:spcBef>
                        <a:spcAft>
                          <a:spcPts val="0"/>
                        </a:spcAft>
                        <a:buNone/>
                      </a:pPr>
                      <a:r>
                        <a:rPr lang="en-US" sz="1600"/>
                        <a:t>Mark Pepperell, Crown Commercial Service</a:t>
                      </a:r>
                      <a:endParaRPr sz="1600"/>
                    </a:p>
                  </a:txBody>
                  <a:tcPr marT="91425" marB="91425" marR="91425" marL="91425"/>
                </a:tc>
              </a:tr>
              <a:tr h="381000">
                <a:tc>
                  <a:txBody>
                    <a:bodyPr/>
                    <a:lstStyle/>
                    <a:p>
                      <a:pPr indent="0" lvl="0" marL="0" rtl="0" algn="l">
                        <a:spcBef>
                          <a:spcPts val="0"/>
                        </a:spcBef>
                        <a:spcAft>
                          <a:spcPts val="0"/>
                        </a:spcAft>
                        <a:buNone/>
                      </a:pPr>
                      <a:r>
                        <a:rPr lang="en-US" sz="1600"/>
                        <a:t>15.00 - 15:30</a:t>
                      </a:r>
                      <a:endParaRPr sz="1600"/>
                    </a:p>
                  </a:txBody>
                  <a:tcPr marT="91425" marB="91425" marR="91425" marL="91425"/>
                </a:tc>
                <a:tc>
                  <a:txBody>
                    <a:bodyPr/>
                    <a:lstStyle/>
                    <a:p>
                      <a:pPr indent="0" lvl="0" marL="0" rtl="0" algn="l">
                        <a:spcBef>
                          <a:spcPts val="0"/>
                        </a:spcBef>
                        <a:spcAft>
                          <a:spcPts val="0"/>
                        </a:spcAft>
                        <a:buNone/>
                      </a:pPr>
                      <a:r>
                        <a:rPr lang="en-US" sz="1600"/>
                        <a:t>Carbon reduction plans</a:t>
                      </a:r>
                      <a:endParaRPr sz="1600"/>
                    </a:p>
                  </a:txBody>
                  <a:tcPr marT="91425" marB="91425" marR="91425" marL="91425"/>
                </a:tc>
                <a:tc>
                  <a:txBody>
                    <a:bodyPr/>
                    <a:lstStyle/>
                    <a:p>
                      <a:pPr indent="0" lvl="0" marL="0" rtl="0" algn="l">
                        <a:spcBef>
                          <a:spcPts val="0"/>
                        </a:spcBef>
                        <a:spcAft>
                          <a:spcPts val="0"/>
                        </a:spcAft>
                        <a:buNone/>
                      </a:pPr>
                      <a:r>
                        <a:rPr lang="en-US" sz="1600"/>
                        <a:t>Marta Hyder</a:t>
                      </a:r>
                      <a:r>
                        <a:rPr lang="en-US" sz="1600">
                          <a:solidFill>
                            <a:schemeClr val="dk1"/>
                          </a:solidFill>
                        </a:rPr>
                        <a:t>, Crown Commercial Service</a:t>
                      </a:r>
                      <a:r>
                        <a:rPr lang="en-US" sz="1600"/>
                        <a:t> </a:t>
                      </a:r>
                      <a:endParaRPr sz="1600"/>
                    </a:p>
                  </a:txBody>
                  <a:tcPr marT="91425" marB="91425" marR="91425" marL="91425"/>
                </a:tc>
              </a:tr>
              <a:tr h="381000">
                <a:tc>
                  <a:txBody>
                    <a:bodyPr/>
                    <a:lstStyle/>
                    <a:p>
                      <a:pPr indent="0" lvl="0" marL="0" rtl="0" algn="l">
                        <a:spcBef>
                          <a:spcPts val="0"/>
                        </a:spcBef>
                        <a:spcAft>
                          <a:spcPts val="0"/>
                        </a:spcAft>
                        <a:buNone/>
                      </a:pPr>
                      <a:r>
                        <a:rPr lang="en-US" sz="1600"/>
                        <a:t>15:30 - 15.40</a:t>
                      </a:r>
                      <a:endParaRPr sz="1600"/>
                    </a:p>
                  </a:txBody>
                  <a:tcPr marT="91425" marB="91425" marR="91425" marL="91425"/>
                </a:tc>
                <a:tc>
                  <a:txBody>
                    <a:bodyPr/>
                    <a:lstStyle/>
                    <a:p>
                      <a:pPr indent="0" lvl="0" marL="0" rtl="0" algn="l">
                        <a:spcBef>
                          <a:spcPts val="0"/>
                        </a:spcBef>
                        <a:spcAft>
                          <a:spcPts val="0"/>
                        </a:spcAft>
                        <a:buNone/>
                      </a:pPr>
                      <a:r>
                        <a:rPr lang="en-US" sz="1600"/>
                        <a:t>Prompt payment</a:t>
                      </a:r>
                      <a:endParaRPr sz="1600"/>
                    </a:p>
                  </a:txBody>
                  <a:tcPr marT="91425" marB="91425" marR="91425" marL="91425"/>
                </a:tc>
                <a:tc>
                  <a:txBody>
                    <a:bodyPr/>
                    <a:lstStyle/>
                    <a:p>
                      <a:pPr indent="0" lvl="0" marL="0" rtl="0" algn="l">
                        <a:spcBef>
                          <a:spcPts val="0"/>
                        </a:spcBef>
                        <a:spcAft>
                          <a:spcPts val="0"/>
                        </a:spcAft>
                        <a:buNone/>
                      </a:pPr>
                      <a:r>
                        <a:rPr lang="en-US" sz="1600"/>
                        <a:t>Tom Garbutt,</a:t>
                      </a:r>
                      <a:r>
                        <a:rPr lang="en-US" sz="1600">
                          <a:solidFill>
                            <a:schemeClr val="dk1"/>
                          </a:solidFill>
                        </a:rPr>
                        <a:t> Crown Commercial Service</a:t>
                      </a:r>
                      <a:endParaRPr sz="1600"/>
                    </a:p>
                  </a:txBody>
                  <a:tcPr marT="91425" marB="91425" marR="91425" marL="91425"/>
                </a:tc>
              </a:tr>
              <a:tr h="381000">
                <a:tc>
                  <a:txBody>
                    <a:bodyPr/>
                    <a:lstStyle/>
                    <a:p>
                      <a:pPr indent="0" lvl="0" marL="0" rtl="0" algn="l">
                        <a:spcBef>
                          <a:spcPts val="0"/>
                        </a:spcBef>
                        <a:spcAft>
                          <a:spcPts val="0"/>
                        </a:spcAft>
                        <a:buNone/>
                      </a:pPr>
                      <a:r>
                        <a:rPr lang="en-US" sz="1600"/>
                        <a:t>15.40 - 15:55</a:t>
                      </a:r>
                      <a:endParaRPr sz="1600"/>
                    </a:p>
                  </a:txBody>
                  <a:tcPr marT="91425" marB="91425" marR="91425" marL="91425"/>
                </a:tc>
                <a:tc>
                  <a:txBody>
                    <a:bodyPr/>
                    <a:lstStyle/>
                    <a:p>
                      <a:pPr indent="0" lvl="0" marL="0" rtl="0" algn="l">
                        <a:spcBef>
                          <a:spcPts val="0"/>
                        </a:spcBef>
                        <a:spcAft>
                          <a:spcPts val="0"/>
                        </a:spcAft>
                        <a:buNone/>
                      </a:pPr>
                      <a:r>
                        <a:rPr lang="en-US" sz="1600"/>
                        <a:t>Cyber essentials</a:t>
                      </a:r>
                      <a:endParaRPr sz="16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600">
                          <a:solidFill>
                            <a:schemeClr val="dk1"/>
                          </a:solidFill>
                        </a:rPr>
                        <a:t>David Pyle, Crown Commercial Service</a:t>
                      </a:r>
                      <a:endParaRPr sz="1600"/>
                    </a:p>
                  </a:txBody>
                  <a:tcPr marT="91425" marB="91425" marR="91425" marL="91425"/>
                </a:tc>
              </a:tr>
              <a:tr h="381000">
                <a:tc>
                  <a:txBody>
                    <a:bodyPr/>
                    <a:lstStyle/>
                    <a:p>
                      <a:pPr indent="0" lvl="0" marL="0" rtl="0" algn="l">
                        <a:spcBef>
                          <a:spcPts val="0"/>
                        </a:spcBef>
                        <a:spcAft>
                          <a:spcPts val="0"/>
                        </a:spcAft>
                        <a:buNone/>
                      </a:pPr>
                      <a:r>
                        <a:rPr lang="en-US" sz="1600"/>
                        <a:t>15.55 - 16.00</a:t>
                      </a:r>
                      <a:endParaRPr sz="1600"/>
                    </a:p>
                  </a:txBody>
                  <a:tcPr marT="91425" marB="91425" marR="91425" marL="91425"/>
                </a:tc>
                <a:tc>
                  <a:txBody>
                    <a:bodyPr/>
                    <a:lstStyle/>
                    <a:p>
                      <a:pPr indent="0" lvl="0" marL="0" rtl="0" algn="l">
                        <a:spcBef>
                          <a:spcPts val="0"/>
                        </a:spcBef>
                        <a:spcAft>
                          <a:spcPts val="0"/>
                        </a:spcAft>
                        <a:buNone/>
                      </a:pPr>
                      <a:r>
                        <a:rPr lang="en-US" sz="1600"/>
                        <a:t>Closing remarks </a:t>
                      </a:r>
                      <a:endParaRPr sz="16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600">
                          <a:solidFill>
                            <a:schemeClr val="dk1"/>
                          </a:solidFill>
                        </a:rPr>
                        <a:t>David Pyle, Crown Commercial Service</a:t>
                      </a:r>
                      <a:endParaRPr sz="1600"/>
                    </a:p>
                  </a:txBody>
                  <a:tcPr marT="91425" marB="91425" marR="91425" marL="91425"/>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Image" id="812" name="Google Shape;812;p10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13" name="Google Shape;813;p101"/>
          <p:cNvSpPr txBox="1"/>
          <p:nvPr>
            <p:ph idx="4294967295" type="title"/>
          </p:nvPr>
        </p:nvSpPr>
        <p:spPr>
          <a:xfrm>
            <a:off x="837225" y="600875"/>
            <a:ext cx="8024700" cy="70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Font typeface="Arial"/>
              <a:buNone/>
            </a:pPr>
            <a:r>
              <a:rPr lang="en-US" sz="3600">
                <a:solidFill>
                  <a:srgbClr val="38761D"/>
                </a:solidFill>
              </a:rPr>
              <a:t>Scopes 1,2,3 required for your Carbon Reduction Plan:</a:t>
            </a:r>
            <a:endParaRPr sz="3600">
              <a:solidFill>
                <a:srgbClr val="38761D"/>
              </a:solidFill>
            </a:endParaRPr>
          </a:p>
        </p:txBody>
      </p:sp>
      <p:pic>
        <p:nvPicPr>
          <p:cNvPr descr="Image" id="814" name="Google Shape;814;p101"/>
          <p:cNvPicPr preferRelativeResize="0"/>
          <p:nvPr/>
        </p:nvPicPr>
        <p:blipFill rotWithShape="1">
          <a:blip r:embed="rId4">
            <a:alphaModFix/>
          </a:blip>
          <a:srcRect b="0" l="0" r="0" t="0"/>
          <a:stretch/>
        </p:blipFill>
        <p:spPr>
          <a:xfrm>
            <a:off x="53512" y="6406919"/>
            <a:ext cx="2464156" cy="380512"/>
          </a:xfrm>
          <a:prstGeom prst="rect">
            <a:avLst/>
          </a:prstGeom>
          <a:noFill/>
          <a:ln>
            <a:noFill/>
          </a:ln>
        </p:spPr>
      </p:pic>
      <p:sp>
        <p:nvSpPr>
          <p:cNvPr id="815" name="Google Shape;815;p101"/>
          <p:cNvSpPr txBox="1"/>
          <p:nvPr/>
        </p:nvSpPr>
        <p:spPr>
          <a:xfrm>
            <a:off x="1405425" y="2149250"/>
            <a:ext cx="6888300" cy="3417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Scope 1: ENERGY</a:t>
            </a:r>
            <a:endParaRPr b="0" i="0" sz="2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81000" lvl="0" marL="4572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Scope 2: ELECTRICITY</a:t>
            </a:r>
            <a:endParaRPr b="0" i="0" sz="2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81000" lvl="0" marL="4572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Scope 3: SUPPLY CHAIN</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highlight>
                <a:srgbClr val="FFFF00"/>
              </a:highlight>
              <a:latin typeface="Calibri"/>
              <a:ea typeface="Calibri"/>
              <a:cs typeface="Calibri"/>
              <a:sym typeface="Calibri"/>
            </a:endParaRPr>
          </a:p>
        </p:txBody>
      </p:sp>
      <p:pic>
        <p:nvPicPr>
          <p:cNvPr id="816" name="Google Shape;816;p101"/>
          <p:cNvPicPr preferRelativeResize="0"/>
          <p:nvPr/>
        </p:nvPicPr>
        <p:blipFill>
          <a:blip r:embed="rId5">
            <a:alphaModFix/>
          </a:blip>
          <a:stretch>
            <a:fillRect/>
          </a:stretch>
        </p:blipFill>
        <p:spPr>
          <a:xfrm>
            <a:off x="11159612" y="6009152"/>
            <a:ext cx="936414" cy="778276"/>
          </a:xfrm>
          <a:prstGeom prst="rect">
            <a:avLst/>
          </a:prstGeom>
          <a:noFill/>
          <a:ln>
            <a:noFill/>
          </a:ln>
        </p:spPr>
      </p:pic>
    </p:spTree>
  </p:cSld>
  <p:clrMapOvr>
    <a:masterClrMapping/>
  </p:clrMapOvr>
  <p:transition spd="med">
    <p:push/>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descr="Image" id="821" name="Google Shape;821;p102"/>
          <p:cNvPicPr preferRelativeResize="0"/>
          <p:nvPr/>
        </p:nvPicPr>
        <p:blipFill rotWithShape="1">
          <a:blip r:embed="rId3">
            <a:alphaModFix/>
          </a:blip>
          <a:srcRect b="0" l="0" r="0" t="0"/>
          <a:stretch/>
        </p:blipFill>
        <p:spPr>
          <a:xfrm>
            <a:off x="10784678" y="5590852"/>
            <a:ext cx="1062045" cy="883296"/>
          </a:xfrm>
          <a:prstGeom prst="rect">
            <a:avLst/>
          </a:prstGeom>
          <a:noFill/>
          <a:ln>
            <a:noFill/>
          </a:ln>
        </p:spPr>
      </p:pic>
      <p:pic>
        <p:nvPicPr>
          <p:cNvPr descr="Image" id="822" name="Google Shape;822;p102"/>
          <p:cNvPicPr preferRelativeResize="0"/>
          <p:nvPr/>
        </p:nvPicPr>
        <p:blipFill rotWithShape="1">
          <a:blip r:embed="rId4">
            <a:alphaModFix/>
          </a:blip>
          <a:srcRect b="0" l="0" r="0" t="0"/>
          <a:stretch/>
        </p:blipFill>
        <p:spPr>
          <a:xfrm>
            <a:off x="89712" y="6334169"/>
            <a:ext cx="2464156" cy="380512"/>
          </a:xfrm>
          <a:prstGeom prst="rect">
            <a:avLst/>
          </a:prstGeom>
          <a:noFill/>
          <a:ln>
            <a:noFill/>
          </a:ln>
        </p:spPr>
      </p:pic>
      <p:sp>
        <p:nvSpPr>
          <p:cNvPr id="823" name="Google Shape;823;p102"/>
          <p:cNvSpPr txBox="1"/>
          <p:nvPr/>
        </p:nvSpPr>
        <p:spPr>
          <a:xfrm>
            <a:off x="679975" y="795850"/>
            <a:ext cx="5814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Scope 1 - Energy </a:t>
            </a:r>
            <a:r>
              <a:rPr b="1" lang="en-US" sz="2800">
                <a:latin typeface="Calibri"/>
                <a:ea typeface="Calibri"/>
                <a:cs typeface="Calibri"/>
                <a:sym typeface="Calibri"/>
              </a:rPr>
              <a:t>- </a:t>
            </a:r>
            <a:r>
              <a:rPr b="1" i="0" lang="en-US" sz="2800" u="none" cap="none" strike="noStrike">
                <a:solidFill>
                  <a:srgbClr val="000000"/>
                </a:solidFill>
                <a:latin typeface="Calibri"/>
                <a:ea typeface="Calibri"/>
                <a:cs typeface="Calibri"/>
                <a:sym typeface="Calibri"/>
              </a:rPr>
              <a:t>Direct Emissions</a:t>
            </a:r>
            <a:endParaRPr b="1" i="0" sz="2800" u="none" cap="none" strike="noStrike">
              <a:solidFill>
                <a:srgbClr val="000000"/>
              </a:solidFill>
              <a:latin typeface="Calibri"/>
              <a:ea typeface="Calibri"/>
              <a:cs typeface="Calibri"/>
              <a:sym typeface="Calibri"/>
            </a:endParaRPr>
          </a:p>
        </p:txBody>
      </p:sp>
      <p:sp>
        <p:nvSpPr>
          <p:cNvPr id="824" name="Google Shape;824;p102"/>
          <p:cNvSpPr txBox="1"/>
          <p:nvPr/>
        </p:nvSpPr>
        <p:spPr>
          <a:xfrm>
            <a:off x="851050" y="1755175"/>
            <a:ext cx="77004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Direct </a:t>
            </a:r>
            <a:r>
              <a:rPr b="0" i="0" lang="en-US" sz="2200" u="none" cap="none" strike="noStrike">
                <a:solidFill>
                  <a:srgbClr val="000000"/>
                </a:solidFill>
                <a:latin typeface="Calibri"/>
                <a:ea typeface="Calibri"/>
                <a:cs typeface="Calibri"/>
                <a:sym typeface="Calibri"/>
              </a:rPr>
              <a:t>emissions from companies owned assets or controlled sources. Include </a:t>
            </a:r>
            <a:r>
              <a:rPr b="0" i="0" lang="en-US" sz="2200" u="none" cap="none" strike="noStrike">
                <a:solidFill>
                  <a:srgbClr val="000000"/>
                </a:solidFill>
                <a:highlight>
                  <a:srgbClr val="FFE599"/>
                </a:highlight>
                <a:latin typeface="Calibri"/>
                <a:ea typeface="Calibri"/>
                <a:cs typeface="Calibri"/>
                <a:sym typeface="Calibri"/>
              </a:rPr>
              <a:t>on-site Energy sources like </a:t>
            </a:r>
            <a:r>
              <a:rPr b="1" i="0" lang="en-US" sz="2200" u="none" cap="none" strike="noStrike">
                <a:solidFill>
                  <a:srgbClr val="000000"/>
                </a:solidFill>
                <a:highlight>
                  <a:srgbClr val="FFE599"/>
                </a:highlight>
                <a:latin typeface="Calibri"/>
                <a:ea typeface="Calibri"/>
                <a:cs typeface="Calibri"/>
                <a:sym typeface="Calibri"/>
              </a:rPr>
              <a:t>Natural Gas, Fuel and Refrigerants</a:t>
            </a:r>
            <a:r>
              <a:rPr b="1" i="0" lang="en-US" sz="2200" u="none" cap="none" strike="noStrike">
                <a:solidFill>
                  <a:srgbClr val="000000"/>
                </a:solidFill>
                <a:latin typeface="Calibri"/>
                <a:ea typeface="Calibri"/>
                <a:cs typeface="Calibri"/>
                <a:sym typeface="Calibri"/>
              </a:rPr>
              <a:t>, Combustion in Boilers and Furnaces</a:t>
            </a:r>
            <a:r>
              <a:rPr b="0" i="0" lang="en-US" sz="2200" u="none" cap="none" strike="noStrike">
                <a:solidFill>
                  <a:srgbClr val="000000"/>
                </a:solidFill>
                <a:latin typeface="Calibri"/>
                <a:ea typeface="Calibri"/>
                <a:cs typeface="Calibri"/>
                <a:sym typeface="Calibri"/>
              </a:rPr>
              <a:t>. </a:t>
            </a:r>
            <a:endParaRPr b="0" i="0" sz="2200" u="none" cap="none" strike="noStrike">
              <a:solidFill>
                <a:srgbClr val="000000"/>
              </a:solidFill>
              <a:latin typeface="Calibri"/>
              <a:ea typeface="Calibri"/>
              <a:cs typeface="Calibri"/>
              <a:sym typeface="Calibri"/>
            </a:endParaRPr>
          </a:p>
        </p:txBody>
      </p:sp>
      <p:sp>
        <p:nvSpPr>
          <p:cNvPr id="825" name="Google Shape;825;p102"/>
          <p:cNvSpPr txBox="1"/>
          <p:nvPr/>
        </p:nvSpPr>
        <p:spPr>
          <a:xfrm>
            <a:off x="851050" y="3349850"/>
            <a:ext cx="61539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highlight>
                  <a:srgbClr val="FFE599"/>
                </a:highlight>
                <a:latin typeface="Calibri"/>
                <a:ea typeface="Calibri"/>
                <a:cs typeface="Calibri"/>
                <a:sym typeface="Calibri"/>
              </a:rPr>
              <a:t>Emissions from all company Fleet vehicles</a:t>
            </a:r>
            <a:r>
              <a:rPr b="0" i="0" lang="en-US" sz="2200" u="none" cap="none" strike="noStrike">
                <a:solidFill>
                  <a:srgbClr val="000000"/>
                </a:solidFill>
                <a:latin typeface="Calibri"/>
                <a:ea typeface="Calibri"/>
                <a:cs typeface="Calibri"/>
                <a:sym typeface="Calibri"/>
              </a:rPr>
              <a:t> (</a:t>
            </a:r>
            <a:r>
              <a:rPr b="1" i="0" lang="en-US" sz="2200" u="none" cap="none" strike="noStrike">
                <a:solidFill>
                  <a:srgbClr val="000000"/>
                </a:solidFill>
                <a:latin typeface="Calibri"/>
                <a:ea typeface="Calibri"/>
                <a:cs typeface="Calibri"/>
                <a:sym typeface="Calibri"/>
              </a:rPr>
              <a:t>vans, trucks, cars, helicopters)</a:t>
            </a:r>
            <a:r>
              <a:rPr b="0" i="0" lang="en-US" sz="2200" u="none" cap="none" strike="noStrike">
                <a:solidFill>
                  <a:srgbClr val="000000"/>
                </a:solidFill>
                <a:latin typeface="Calibri"/>
                <a:ea typeface="Calibri"/>
                <a:cs typeface="Calibri"/>
                <a:sym typeface="Calibri"/>
              </a:rPr>
              <a:t> - </a:t>
            </a:r>
            <a:r>
              <a:rPr b="0" i="1" lang="en-US" sz="2200" u="none" cap="none" strike="noStrike">
                <a:solidFill>
                  <a:srgbClr val="000000"/>
                </a:solidFill>
                <a:latin typeface="Calibri"/>
                <a:ea typeface="Calibri"/>
                <a:cs typeface="Calibri"/>
                <a:sym typeface="Calibri"/>
              </a:rPr>
              <a:t>increasingly reducing as alternative fuels enter market </a:t>
            </a:r>
            <a:endParaRPr b="0" i="1" sz="2200" u="none" cap="none" strike="noStrike">
              <a:solidFill>
                <a:srgbClr val="000000"/>
              </a:solidFill>
              <a:latin typeface="Calibri"/>
              <a:ea typeface="Calibri"/>
              <a:cs typeface="Calibri"/>
              <a:sym typeface="Calibri"/>
            </a:endParaRPr>
          </a:p>
        </p:txBody>
      </p:sp>
      <p:pic>
        <p:nvPicPr>
          <p:cNvPr id="826" name="Google Shape;826;p102"/>
          <p:cNvPicPr preferRelativeResize="0"/>
          <p:nvPr/>
        </p:nvPicPr>
        <p:blipFill>
          <a:blip r:embed="rId5">
            <a:alphaModFix/>
          </a:blip>
          <a:stretch>
            <a:fillRect/>
          </a:stretch>
        </p:blipFill>
        <p:spPr>
          <a:xfrm>
            <a:off x="11183712" y="5936402"/>
            <a:ext cx="936414" cy="778276"/>
          </a:xfrm>
          <a:prstGeom prst="rect">
            <a:avLst/>
          </a:prstGeom>
          <a:noFill/>
          <a:ln>
            <a:noFill/>
          </a:ln>
        </p:spPr>
      </p:pic>
      <p:pic>
        <p:nvPicPr>
          <p:cNvPr id="827" name="Google Shape;827;p102"/>
          <p:cNvPicPr preferRelativeResize="0"/>
          <p:nvPr/>
        </p:nvPicPr>
        <p:blipFill>
          <a:blip r:embed="rId6">
            <a:alphaModFix/>
          </a:blip>
          <a:stretch>
            <a:fillRect/>
          </a:stretch>
        </p:blipFill>
        <p:spPr>
          <a:xfrm>
            <a:off x="8744925" y="1233800"/>
            <a:ext cx="2913675" cy="3476200"/>
          </a:xfrm>
          <a:prstGeom prst="rect">
            <a:avLst/>
          </a:prstGeom>
          <a:noFill/>
          <a:ln>
            <a:noFill/>
          </a:ln>
        </p:spPr>
      </p:pic>
    </p:spTree>
  </p:cSld>
  <p:clrMapOvr>
    <a:masterClrMapping/>
  </p:clrMapOvr>
  <p:transition spd="med">
    <p:push/>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descr="Image" id="832" name="Google Shape;832;p103"/>
          <p:cNvPicPr preferRelativeResize="0"/>
          <p:nvPr/>
        </p:nvPicPr>
        <p:blipFill rotWithShape="1">
          <a:blip r:embed="rId3">
            <a:alphaModFix/>
          </a:blip>
          <a:srcRect b="0" l="0" r="0" t="0"/>
          <a:stretch/>
        </p:blipFill>
        <p:spPr>
          <a:xfrm>
            <a:off x="10784678" y="5590852"/>
            <a:ext cx="1062045" cy="883296"/>
          </a:xfrm>
          <a:prstGeom prst="rect">
            <a:avLst/>
          </a:prstGeom>
          <a:noFill/>
          <a:ln>
            <a:noFill/>
          </a:ln>
        </p:spPr>
      </p:pic>
      <p:pic>
        <p:nvPicPr>
          <p:cNvPr descr="Image" id="833" name="Google Shape;833;p103"/>
          <p:cNvPicPr preferRelativeResize="0"/>
          <p:nvPr/>
        </p:nvPicPr>
        <p:blipFill rotWithShape="1">
          <a:blip r:embed="rId4">
            <a:alphaModFix/>
          </a:blip>
          <a:srcRect b="0" l="0" r="0" t="0"/>
          <a:stretch/>
        </p:blipFill>
        <p:spPr>
          <a:xfrm>
            <a:off x="191862" y="6406919"/>
            <a:ext cx="2464156" cy="380512"/>
          </a:xfrm>
          <a:prstGeom prst="rect">
            <a:avLst/>
          </a:prstGeom>
          <a:noFill/>
          <a:ln>
            <a:noFill/>
          </a:ln>
        </p:spPr>
      </p:pic>
      <p:sp>
        <p:nvSpPr>
          <p:cNvPr id="834" name="Google Shape;834;p103"/>
          <p:cNvSpPr txBox="1"/>
          <p:nvPr/>
        </p:nvSpPr>
        <p:spPr>
          <a:xfrm>
            <a:off x="602875" y="1079750"/>
            <a:ext cx="64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Scope 2 - Electricity </a:t>
            </a:r>
            <a:r>
              <a:rPr b="1" lang="en-US" sz="2800">
                <a:latin typeface="Calibri"/>
                <a:ea typeface="Calibri"/>
                <a:cs typeface="Calibri"/>
                <a:sym typeface="Calibri"/>
              </a:rPr>
              <a:t> - </a:t>
            </a:r>
            <a:r>
              <a:rPr b="1" i="0" lang="en-US" sz="2800" u="none" cap="none" strike="noStrike">
                <a:solidFill>
                  <a:srgbClr val="000000"/>
                </a:solidFill>
                <a:latin typeface="Calibri"/>
                <a:ea typeface="Calibri"/>
                <a:cs typeface="Calibri"/>
                <a:sym typeface="Calibri"/>
              </a:rPr>
              <a:t>Indirect Emissions</a:t>
            </a:r>
            <a:endParaRPr b="1" i="0" sz="2800" u="none" cap="none" strike="noStrike">
              <a:solidFill>
                <a:srgbClr val="000000"/>
              </a:solidFill>
              <a:latin typeface="Calibri"/>
              <a:ea typeface="Calibri"/>
              <a:cs typeface="Calibri"/>
              <a:sym typeface="Calibri"/>
            </a:endParaRPr>
          </a:p>
        </p:txBody>
      </p:sp>
      <p:sp>
        <p:nvSpPr>
          <p:cNvPr id="835" name="Google Shape;835;p103"/>
          <p:cNvSpPr txBox="1"/>
          <p:nvPr/>
        </p:nvSpPr>
        <p:spPr>
          <a:xfrm>
            <a:off x="891625" y="2147975"/>
            <a:ext cx="6820500" cy="289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Scope 2 Indirect GHG emissions arise from the </a:t>
            </a:r>
            <a:r>
              <a:rPr b="0" i="0" lang="en-US" sz="2200" u="none" cap="none" strike="noStrike">
                <a:solidFill>
                  <a:srgbClr val="000000"/>
                </a:solidFill>
                <a:highlight>
                  <a:srgbClr val="FFE599"/>
                </a:highlight>
                <a:latin typeface="Calibri"/>
                <a:ea typeface="Calibri"/>
                <a:cs typeface="Calibri"/>
                <a:sym typeface="Calibri"/>
              </a:rPr>
              <a:t>purchase of Energy</a:t>
            </a:r>
            <a:r>
              <a:rPr b="0" i="0" lang="en-US" sz="2200" u="none" cap="none" strike="noStrike">
                <a:solidFill>
                  <a:srgbClr val="000000"/>
                </a:solidFill>
                <a:latin typeface="Calibri"/>
                <a:ea typeface="Calibri"/>
                <a:cs typeface="Calibri"/>
                <a:sym typeface="Calibri"/>
              </a:rPr>
              <a:t>. Primarily in the form of </a:t>
            </a:r>
            <a:r>
              <a:rPr b="1" i="0" lang="en-US" sz="2200" u="none" cap="none" strike="noStrike">
                <a:solidFill>
                  <a:srgbClr val="000000"/>
                </a:solidFill>
                <a:latin typeface="Calibri"/>
                <a:ea typeface="Calibri"/>
                <a:cs typeface="Calibri"/>
                <a:sym typeface="Calibri"/>
              </a:rPr>
              <a:t>Electricity &amp;, Cooling </a:t>
            </a:r>
            <a:endParaRPr b="1"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These are generated off-site and purchased by your company. </a:t>
            </a:r>
            <a:r>
              <a:rPr b="0" i="0" lang="en-US" sz="2200" u="none" cap="none" strike="noStrike">
                <a:solidFill>
                  <a:srgbClr val="000000"/>
                </a:solidFill>
                <a:highlight>
                  <a:srgbClr val="E4E9B4"/>
                </a:highlight>
                <a:latin typeface="Calibri"/>
                <a:ea typeface="Calibri"/>
                <a:cs typeface="Calibri"/>
                <a:sym typeface="Calibri"/>
              </a:rPr>
              <a:t>They are indirect because they are produced by someone else, but </a:t>
            </a:r>
            <a:r>
              <a:rPr b="1" i="0" lang="en-US" sz="2200" u="none" cap="none" strike="noStrike">
                <a:solidFill>
                  <a:srgbClr val="000000"/>
                </a:solidFill>
                <a:highlight>
                  <a:srgbClr val="E4E9B4"/>
                </a:highlight>
                <a:latin typeface="Calibri"/>
                <a:ea typeface="Calibri"/>
                <a:cs typeface="Calibri"/>
                <a:sym typeface="Calibri"/>
              </a:rPr>
              <a:t>you use them</a:t>
            </a:r>
            <a:r>
              <a:rPr b="0" i="0" lang="en-US" sz="2200" u="none" cap="none" strike="noStrike">
                <a:solidFill>
                  <a:srgbClr val="000000"/>
                </a:solidFill>
                <a:highlight>
                  <a:srgbClr val="E4E9B4"/>
                </a:highlight>
                <a:latin typeface="Calibri"/>
                <a:ea typeface="Calibri"/>
                <a:cs typeface="Calibri"/>
                <a:sym typeface="Calibri"/>
              </a:rPr>
              <a:t>.</a:t>
            </a:r>
            <a:endParaRPr b="0" i="0" sz="2200" u="none" cap="none" strike="noStrike">
              <a:solidFill>
                <a:srgbClr val="000000"/>
              </a:solidFill>
              <a:highlight>
                <a:srgbClr val="E4E9B4"/>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855C"/>
              </a:solidFill>
              <a:latin typeface="Calibri"/>
              <a:ea typeface="Calibri"/>
              <a:cs typeface="Calibri"/>
              <a:sym typeface="Calibri"/>
            </a:endParaRPr>
          </a:p>
        </p:txBody>
      </p:sp>
      <p:pic>
        <p:nvPicPr>
          <p:cNvPr id="836" name="Google Shape;836;p103"/>
          <p:cNvPicPr preferRelativeResize="0"/>
          <p:nvPr/>
        </p:nvPicPr>
        <p:blipFill>
          <a:blip r:embed="rId5">
            <a:alphaModFix/>
          </a:blip>
          <a:stretch>
            <a:fillRect/>
          </a:stretch>
        </p:blipFill>
        <p:spPr>
          <a:xfrm>
            <a:off x="11159612" y="6009152"/>
            <a:ext cx="936414" cy="778276"/>
          </a:xfrm>
          <a:prstGeom prst="rect">
            <a:avLst/>
          </a:prstGeom>
          <a:noFill/>
          <a:ln>
            <a:noFill/>
          </a:ln>
        </p:spPr>
      </p:pic>
      <p:pic>
        <p:nvPicPr>
          <p:cNvPr id="837" name="Google Shape;837;p103"/>
          <p:cNvPicPr preferRelativeResize="0"/>
          <p:nvPr/>
        </p:nvPicPr>
        <p:blipFill>
          <a:blip r:embed="rId6">
            <a:alphaModFix/>
          </a:blip>
          <a:stretch>
            <a:fillRect/>
          </a:stretch>
        </p:blipFill>
        <p:spPr>
          <a:xfrm>
            <a:off x="8001175" y="1368452"/>
            <a:ext cx="3657425" cy="3612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descr="Image" id="842" name="Google Shape;842;p104"/>
          <p:cNvPicPr preferRelativeResize="0"/>
          <p:nvPr/>
        </p:nvPicPr>
        <p:blipFill rotWithShape="1">
          <a:blip r:embed="rId3">
            <a:alphaModFix/>
          </a:blip>
          <a:srcRect b="0" l="0" r="0" t="0"/>
          <a:stretch/>
        </p:blipFill>
        <p:spPr>
          <a:xfrm>
            <a:off x="10784678" y="5590852"/>
            <a:ext cx="1062045" cy="883296"/>
          </a:xfrm>
          <a:prstGeom prst="rect">
            <a:avLst/>
          </a:prstGeom>
          <a:noFill/>
          <a:ln>
            <a:noFill/>
          </a:ln>
        </p:spPr>
      </p:pic>
      <p:pic>
        <p:nvPicPr>
          <p:cNvPr descr="Image" id="843" name="Google Shape;843;p104"/>
          <p:cNvPicPr preferRelativeResize="0"/>
          <p:nvPr/>
        </p:nvPicPr>
        <p:blipFill rotWithShape="1">
          <a:blip r:embed="rId4">
            <a:alphaModFix/>
          </a:blip>
          <a:srcRect b="0" l="0" r="0" t="0"/>
          <a:stretch/>
        </p:blipFill>
        <p:spPr>
          <a:xfrm>
            <a:off x="54737" y="6406919"/>
            <a:ext cx="2464156" cy="380512"/>
          </a:xfrm>
          <a:prstGeom prst="rect">
            <a:avLst/>
          </a:prstGeom>
          <a:noFill/>
          <a:ln>
            <a:noFill/>
          </a:ln>
        </p:spPr>
      </p:pic>
      <p:pic>
        <p:nvPicPr>
          <p:cNvPr descr="Image" id="844" name="Google Shape;844;p104"/>
          <p:cNvPicPr preferRelativeResize="0"/>
          <p:nvPr/>
        </p:nvPicPr>
        <p:blipFill rotWithShape="1">
          <a:blip r:embed="rId3">
            <a:alphaModFix/>
          </a:blip>
          <a:srcRect b="0" l="0" r="0" t="0"/>
          <a:stretch/>
        </p:blipFill>
        <p:spPr>
          <a:xfrm>
            <a:off x="10784678" y="5590852"/>
            <a:ext cx="1062045" cy="883296"/>
          </a:xfrm>
          <a:prstGeom prst="rect">
            <a:avLst/>
          </a:prstGeom>
          <a:noFill/>
          <a:ln>
            <a:noFill/>
          </a:ln>
        </p:spPr>
      </p:pic>
      <p:sp>
        <p:nvSpPr>
          <p:cNvPr id="845" name="Google Shape;845;p104"/>
          <p:cNvSpPr txBox="1"/>
          <p:nvPr/>
        </p:nvSpPr>
        <p:spPr>
          <a:xfrm>
            <a:off x="518025" y="661950"/>
            <a:ext cx="9131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Scope 3 - Supply Chain </a:t>
            </a:r>
            <a:r>
              <a:rPr b="1" lang="en-US" sz="2800">
                <a:latin typeface="Calibri"/>
                <a:ea typeface="Calibri"/>
                <a:cs typeface="Calibri"/>
                <a:sym typeface="Calibri"/>
              </a:rPr>
              <a:t>- </a:t>
            </a:r>
            <a:r>
              <a:rPr b="1" i="0" lang="en-US" sz="2800" u="none" cap="none" strike="noStrike">
                <a:solidFill>
                  <a:srgbClr val="000000"/>
                </a:solidFill>
                <a:latin typeface="Calibri"/>
                <a:ea typeface="Calibri"/>
                <a:cs typeface="Calibri"/>
                <a:sym typeface="Calibri"/>
              </a:rPr>
              <a:t>Upstream and Downstream</a:t>
            </a:r>
            <a:endParaRPr b="1" i="0" sz="2800" u="none" cap="none" strike="noStrike">
              <a:solidFill>
                <a:srgbClr val="000000"/>
              </a:solidFill>
              <a:latin typeface="Calibri"/>
              <a:ea typeface="Calibri"/>
              <a:cs typeface="Calibri"/>
              <a:sym typeface="Calibri"/>
            </a:endParaRPr>
          </a:p>
        </p:txBody>
      </p:sp>
      <p:sp>
        <p:nvSpPr>
          <p:cNvPr id="846" name="Google Shape;846;p104"/>
          <p:cNvSpPr txBox="1"/>
          <p:nvPr/>
        </p:nvSpPr>
        <p:spPr>
          <a:xfrm>
            <a:off x="818825" y="1887451"/>
            <a:ext cx="7264200" cy="390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Scope 3 is all about </a:t>
            </a:r>
            <a:r>
              <a:rPr b="1" i="0" lang="en-US" sz="2200" u="none" cap="none" strike="noStrike">
                <a:solidFill>
                  <a:srgbClr val="000000"/>
                </a:solidFill>
                <a:highlight>
                  <a:srgbClr val="FFE599"/>
                </a:highlight>
                <a:latin typeface="Calibri"/>
                <a:ea typeface="Calibri"/>
                <a:cs typeface="Calibri"/>
                <a:sym typeface="Calibri"/>
              </a:rPr>
              <a:t>how a product or service gets to you, and subsequently what is done with it thereafter.</a:t>
            </a:r>
            <a:endParaRPr b="1" i="0" sz="2200" u="none" cap="none" strike="noStrike">
              <a:solidFill>
                <a:srgbClr val="000000"/>
              </a:solidFill>
              <a:highlight>
                <a:srgbClr val="FFE599"/>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highlight>
                  <a:srgbClr val="E4E9B4"/>
                </a:highlight>
                <a:latin typeface="Calibri"/>
                <a:ea typeface="Calibri"/>
                <a:cs typeface="Calibri"/>
                <a:sym typeface="Calibri"/>
              </a:rPr>
              <a:t>These emissions are not under your direct control, </a:t>
            </a:r>
            <a:r>
              <a:rPr b="1" lang="en-US" sz="2200">
                <a:highlight>
                  <a:srgbClr val="E4E9B4"/>
                </a:highlight>
                <a:latin typeface="Calibri"/>
                <a:ea typeface="Calibri"/>
                <a:cs typeface="Calibri"/>
                <a:sym typeface="Calibri"/>
              </a:rPr>
              <a:t>hence why not </a:t>
            </a:r>
            <a:r>
              <a:rPr b="1" i="0" lang="en-US" sz="2200" u="none" cap="none" strike="noStrike">
                <a:solidFill>
                  <a:srgbClr val="000000"/>
                </a:solidFill>
                <a:highlight>
                  <a:srgbClr val="E4E9B4"/>
                </a:highlight>
                <a:latin typeface="Calibri"/>
                <a:ea typeface="Calibri"/>
                <a:cs typeface="Calibri"/>
                <a:sym typeface="Calibri"/>
              </a:rPr>
              <a:t>easily actionable.</a:t>
            </a:r>
            <a:endParaRPr b="1" i="0" sz="2200" u="none" cap="none" strike="noStrike">
              <a:solidFill>
                <a:srgbClr val="000000"/>
              </a:solidFill>
              <a:highlight>
                <a:srgbClr val="E4E9B4"/>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A way to reduce these emissions is to </a:t>
            </a:r>
            <a:r>
              <a:rPr b="1" i="0" lang="en-US" sz="2200" u="none" cap="none" strike="noStrike">
                <a:solidFill>
                  <a:srgbClr val="000000"/>
                </a:solidFill>
                <a:latin typeface="Calibri"/>
                <a:ea typeface="Calibri"/>
                <a:cs typeface="Calibri"/>
                <a:sym typeface="Calibri"/>
              </a:rPr>
              <a:t>work with </a:t>
            </a:r>
            <a:r>
              <a:rPr b="0" i="0" lang="en-US" sz="2200" u="none" cap="none" strike="noStrike">
                <a:solidFill>
                  <a:srgbClr val="000000"/>
                </a:solidFill>
                <a:latin typeface="Calibri"/>
                <a:ea typeface="Calibri"/>
                <a:cs typeface="Calibri"/>
                <a:sym typeface="Calibri"/>
              </a:rPr>
              <a:t>your Supply Chain to change </a:t>
            </a:r>
            <a:r>
              <a:rPr b="1" i="1" lang="en-US" sz="2200" u="none" cap="none" strike="noStrike">
                <a:solidFill>
                  <a:srgbClr val="000000"/>
                </a:solidFill>
                <a:latin typeface="Calibri"/>
                <a:ea typeface="Calibri"/>
                <a:cs typeface="Calibri"/>
                <a:sym typeface="Calibri"/>
              </a:rPr>
              <a:t>how</a:t>
            </a:r>
            <a:r>
              <a:rPr b="0" i="0" lang="en-US" sz="2200" u="none" cap="none" strike="noStrike">
                <a:solidFill>
                  <a:srgbClr val="000000"/>
                </a:solidFill>
                <a:latin typeface="Calibri"/>
                <a:ea typeface="Calibri"/>
                <a:cs typeface="Calibri"/>
                <a:sym typeface="Calibri"/>
              </a:rPr>
              <a:t> they manufacture (for example, Green Steel), or </a:t>
            </a:r>
            <a:r>
              <a:rPr b="1" i="0" lang="en-US" sz="2200" u="sng" cap="none" strike="noStrike">
                <a:solidFill>
                  <a:srgbClr val="000000"/>
                </a:solidFill>
                <a:latin typeface="Calibri"/>
                <a:ea typeface="Calibri"/>
                <a:cs typeface="Calibri"/>
                <a:sym typeface="Calibri"/>
              </a:rPr>
              <a:t>find an alternative supplier</a:t>
            </a:r>
            <a:r>
              <a:rPr b="0" i="0" lang="en-US" sz="2200" u="none" cap="none" strike="noStrike">
                <a:solidFill>
                  <a:srgbClr val="000000"/>
                </a:solidFill>
                <a:latin typeface="Calibri"/>
                <a:ea typeface="Calibri"/>
                <a:cs typeface="Calibri"/>
                <a:sym typeface="Calibri"/>
              </a:rPr>
              <a:t> who may make something differently (i.e Paper Bags instead of Plastic)</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highlight>
                <a:srgbClr val="FFFF00"/>
              </a:highlight>
              <a:latin typeface="Calibri"/>
              <a:ea typeface="Calibri"/>
              <a:cs typeface="Calibri"/>
              <a:sym typeface="Calibri"/>
            </a:endParaRPr>
          </a:p>
        </p:txBody>
      </p:sp>
      <p:pic>
        <p:nvPicPr>
          <p:cNvPr id="847" name="Google Shape;847;p104"/>
          <p:cNvPicPr preferRelativeResize="0"/>
          <p:nvPr/>
        </p:nvPicPr>
        <p:blipFill>
          <a:blip r:embed="rId5">
            <a:alphaModFix/>
          </a:blip>
          <a:stretch>
            <a:fillRect/>
          </a:stretch>
        </p:blipFill>
        <p:spPr>
          <a:xfrm>
            <a:off x="11159612" y="6009152"/>
            <a:ext cx="936414" cy="778276"/>
          </a:xfrm>
          <a:prstGeom prst="rect">
            <a:avLst/>
          </a:prstGeom>
          <a:noFill/>
          <a:ln>
            <a:noFill/>
          </a:ln>
        </p:spPr>
      </p:pic>
      <p:pic>
        <p:nvPicPr>
          <p:cNvPr id="848" name="Google Shape;848;p104"/>
          <p:cNvPicPr preferRelativeResize="0"/>
          <p:nvPr/>
        </p:nvPicPr>
        <p:blipFill>
          <a:blip r:embed="rId6">
            <a:alphaModFix/>
          </a:blip>
          <a:stretch>
            <a:fillRect/>
          </a:stretch>
        </p:blipFill>
        <p:spPr>
          <a:xfrm>
            <a:off x="8083025" y="1167225"/>
            <a:ext cx="3503375" cy="3503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Image" id="853" name="Google Shape;853;p10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854" name="Google Shape;854;p105"/>
          <p:cNvSpPr txBox="1"/>
          <p:nvPr>
            <p:ph idx="4294967295" type="title"/>
          </p:nvPr>
        </p:nvSpPr>
        <p:spPr>
          <a:xfrm>
            <a:off x="164875" y="170550"/>
            <a:ext cx="11869200" cy="70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Font typeface="Arial"/>
              <a:buNone/>
            </a:pPr>
            <a:r>
              <a:rPr lang="en-US" sz="3600">
                <a:solidFill>
                  <a:srgbClr val="38761D"/>
                </a:solidFill>
              </a:rPr>
              <a:t>Practical Scope 3 Examples: Precursor to your CRP</a:t>
            </a:r>
            <a:endParaRPr sz="5800">
              <a:solidFill>
                <a:srgbClr val="38761D"/>
              </a:solidFill>
            </a:endParaRPr>
          </a:p>
        </p:txBody>
      </p:sp>
      <p:pic>
        <p:nvPicPr>
          <p:cNvPr descr="Image" id="855" name="Google Shape;855;p105"/>
          <p:cNvPicPr preferRelativeResize="0"/>
          <p:nvPr/>
        </p:nvPicPr>
        <p:blipFill rotWithShape="1">
          <a:blip r:embed="rId4">
            <a:alphaModFix/>
          </a:blip>
          <a:srcRect b="0" l="0" r="0" t="0"/>
          <a:stretch/>
        </p:blipFill>
        <p:spPr>
          <a:xfrm>
            <a:off x="11316760" y="6079725"/>
            <a:ext cx="850914" cy="707700"/>
          </a:xfrm>
          <a:prstGeom prst="rect">
            <a:avLst/>
          </a:prstGeom>
          <a:noFill/>
          <a:ln>
            <a:noFill/>
          </a:ln>
        </p:spPr>
      </p:pic>
      <p:sp>
        <p:nvSpPr>
          <p:cNvPr id="856" name="Google Shape;856;p105"/>
          <p:cNvSpPr txBox="1"/>
          <p:nvPr/>
        </p:nvSpPr>
        <p:spPr>
          <a:xfrm>
            <a:off x="361700" y="878250"/>
            <a:ext cx="10610100" cy="5302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4. </a:t>
            </a:r>
            <a:r>
              <a:rPr b="1" i="0" lang="en-US" sz="1900" u="sng" cap="none" strike="noStrike">
                <a:solidFill>
                  <a:schemeClr val="dk1"/>
                </a:solidFill>
                <a:latin typeface="Arial"/>
                <a:ea typeface="Arial"/>
                <a:cs typeface="Arial"/>
                <a:sym typeface="Arial"/>
              </a:rPr>
              <a:t>Upstream</a:t>
            </a:r>
            <a:r>
              <a:rPr b="1" i="0" lang="en-US" sz="1900" u="none" cap="none" strike="noStrike">
                <a:solidFill>
                  <a:schemeClr val="dk1"/>
                </a:solidFill>
                <a:latin typeface="Arial"/>
                <a:ea typeface="Arial"/>
                <a:cs typeface="Arial"/>
                <a:sym typeface="Arial"/>
              </a:rPr>
              <a:t> transportation and distribution</a:t>
            </a:r>
            <a:r>
              <a:rPr b="0" i="0" lang="en-US" sz="1900" u="none" cap="none" strike="noStrike">
                <a:solidFill>
                  <a:schemeClr val="dk1"/>
                </a:solidFill>
                <a:latin typeface="Arial"/>
                <a:ea typeface="Arial"/>
                <a:cs typeface="Arial"/>
                <a:sym typeface="Arial"/>
              </a:rPr>
              <a:t> (U) </a:t>
            </a:r>
            <a:endParaRPr b="0"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Measure of the emissions associated with </a:t>
            </a:r>
            <a:r>
              <a:rPr b="1" i="0" lang="en-US" sz="1900" u="none" cap="none" strike="noStrike">
                <a:solidFill>
                  <a:schemeClr val="dk1"/>
                </a:solidFill>
                <a:latin typeface="Arial"/>
                <a:ea typeface="Arial"/>
                <a:cs typeface="Arial"/>
                <a:sym typeface="Arial"/>
              </a:rPr>
              <a:t>getting products and services purchased by your company to your facilities</a:t>
            </a:r>
            <a:r>
              <a:rPr b="0" i="0" lang="en-US" sz="1900" u="none" cap="none" strike="noStrike">
                <a:solidFill>
                  <a:schemeClr val="dk1"/>
                </a:solidFill>
                <a:latin typeface="Arial"/>
                <a:ea typeface="Arial"/>
                <a:cs typeface="Arial"/>
                <a:sym typeface="Arial"/>
              </a:rPr>
              <a:t>, sites or offices by a Third-Party (i.e. not you directly)</a:t>
            </a:r>
            <a:endParaRPr b="0"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5. Waste generated in operations</a:t>
            </a:r>
            <a:r>
              <a:rPr b="0" i="0" lang="en-US" sz="1900" u="none" cap="none" strike="noStrike">
                <a:solidFill>
                  <a:schemeClr val="dk1"/>
                </a:solidFill>
                <a:latin typeface="Arial"/>
                <a:ea typeface="Arial"/>
                <a:cs typeface="Arial"/>
                <a:sym typeface="Arial"/>
              </a:rPr>
              <a:t> (U) </a:t>
            </a:r>
            <a:endParaRPr b="0"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Waste in tns/kg from your facilities in the year - Normally provided by waste contractor</a:t>
            </a:r>
            <a:endParaRPr b="0"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6. Business Travel</a:t>
            </a:r>
            <a:r>
              <a:rPr b="0" i="0" lang="en-US" sz="1900" u="none" cap="none" strike="noStrike">
                <a:solidFill>
                  <a:schemeClr val="dk1"/>
                </a:solidFill>
                <a:latin typeface="Arial"/>
                <a:ea typeface="Arial"/>
                <a:cs typeface="Arial"/>
                <a:sym typeface="Arial"/>
              </a:rPr>
              <a:t> (U) </a:t>
            </a:r>
            <a:endParaRPr b="0"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Tube, Bus, Train, Air travel* - Normally tracked through expenses / commercial - Not commuting</a:t>
            </a:r>
            <a:endParaRPr b="1"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7. Employee Commuting</a:t>
            </a:r>
            <a:r>
              <a:rPr b="0" i="0" lang="en-US" sz="1900" u="none" cap="none" strike="noStrike">
                <a:solidFill>
                  <a:schemeClr val="dk1"/>
                </a:solidFill>
                <a:latin typeface="Arial"/>
                <a:ea typeface="Arial"/>
                <a:cs typeface="Arial"/>
                <a:sym typeface="Arial"/>
              </a:rPr>
              <a:t> (U) </a:t>
            </a:r>
            <a:endParaRPr b="0"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Travel from home to workplace (bus, car, train) - include days per week and number of people</a:t>
            </a:r>
            <a:endParaRPr b="0"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chemeClr val="dk1"/>
                </a:solidFill>
                <a:latin typeface="Arial"/>
                <a:ea typeface="Arial"/>
                <a:cs typeface="Arial"/>
                <a:sym typeface="Arial"/>
              </a:rPr>
              <a:t>9. </a:t>
            </a:r>
            <a:r>
              <a:rPr b="1" i="0" lang="en-US" sz="1900" u="sng" cap="none" strike="noStrike">
                <a:solidFill>
                  <a:schemeClr val="dk1"/>
                </a:solidFill>
                <a:latin typeface="Arial"/>
                <a:ea typeface="Arial"/>
                <a:cs typeface="Arial"/>
                <a:sym typeface="Arial"/>
              </a:rPr>
              <a:t>Downstream</a:t>
            </a:r>
            <a:r>
              <a:rPr b="1" i="0" lang="en-US" sz="1900" u="none" cap="none" strike="noStrike">
                <a:solidFill>
                  <a:schemeClr val="dk1"/>
                </a:solidFill>
                <a:latin typeface="Arial"/>
                <a:ea typeface="Arial"/>
                <a:cs typeface="Arial"/>
                <a:sym typeface="Arial"/>
              </a:rPr>
              <a:t> transportation and distribution</a:t>
            </a:r>
            <a:r>
              <a:rPr b="0" i="0" lang="en-US" sz="1900" u="none" cap="none" strike="noStrike">
                <a:solidFill>
                  <a:schemeClr val="dk1"/>
                </a:solidFill>
                <a:latin typeface="Arial"/>
                <a:ea typeface="Arial"/>
                <a:cs typeface="Arial"/>
                <a:sym typeface="Arial"/>
              </a:rPr>
              <a:t> (D) </a:t>
            </a:r>
            <a:endParaRPr b="0" i="0" sz="19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Of </a:t>
            </a:r>
            <a:r>
              <a:rPr b="1" i="0" lang="en-US" sz="1900" u="none" cap="none" strike="noStrike">
                <a:solidFill>
                  <a:schemeClr val="dk1"/>
                </a:solidFill>
                <a:latin typeface="Arial"/>
                <a:ea typeface="Arial"/>
                <a:cs typeface="Arial"/>
                <a:sym typeface="Arial"/>
              </a:rPr>
              <a:t>products sold by your company and how they arrive with the end user</a:t>
            </a:r>
            <a:r>
              <a:rPr b="0" i="0" lang="en-US" sz="1900" u="none" cap="none" strike="noStrike">
                <a:solidFill>
                  <a:schemeClr val="dk1"/>
                </a:solidFill>
                <a:latin typeface="Arial"/>
                <a:ea typeface="Arial"/>
                <a:cs typeface="Arial"/>
                <a:sym typeface="Arial"/>
              </a:rPr>
              <a:t> including retail and storage</a:t>
            </a:r>
            <a:endParaRPr b="0" i="0" sz="1400" u="none" cap="none" strike="noStrike">
              <a:solidFill>
                <a:srgbClr val="000000"/>
              </a:solidFill>
              <a:latin typeface="Arial"/>
              <a:ea typeface="Arial"/>
              <a:cs typeface="Arial"/>
              <a:sym typeface="Arial"/>
            </a:endParaRPr>
          </a:p>
        </p:txBody>
      </p:sp>
      <p:pic>
        <p:nvPicPr>
          <p:cNvPr id="857" name="Google Shape;857;p105"/>
          <p:cNvPicPr preferRelativeResize="0"/>
          <p:nvPr/>
        </p:nvPicPr>
        <p:blipFill>
          <a:blip r:embed="rId5">
            <a:alphaModFix/>
          </a:blip>
          <a:stretch>
            <a:fillRect/>
          </a:stretch>
        </p:blipFill>
        <p:spPr>
          <a:xfrm>
            <a:off x="11159612" y="6009152"/>
            <a:ext cx="936414" cy="7782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Image" id="862" name="Google Shape;862;p106"/>
          <p:cNvPicPr preferRelativeResize="0"/>
          <p:nvPr/>
        </p:nvPicPr>
        <p:blipFill rotWithShape="1">
          <a:blip r:embed="rId3">
            <a:alphaModFix/>
          </a:blip>
          <a:srcRect b="0" l="0" r="0" t="0"/>
          <a:stretch/>
        </p:blipFill>
        <p:spPr>
          <a:xfrm>
            <a:off x="10784678" y="5590852"/>
            <a:ext cx="1062045" cy="883296"/>
          </a:xfrm>
          <a:prstGeom prst="rect">
            <a:avLst/>
          </a:prstGeom>
          <a:noFill/>
          <a:ln>
            <a:noFill/>
          </a:ln>
        </p:spPr>
      </p:pic>
      <p:pic>
        <p:nvPicPr>
          <p:cNvPr descr="Image" id="863" name="Google Shape;863;p106"/>
          <p:cNvPicPr preferRelativeResize="0"/>
          <p:nvPr/>
        </p:nvPicPr>
        <p:blipFill rotWithShape="1">
          <a:blip r:embed="rId4">
            <a:alphaModFix/>
          </a:blip>
          <a:srcRect b="0" l="0" r="0" t="0"/>
          <a:stretch/>
        </p:blipFill>
        <p:spPr>
          <a:xfrm>
            <a:off x="837237" y="6032744"/>
            <a:ext cx="2464156" cy="380512"/>
          </a:xfrm>
          <a:prstGeom prst="rect">
            <a:avLst/>
          </a:prstGeom>
          <a:noFill/>
          <a:ln>
            <a:noFill/>
          </a:ln>
        </p:spPr>
      </p:pic>
      <p:sp>
        <p:nvSpPr>
          <p:cNvPr id="864" name="Google Shape;864;p106"/>
          <p:cNvSpPr txBox="1"/>
          <p:nvPr/>
        </p:nvSpPr>
        <p:spPr>
          <a:xfrm>
            <a:off x="689825" y="204400"/>
            <a:ext cx="93378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We understand that reporting Scope 3 categories </a:t>
            </a:r>
            <a:endParaRPr b="1"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may be challenging…</a:t>
            </a:r>
            <a:endParaRPr b="1" i="0" sz="2800" u="none" cap="none" strike="noStrike">
              <a:solidFill>
                <a:srgbClr val="000000"/>
              </a:solidFill>
              <a:latin typeface="Calibri"/>
              <a:ea typeface="Calibri"/>
              <a:cs typeface="Calibri"/>
              <a:sym typeface="Calibri"/>
            </a:endParaRPr>
          </a:p>
        </p:txBody>
      </p:sp>
      <p:sp>
        <p:nvSpPr>
          <p:cNvPr id="865" name="Google Shape;865;p106"/>
          <p:cNvSpPr txBox="1"/>
          <p:nvPr/>
        </p:nvSpPr>
        <p:spPr>
          <a:xfrm>
            <a:off x="879000" y="1255200"/>
            <a:ext cx="7962300" cy="560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You must report against all Scope 3 categories defined in the Technical Standards. The relevant narrative is needed when any of them is not applicable or in the process of being measured.</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highlight>
                  <a:srgbClr val="FFE599"/>
                </a:highlight>
                <a:latin typeface="Calibri"/>
                <a:ea typeface="Calibri"/>
                <a:cs typeface="Calibri"/>
                <a:sym typeface="Calibri"/>
              </a:rPr>
              <a:t>You are free to use any category out of the total of 15. </a:t>
            </a:r>
            <a:endParaRPr b="0" i="0" sz="2200" u="none" cap="none" strike="noStrike">
              <a:solidFill>
                <a:schemeClr val="dk1"/>
              </a:solidFill>
              <a:highlight>
                <a:srgbClr val="FFE599"/>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1" sz="2200">
              <a:solidFill>
                <a:schemeClr val="dk1"/>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highlight>
                  <a:schemeClr val="lt1"/>
                </a:highlight>
                <a:latin typeface="Calibri"/>
                <a:ea typeface="Calibri"/>
                <a:cs typeface="Calibri"/>
                <a:sym typeface="Calibri"/>
              </a:rPr>
              <a:t>Working From Home</a:t>
            </a:r>
            <a:r>
              <a:rPr b="0" i="0" lang="en-US" sz="2200" u="none" cap="none" strike="noStrike">
                <a:solidFill>
                  <a:schemeClr val="dk1"/>
                </a:solidFill>
                <a:highlight>
                  <a:schemeClr val="lt1"/>
                </a:highlight>
                <a:latin typeface="Calibri"/>
                <a:ea typeface="Calibri"/>
                <a:cs typeface="Calibri"/>
                <a:sym typeface="Calibri"/>
              </a:rPr>
              <a:t> is reported under </a:t>
            </a:r>
            <a:r>
              <a:rPr b="0" i="0" lang="en-US" sz="2200" u="sng" cap="none" strike="noStrike">
                <a:solidFill>
                  <a:schemeClr val="dk1"/>
                </a:solidFill>
                <a:highlight>
                  <a:schemeClr val="lt1"/>
                </a:highlight>
                <a:latin typeface="Calibri"/>
                <a:ea typeface="Calibri"/>
                <a:cs typeface="Calibri"/>
                <a:sym typeface="Calibri"/>
              </a:rPr>
              <a:t>Employee Commuting</a:t>
            </a:r>
            <a:endParaRPr b="0" i="0" sz="2200" u="none" cap="none" strike="noStrike">
              <a:solidFill>
                <a:schemeClr val="dk1"/>
              </a:solidFill>
              <a:highlight>
                <a:srgbClr val="FFE599"/>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highlight>
                <a:srgbClr val="FFE599"/>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One overall number is acceptable (for example 1,000tns CO</a:t>
            </a:r>
            <a:r>
              <a:rPr b="0" baseline="-25000" i="0" lang="en-US" sz="2200" u="none" cap="none" strike="noStrike">
                <a:solidFill>
                  <a:srgbClr val="000000"/>
                </a:solidFill>
                <a:latin typeface="Calibri"/>
                <a:ea typeface="Calibri"/>
                <a:cs typeface="Calibri"/>
                <a:sym typeface="Calibri"/>
              </a:rPr>
              <a:t>2</a:t>
            </a:r>
            <a:r>
              <a:rPr b="0" i="0" lang="en-US" sz="2200" u="none" cap="none" strike="noStrike">
                <a:solidFill>
                  <a:srgbClr val="000000"/>
                </a:solidFill>
                <a:latin typeface="Calibri"/>
                <a:ea typeface="Calibri"/>
                <a:cs typeface="Calibri"/>
                <a:sym typeface="Calibri"/>
              </a:rPr>
              <a:t>e) although </a:t>
            </a:r>
            <a:r>
              <a:rPr b="0" i="0" lang="en-US" sz="2200" u="sng" cap="none" strike="noStrike">
                <a:solidFill>
                  <a:srgbClr val="000000"/>
                </a:solidFill>
                <a:latin typeface="Calibri"/>
                <a:ea typeface="Calibri"/>
                <a:cs typeface="Calibri"/>
                <a:sym typeface="Calibri"/>
              </a:rPr>
              <a:t>breakdown into categories is highly encouraged.</a:t>
            </a:r>
            <a:endParaRPr b="0" i="0" sz="22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highlight>
                  <a:schemeClr val="lt1"/>
                </a:highlight>
                <a:latin typeface="Calibri"/>
                <a:ea typeface="Calibri"/>
                <a:cs typeface="Calibri"/>
                <a:sym typeface="Calibri"/>
              </a:rPr>
              <a:t>. </a:t>
            </a:r>
            <a:endParaRPr b="0" i="0" sz="2200" u="none" cap="none" strike="noStrike">
              <a:solidFill>
                <a:srgbClr val="000000"/>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highlight>
                  <a:schemeClr val="lt1"/>
                </a:highlight>
                <a:latin typeface="Calibri"/>
                <a:ea typeface="Calibri"/>
                <a:cs typeface="Calibri"/>
                <a:sym typeface="Calibri"/>
              </a:rPr>
              <a:t> </a:t>
            </a:r>
            <a:endParaRPr b="0" i="0" sz="2200" u="none" cap="none" strike="noStrike">
              <a:solidFill>
                <a:srgbClr val="000000"/>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2200" u="none" cap="none" strike="noStrike">
              <a:solidFill>
                <a:schemeClr val="dk1"/>
              </a:solidFill>
              <a:highlight>
                <a:srgbClr val="FFFF00"/>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highlight>
                <a:schemeClr val="lt1"/>
              </a:highlight>
              <a:latin typeface="Calibri"/>
              <a:ea typeface="Calibri"/>
              <a:cs typeface="Calibri"/>
              <a:sym typeface="Calibri"/>
            </a:endParaRPr>
          </a:p>
        </p:txBody>
      </p:sp>
      <p:sp>
        <p:nvSpPr>
          <p:cNvPr id="866" name="Google Shape;866;p106"/>
          <p:cNvSpPr txBox="1"/>
          <p:nvPr/>
        </p:nvSpPr>
        <p:spPr>
          <a:xfrm>
            <a:off x="780550" y="4137300"/>
            <a:ext cx="9639600" cy="204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lang="en-US" sz="2200">
                <a:solidFill>
                  <a:schemeClr val="dk1"/>
                </a:solidFill>
                <a:highlight>
                  <a:schemeClr val="lt1"/>
                </a:highlight>
                <a:latin typeface="Calibri"/>
                <a:ea typeface="Calibri"/>
                <a:cs typeface="Calibri"/>
                <a:sym typeface="Calibri"/>
              </a:rPr>
              <a:t> </a:t>
            </a:r>
            <a:r>
              <a:rPr b="1" i="0" lang="en-US" sz="2200" u="none" cap="none" strike="noStrike">
                <a:solidFill>
                  <a:schemeClr val="dk1"/>
                </a:solidFill>
                <a:highlight>
                  <a:schemeClr val="lt1"/>
                </a:highlight>
                <a:latin typeface="Calibri"/>
                <a:ea typeface="Calibri"/>
                <a:cs typeface="Calibri"/>
                <a:sym typeface="Calibri"/>
              </a:rPr>
              <a:t>Check  the  below guidance: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1400" u="none" cap="none" strike="noStrike">
                <a:solidFill>
                  <a:srgbClr val="000000"/>
                </a:solidFill>
                <a:latin typeface="Arial"/>
                <a:ea typeface="Arial"/>
                <a:cs typeface="Arial"/>
                <a:sym typeface="Arial"/>
              </a:rPr>
              <a:t> </a:t>
            </a:r>
            <a:r>
              <a:rPr b="0" i="0" lang="en-US" sz="2200" u="sng" cap="none" strike="noStrike">
                <a:solidFill>
                  <a:schemeClr val="hlink"/>
                </a:solidFill>
                <a:highlight>
                  <a:schemeClr val="lt1"/>
                </a:highlight>
                <a:latin typeface="Calibri"/>
                <a:ea typeface="Calibri"/>
                <a:cs typeface="Calibri"/>
                <a:sym typeface="Calibri"/>
                <a:hlinkClick r:id="rId5"/>
              </a:rPr>
              <a:t>Technical standard for Completion of Carbon Reduction Plans</a:t>
            </a:r>
            <a:r>
              <a:rPr b="0" i="0" lang="en-US" sz="2200" u="none" cap="none" strike="noStrike">
                <a:solidFill>
                  <a:schemeClr val="dk1"/>
                </a:solidFill>
                <a:highlight>
                  <a:schemeClr val="lt1"/>
                </a:highlight>
                <a:latin typeface="Calibri"/>
                <a:ea typeface="Calibri"/>
                <a:cs typeface="Calibri"/>
                <a:sym typeface="Calibri"/>
              </a:rPr>
              <a:t> </a:t>
            </a:r>
            <a:endParaRPr b="0" i="0" sz="2200" u="none" cap="none" strike="noStrike">
              <a:solidFill>
                <a:schemeClr val="dk1"/>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2200" u="none" cap="none" strike="noStrike">
                <a:solidFill>
                  <a:schemeClr val="dk1"/>
                </a:solidFill>
                <a:highlight>
                  <a:schemeClr val="lt1"/>
                </a:highlight>
                <a:latin typeface="Calibri"/>
                <a:ea typeface="Calibri"/>
                <a:cs typeface="Calibri"/>
                <a:sym typeface="Calibri"/>
              </a:rPr>
              <a:t> </a:t>
            </a:r>
            <a:r>
              <a:rPr b="0" i="0" lang="en-US" sz="2200" u="sng" cap="none" strike="noStrike">
                <a:solidFill>
                  <a:schemeClr val="hlink"/>
                </a:solidFill>
                <a:highlight>
                  <a:schemeClr val="lt1"/>
                </a:highlight>
                <a:latin typeface="Calibri"/>
                <a:ea typeface="Calibri"/>
                <a:cs typeface="Calibri"/>
                <a:sym typeface="Calibri"/>
                <a:hlinkClick r:id="rId6"/>
              </a:rPr>
              <a:t>Greenhouse Gas Protocol - Technical Guidance for Calculating Scope 3 Emissions</a:t>
            </a:r>
            <a:endParaRPr b="0" i="0" sz="2200" u="none" cap="none" strike="noStrike">
              <a:solidFill>
                <a:schemeClr val="dk1"/>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2200" u="none" cap="none" strike="noStrike">
              <a:solidFill>
                <a:schemeClr val="dk1"/>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000000"/>
              </a:solidFill>
              <a:latin typeface="Calibri"/>
              <a:ea typeface="Calibri"/>
              <a:cs typeface="Calibri"/>
              <a:sym typeface="Calibri"/>
            </a:endParaRPr>
          </a:p>
        </p:txBody>
      </p:sp>
      <p:pic>
        <p:nvPicPr>
          <p:cNvPr id="867" name="Google Shape;867;p106"/>
          <p:cNvPicPr preferRelativeResize="0"/>
          <p:nvPr/>
        </p:nvPicPr>
        <p:blipFill rotWithShape="1">
          <a:blip r:embed="rId7">
            <a:alphaModFix/>
          </a:blip>
          <a:srcRect b="0" l="0" r="0" t="0"/>
          <a:stretch/>
        </p:blipFill>
        <p:spPr>
          <a:xfrm>
            <a:off x="7734900" y="-328450"/>
            <a:ext cx="5184825" cy="5184825"/>
          </a:xfrm>
          <a:prstGeom prst="rect">
            <a:avLst/>
          </a:prstGeom>
          <a:noFill/>
          <a:ln>
            <a:noFill/>
          </a:ln>
          <a:effectLst>
            <a:outerShdw blurRad="57150" rotWithShape="0" algn="bl" dir="5400000" dist="19050">
              <a:srgbClr val="000000">
                <a:alpha val="48240"/>
              </a:srgbClr>
            </a:outerShdw>
          </a:effectLst>
        </p:spPr>
      </p:pic>
      <p:pic>
        <p:nvPicPr>
          <p:cNvPr id="868" name="Google Shape;868;p106"/>
          <p:cNvPicPr preferRelativeResize="0"/>
          <p:nvPr/>
        </p:nvPicPr>
        <p:blipFill>
          <a:blip r:embed="rId8">
            <a:alphaModFix/>
          </a:blip>
          <a:stretch>
            <a:fillRect/>
          </a:stretch>
        </p:blipFill>
        <p:spPr>
          <a:xfrm>
            <a:off x="11159612" y="6009152"/>
            <a:ext cx="936414" cy="7782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descr="Image" id="873" name="Google Shape;873;p107"/>
          <p:cNvPicPr preferRelativeResize="0"/>
          <p:nvPr/>
        </p:nvPicPr>
        <p:blipFill rotWithShape="1">
          <a:blip r:embed="rId3">
            <a:alphaModFix/>
          </a:blip>
          <a:srcRect b="0" l="0" r="0" t="0"/>
          <a:stretch/>
        </p:blipFill>
        <p:spPr>
          <a:xfrm>
            <a:off x="10784678" y="5590852"/>
            <a:ext cx="1062045" cy="883296"/>
          </a:xfrm>
          <a:prstGeom prst="rect">
            <a:avLst/>
          </a:prstGeom>
          <a:noFill/>
          <a:ln>
            <a:noFill/>
          </a:ln>
        </p:spPr>
      </p:pic>
      <p:sp>
        <p:nvSpPr>
          <p:cNvPr id="874" name="Google Shape;874;p107"/>
          <p:cNvSpPr txBox="1"/>
          <p:nvPr>
            <p:ph idx="4294967295" type="title"/>
          </p:nvPr>
        </p:nvSpPr>
        <p:spPr>
          <a:xfrm>
            <a:off x="10094175" y="219375"/>
            <a:ext cx="2097900" cy="468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2400"/>
              <a:buFont typeface="Arial"/>
              <a:buNone/>
            </a:pPr>
            <a:r>
              <a:rPr lang="en-US" sz="2500">
                <a:solidFill>
                  <a:srgbClr val="38761D"/>
                </a:solidFill>
              </a:rPr>
              <a:t>PPN: 006 Scope and Emissions</a:t>
            </a:r>
            <a:endParaRPr sz="2500">
              <a:solidFill>
                <a:srgbClr val="38761D"/>
              </a:solidFill>
            </a:endParaRPr>
          </a:p>
          <a:p>
            <a:pPr indent="0" lvl="0" marL="0" rtl="0" algn="ctr">
              <a:lnSpc>
                <a:spcPct val="100000"/>
              </a:lnSpc>
              <a:spcBef>
                <a:spcPts val="0"/>
              </a:spcBef>
              <a:spcAft>
                <a:spcPts val="0"/>
              </a:spcAft>
              <a:buClr>
                <a:schemeClr val="dk1"/>
              </a:buClr>
              <a:buSzPts val="2400"/>
              <a:buFont typeface="Arial"/>
              <a:buNone/>
            </a:pPr>
            <a:r>
              <a:t/>
            </a:r>
            <a:endParaRPr sz="2500">
              <a:solidFill>
                <a:srgbClr val="447ABE"/>
              </a:solidFill>
            </a:endParaRPr>
          </a:p>
        </p:txBody>
      </p:sp>
      <p:pic>
        <p:nvPicPr>
          <p:cNvPr descr="Image" id="875" name="Google Shape;875;p107"/>
          <p:cNvPicPr preferRelativeResize="0"/>
          <p:nvPr/>
        </p:nvPicPr>
        <p:blipFill rotWithShape="1">
          <a:blip r:embed="rId3">
            <a:alphaModFix/>
          </a:blip>
          <a:srcRect b="0" l="0" r="0" t="0"/>
          <a:stretch/>
        </p:blipFill>
        <p:spPr>
          <a:xfrm>
            <a:off x="11066903" y="5884452"/>
            <a:ext cx="1062045" cy="883296"/>
          </a:xfrm>
          <a:prstGeom prst="rect">
            <a:avLst/>
          </a:prstGeom>
          <a:noFill/>
          <a:ln>
            <a:noFill/>
          </a:ln>
        </p:spPr>
      </p:pic>
      <p:pic>
        <p:nvPicPr>
          <p:cNvPr id="876" name="Google Shape;876;p107"/>
          <p:cNvPicPr preferRelativeResize="0"/>
          <p:nvPr/>
        </p:nvPicPr>
        <p:blipFill rotWithShape="1">
          <a:blip r:embed="rId4">
            <a:alphaModFix/>
          </a:blip>
          <a:srcRect b="0" l="0" r="0" t="0"/>
          <a:stretch/>
        </p:blipFill>
        <p:spPr>
          <a:xfrm>
            <a:off x="76200" y="76200"/>
            <a:ext cx="10094177" cy="5505475"/>
          </a:xfrm>
          <a:prstGeom prst="rect">
            <a:avLst/>
          </a:prstGeom>
          <a:noFill/>
          <a:ln cap="flat" cmpd="sng" w="9525">
            <a:solidFill>
              <a:srgbClr val="00855C"/>
            </a:solidFill>
            <a:prstDash val="solid"/>
            <a:round/>
            <a:headEnd len="sm" w="sm" type="none"/>
            <a:tailEnd len="sm" w="sm" type="none"/>
          </a:ln>
        </p:spPr>
      </p:pic>
      <p:sp>
        <p:nvSpPr>
          <p:cNvPr id="877" name="Google Shape;877;p107"/>
          <p:cNvSpPr/>
          <p:nvPr/>
        </p:nvSpPr>
        <p:spPr>
          <a:xfrm>
            <a:off x="5095725" y="1071625"/>
            <a:ext cx="1159800" cy="4074300"/>
          </a:xfrm>
          <a:prstGeom prst="roundRect">
            <a:avLst>
              <a:gd fmla="val 16667" name="adj"/>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07"/>
          <p:cNvSpPr/>
          <p:nvPr/>
        </p:nvSpPr>
        <p:spPr>
          <a:xfrm>
            <a:off x="4033675" y="1295150"/>
            <a:ext cx="1062000" cy="3774600"/>
          </a:xfrm>
          <a:prstGeom prst="roundRect">
            <a:avLst>
              <a:gd fmla="val 16667" name="adj"/>
            </a:avLst>
          </a:prstGeom>
          <a:noFill/>
          <a:ln cap="flat" cmpd="sng" w="38100">
            <a:solidFill>
              <a:srgbClr val="E502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107"/>
          <p:cNvSpPr/>
          <p:nvPr/>
        </p:nvSpPr>
        <p:spPr>
          <a:xfrm>
            <a:off x="2893300" y="2430825"/>
            <a:ext cx="1062000" cy="8832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107"/>
          <p:cNvSpPr/>
          <p:nvPr/>
        </p:nvSpPr>
        <p:spPr>
          <a:xfrm>
            <a:off x="972350" y="4105625"/>
            <a:ext cx="962700" cy="8832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107"/>
          <p:cNvSpPr/>
          <p:nvPr/>
        </p:nvSpPr>
        <p:spPr>
          <a:xfrm>
            <a:off x="3141438" y="4105625"/>
            <a:ext cx="744900" cy="8832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107"/>
          <p:cNvSpPr/>
          <p:nvPr/>
        </p:nvSpPr>
        <p:spPr>
          <a:xfrm>
            <a:off x="6245151" y="1706200"/>
            <a:ext cx="1062000" cy="8832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07"/>
          <p:cNvSpPr/>
          <p:nvPr/>
        </p:nvSpPr>
        <p:spPr>
          <a:xfrm>
            <a:off x="2481898" y="4105625"/>
            <a:ext cx="659400" cy="8832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107"/>
          <p:cNvSpPr/>
          <p:nvPr/>
        </p:nvSpPr>
        <p:spPr>
          <a:xfrm>
            <a:off x="148050" y="2260127"/>
            <a:ext cx="2097900" cy="1282500"/>
          </a:xfrm>
          <a:prstGeom prst="wedgeRoundRectCallout">
            <a:avLst>
              <a:gd fmla="val -32454" name="adj1"/>
              <a:gd fmla="val 97579" name="adj2"/>
              <a:gd fmla="val 0" name="adj3"/>
            </a:avLst>
          </a:prstGeom>
          <a:solidFill>
            <a:srgbClr val="FFF2CC"/>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UPSTREAM </a:t>
            </a:r>
            <a:r>
              <a:rPr b="0" i="0" lang="en-US" sz="1400" u="none" cap="none" strike="noStrike">
                <a:solidFill>
                  <a:srgbClr val="000000"/>
                </a:solidFill>
                <a:latin typeface="Arial"/>
                <a:ea typeface="Arial"/>
                <a:cs typeface="Arial"/>
                <a:sym typeface="Arial"/>
              </a:rPr>
              <a:t>activities: Arise from business products or services </a:t>
            </a:r>
            <a:r>
              <a:rPr b="0" i="1" lang="en-US" sz="1400" u="none" cap="none" strike="noStrike">
                <a:solidFill>
                  <a:srgbClr val="000000"/>
                </a:solidFill>
                <a:latin typeface="Arial"/>
                <a:ea typeface="Arial"/>
                <a:cs typeface="Arial"/>
                <a:sym typeface="Arial"/>
              </a:rPr>
              <a:t>getting to market </a:t>
            </a:r>
            <a:endParaRPr b="0" i="1" sz="1400" u="none" cap="none" strike="noStrike">
              <a:solidFill>
                <a:srgbClr val="000000"/>
              </a:solidFill>
              <a:latin typeface="Arial"/>
              <a:ea typeface="Arial"/>
              <a:cs typeface="Arial"/>
              <a:sym typeface="Arial"/>
            </a:endParaRPr>
          </a:p>
        </p:txBody>
      </p:sp>
      <p:sp>
        <p:nvSpPr>
          <p:cNvPr id="885" name="Google Shape;885;p107"/>
          <p:cNvSpPr/>
          <p:nvPr/>
        </p:nvSpPr>
        <p:spPr>
          <a:xfrm>
            <a:off x="7694900" y="1858602"/>
            <a:ext cx="2097900" cy="1282500"/>
          </a:xfrm>
          <a:prstGeom prst="wedgeRoundRectCallout">
            <a:avLst>
              <a:gd fmla="val 39761" name="adj1"/>
              <a:gd fmla="val 131148" name="adj2"/>
              <a:gd fmla="val 0" name="adj3"/>
            </a:avLst>
          </a:prstGeom>
          <a:solidFill>
            <a:srgbClr val="FFF2CC"/>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DOWNSTREAM </a:t>
            </a:r>
            <a:r>
              <a:rPr b="0" i="0" lang="en-US" sz="1400" u="none" cap="none" strike="noStrike">
                <a:solidFill>
                  <a:srgbClr val="000000"/>
                </a:solidFill>
                <a:latin typeface="Arial"/>
                <a:ea typeface="Arial"/>
                <a:cs typeface="Arial"/>
                <a:sym typeface="Arial"/>
              </a:rPr>
              <a:t>activities: Arise from use and disposal of said product or service</a:t>
            </a:r>
            <a:endParaRPr b="0" i="1" sz="1400" u="none" cap="none" strike="noStrike">
              <a:solidFill>
                <a:srgbClr val="000000"/>
              </a:solidFill>
              <a:latin typeface="Arial"/>
              <a:ea typeface="Arial"/>
              <a:cs typeface="Arial"/>
              <a:sym typeface="Arial"/>
            </a:endParaRPr>
          </a:p>
        </p:txBody>
      </p:sp>
      <p:pic>
        <p:nvPicPr>
          <p:cNvPr id="886" name="Google Shape;886;p107"/>
          <p:cNvPicPr preferRelativeResize="0"/>
          <p:nvPr/>
        </p:nvPicPr>
        <p:blipFill>
          <a:blip r:embed="rId5">
            <a:alphaModFix/>
          </a:blip>
          <a:stretch>
            <a:fillRect/>
          </a:stretch>
        </p:blipFill>
        <p:spPr>
          <a:xfrm>
            <a:off x="11192537" y="5989464"/>
            <a:ext cx="936414" cy="778276"/>
          </a:xfrm>
          <a:prstGeom prst="rect">
            <a:avLst/>
          </a:prstGeom>
          <a:noFill/>
          <a:ln>
            <a:noFill/>
          </a:ln>
        </p:spPr>
      </p:pic>
      <p:sp>
        <p:nvSpPr>
          <p:cNvPr id="887" name="Google Shape;887;p107"/>
          <p:cNvSpPr txBox="1"/>
          <p:nvPr/>
        </p:nvSpPr>
        <p:spPr>
          <a:xfrm>
            <a:off x="336875" y="5666875"/>
            <a:ext cx="56910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chemeClr val="dk1"/>
                </a:solidFill>
                <a:latin typeface="Calibri"/>
                <a:ea typeface="Calibri"/>
                <a:cs typeface="Calibri"/>
                <a:sym typeface="Calibri"/>
              </a:rPr>
              <a:t>Additional resources</a:t>
            </a:r>
            <a:endParaRPr b="1" sz="23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b="1" lang="en-US" sz="1900">
                <a:solidFill>
                  <a:schemeClr val="dk1"/>
                </a:solidFill>
                <a:latin typeface="Calibri"/>
                <a:ea typeface="Calibri"/>
                <a:cs typeface="Calibri"/>
                <a:sym typeface="Calibri"/>
              </a:rPr>
              <a:t> Variety of </a:t>
            </a:r>
            <a:r>
              <a:rPr b="1" lang="en-US" sz="1700" u="sng">
                <a:solidFill>
                  <a:srgbClr val="6AA84F"/>
                </a:solidFill>
                <a:latin typeface="Calibri"/>
                <a:ea typeface="Calibri"/>
                <a:cs typeface="Calibri"/>
                <a:sym typeface="Calibri"/>
                <a:hlinkClick r:id="rId6">
                  <a:extLst>
                    <a:ext uri="{A12FA001-AC4F-418D-AE19-62706E023703}">
                      <ahyp:hlinkClr val="tx"/>
                    </a:ext>
                  </a:extLst>
                </a:hlinkClick>
              </a:rPr>
              <a:t>GHG Tools</a:t>
            </a:r>
            <a:r>
              <a:rPr b="1" lang="en-US" sz="1700" u="sng">
                <a:solidFill>
                  <a:srgbClr val="B6D7A8"/>
                </a:solidFill>
                <a:latin typeface="Calibri"/>
                <a:ea typeface="Calibri"/>
                <a:cs typeface="Calibri"/>
                <a:sym typeface="Calibri"/>
                <a:hlinkClick r:id="rId7">
                  <a:extLst>
                    <a:ext uri="{A12FA001-AC4F-418D-AE19-62706E023703}">
                      <ahyp:hlinkClr val="tx"/>
                    </a:ext>
                  </a:extLst>
                </a:hlinkClick>
              </a:rPr>
              <a:t> </a:t>
            </a:r>
            <a:endParaRPr b="1" sz="19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b="1" lang="en-US" sz="1900">
                <a:solidFill>
                  <a:schemeClr val="dk1"/>
                </a:solidFill>
                <a:latin typeface="Calibri"/>
                <a:ea typeface="Calibri"/>
                <a:cs typeface="Calibri"/>
                <a:sym typeface="Calibri"/>
              </a:rPr>
              <a:t> </a:t>
            </a:r>
            <a:r>
              <a:rPr b="1" lang="en-US" sz="1700" u="sng">
                <a:solidFill>
                  <a:srgbClr val="6AA84F"/>
                </a:solidFill>
                <a:latin typeface="Calibri"/>
                <a:ea typeface="Calibri"/>
                <a:cs typeface="Calibri"/>
                <a:sym typeface="Calibri"/>
                <a:hlinkClick r:id="rId8">
                  <a:extLst>
                    <a:ext uri="{A12FA001-AC4F-418D-AE19-62706E023703}">
                      <ahyp:hlinkClr val="tx"/>
                    </a:ext>
                  </a:extLst>
                </a:hlinkClick>
              </a:rPr>
              <a:t>GHG Protocol</a:t>
            </a:r>
            <a:r>
              <a:rPr b="1" lang="en-US" sz="1900">
                <a:solidFill>
                  <a:srgbClr val="6AA84F"/>
                </a:solidFill>
                <a:latin typeface="Calibri"/>
                <a:ea typeface="Calibri"/>
                <a:cs typeface="Calibri"/>
                <a:sym typeface="Calibri"/>
              </a:rPr>
              <a:t> </a:t>
            </a:r>
            <a:r>
              <a:rPr b="1" lang="en-US" sz="1900">
                <a:solidFill>
                  <a:schemeClr val="dk1"/>
                </a:solidFill>
                <a:latin typeface="Calibri"/>
                <a:ea typeface="Calibri"/>
                <a:cs typeface="Calibri"/>
                <a:sym typeface="Calibri"/>
              </a:rPr>
              <a:t>for Scope 1, 2 and 3</a:t>
            </a:r>
            <a:endParaRPr b="1" sz="1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300"/>
              <a:buFont typeface="Arial"/>
              <a:buNone/>
            </a:pPr>
            <a:r>
              <a:t/>
            </a:r>
            <a:endParaRPr sz="23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sz="1600">
              <a:solidFill>
                <a:srgbClr val="231F20"/>
              </a:solidFill>
              <a:latin typeface="Calibri"/>
              <a:ea typeface="Calibri"/>
              <a:cs typeface="Calibri"/>
              <a:sym typeface="Calibri"/>
            </a:endParaRPr>
          </a:p>
          <a:p>
            <a:pPr indent="0" lvl="0" marL="457200" rtl="0" algn="l">
              <a:spcBef>
                <a:spcPts val="0"/>
              </a:spcBef>
              <a:spcAft>
                <a:spcPts val="0"/>
              </a:spcAft>
              <a:buClr>
                <a:schemeClr val="dk1"/>
              </a:buClr>
              <a:buSzPts val="1600"/>
              <a:buFont typeface="Arial"/>
              <a:buNone/>
            </a:pPr>
            <a:r>
              <a:t/>
            </a:r>
            <a:endParaRPr sz="1600">
              <a:solidFill>
                <a:srgbClr val="231F20"/>
              </a:solidFill>
              <a:latin typeface="Calibri"/>
              <a:ea typeface="Calibri"/>
              <a:cs typeface="Calibri"/>
              <a:sym typeface="Calibri"/>
            </a:endParaRPr>
          </a:p>
          <a:p>
            <a:pPr indent="0" lvl="0" marL="0" rtl="0" algn="l">
              <a:spcBef>
                <a:spcPts val="0"/>
              </a:spcBef>
              <a:spcAft>
                <a:spcPts val="0"/>
              </a:spcAft>
              <a:buNone/>
            </a:pPr>
            <a:r>
              <a:t/>
            </a:r>
            <a:endParaRPr b="1" sz="27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descr="Image" id="892" name="Google Shape;892;p108"/>
          <p:cNvPicPr preferRelativeResize="0"/>
          <p:nvPr/>
        </p:nvPicPr>
        <p:blipFill rotWithShape="1">
          <a:blip r:embed="rId3">
            <a:alphaModFix/>
          </a:blip>
          <a:srcRect b="0" l="0" r="0" t="0"/>
          <a:stretch/>
        </p:blipFill>
        <p:spPr>
          <a:xfrm>
            <a:off x="-74250" y="-16162"/>
            <a:ext cx="12192000" cy="6890324"/>
          </a:xfrm>
          <a:prstGeom prst="rect">
            <a:avLst/>
          </a:prstGeom>
          <a:noFill/>
          <a:ln>
            <a:noFill/>
          </a:ln>
        </p:spPr>
      </p:pic>
      <p:pic>
        <p:nvPicPr>
          <p:cNvPr descr="Image" id="893" name="Google Shape;893;p108"/>
          <p:cNvPicPr preferRelativeResize="0"/>
          <p:nvPr/>
        </p:nvPicPr>
        <p:blipFill rotWithShape="1">
          <a:blip r:embed="rId4">
            <a:alphaModFix/>
          </a:blip>
          <a:srcRect b="0" l="0" r="0" t="0"/>
          <a:stretch/>
        </p:blipFill>
        <p:spPr>
          <a:xfrm>
            <a:off x="12" y="6297419"/>
            <a:ext cx="2464156" cy="380512"/>
          </a:xfrm>
          <a:prstGeom prst="rect">
            <a:avLst/>
          </a:prstGeom>
          <a:noFill/>
          <a:ln>
            <a:noFill/>
          </a:ln>
        </p:spPr>
      </p:pic>
      <p:sp>
        <p:nvSpPr>
          <p:cNvPr id="894" name="Google Shape;894;p108"/>
          <p:cNvSpPr txBox="1"/>
          <p:nvPr/>
        </p:nvSpPr>
        <p:spPr>
          <a:xfrm>
            <a:off x="0" y="0"/>
            <a:ext cx="9488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400"/>
              <a:buFont typeface="Arial"/>
              <a:buNone/>
            </a:pPr>
            <a:r>
              <a:t/>
            </a:r>
            <a:endParaRPr b="1" i="0" sz="3400" u="none" cap="none" strike="noStrike">
              <a:solidFill>
                <a:srgbClr val="009F91"/>
              </a:solidFill>
              <a:latin typeface="Calibri"/>
              <a:ea typeface="Calibri"/>
              <a:cs typeface="Calibri"/>
              <a:sym typeface="Calibri"/>
            </a:endParaRPr>
          </a:p>
        </p:txBody>
      </p:sp>
      <p:pic>
        <p:nvPicPr>
          <p:cNvPr id="895" name="Google Shape;895;p108"/>
          <p:cNvPicPr preferRelativeResize="0"/>
          <p:nvPr/>
        </p:nvPicPr>
        <p:blipFill rotWithShape="1">
          <a:blip r:embed="rId5">
            <a:alphaModFix/>
          </a:blip>
          <a:srcRect b="0" l="0" r="0" t="0"/>
          <a:stretch/>
        </p:blipFill>
        <p:spPr>
          <a:xfrm rot="8501567">
            <a:off x="3614622" y="804831"/>
            <a:ext cx="7741527" cy="4574042"/>
          </a:xfrm>
          <a:prstGeom prst="rect">
            <a:avLst/>
          </a:prstGeom>
          <a:noFill/>
          <a:ln>
            <a:noFill/>
          </a:ln>
        </p:spPr>
      </p:pic>
      <p:sp>
        <p:nvSpPr>
          <p:cNvPr id="896" name="Google Shape;896;p108"/>
          <p:cNvSpPr txBox="1"/>
          <p:nvPr/>
        </p:nvSpPr>
        <p:spPr>
          <a:xfrm>
            <a:off x="1783500" y="477725"/>
            <a:ext cx="35733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200"/>
              <a:buFont typeface="Arial"/>
              <a:buNone/>
            </a:pPr>
            <a:r>
              <a:t/>
            </a:r>
            <a:endParaRPr b="1" i="0" sz="5200" u="none" cap="none" strike="noStrike">
              <a:solidFill>
                <a:srgbClr val="38761D"/>
              </a:solidFill>
              <a:latin typeface="Arial"/>
              <a:ea typeface="Arial"/>
              <a:cs typeface="Arial"/>
              <a:sym typeface="Arial"/>
            </a:endParaRPr>
          </a:p>
        </p:txBody>
      </p:sp>
      <p:sp>
        <p:nvSpPr>
          <p:cNvPr id="897" name="Google Shape;897;p108"/>
          <p:cNvSpPr txBox="1"/>
          <p:nvPr/>
        </p:nvSpPr>
        <p:spPr>
          <a:xfrm rot="-1751090">
            <a:off x="6433929" y="683557"/>
            <a:ext cx="2999824" cy="600344"/>
          </a:xfrm>
          <a:prstGeom prst="rect">
            <a:avLst/>
          </a:prstGeom>
          <a:noFill/>
          <a:ln>
            <a:noFill/>
          </a:ln>
          <a:effectLst>
            <a:outerShdw blurRad="57150" rotWithShape="0" algn="bl" dir="5400000" dist="19050">
              <a:srgbClr val="000000">
                <a:alpha val="4824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Arial"/>
                <a:ea typeface="Arial"/>
                <a:cs typeface="Arial"/>
                <a:sym typeface="Arial"/>
              </a:rPr>
              <a:t>Transparency </a:t>
            </a:r>
            <a:endParaRPr b="1" i="0" sz="2700" u="none" cap="none" strike="noStrike">
              <a:solidFill>
                <a:schemeClr val="lt1"/>
              </a:solidFill>
              <a:latin typeface="Arial"/>
              <a:ea typeface="Arial"/>
              <a:cs typeface="Arial"/>
              <a:sym typeface="Arial"/>
            </a:endParaRPr>
          </a:p>
        </p:txBody>
      </p:sp>
      <p:sp>
        <p:nvSpPr>
          <p:cNvPr id="898" name="Google Shape;898;p108"/>
          <p:cNvSpPr txBox="1"/>
          <p:nvPr/>
        </p:nvSpPr>
        <p:spPr>
          <a:xfrm rot="-909880">
            <a:off x="7543003" y="1620171"/>
            <a:ext cx="3000068" cy="600172"/>
          </a:xfrm>
          <a:prstGeom prst="rect">
            <a:avLst/>
          </a:prstGeom>
          <a:noFill/>
          <a:ln>
            <a:noFill/>
          </a:ln>
          <a:effectLst>
            <a:outerShdw blurRad="57150" rotWithShape="0" algn="bl" dir="5400000" dist="19050">
              <a:srgbClr val="000000">
                <a:alpha val="4824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Arial"/>
                <a:ea typeface="Arial"/>
                <a:cs typeface="Arial"/>
                <a:sym typeface="Arial"/>
              </a:rPr>
              <a:t>Narrative</a:t>
            </a:r>
            <a:endParaRPr b="1" i="0" sz="2700" u="none" cap="none" strike="noStrike">
              <a:solidFill>
                <a:schemeClr val="lt1"/>
              </a:solidFill>
              <a:latin typeface="Arial"/>
              <a:ea typeface="Arial"/>
              <a:cs typeface="Arial"/>
              <a:sym typeface="Arial"/>
            </a:endParaRPr>
          </a:p>
        </p:txBody>
      </p:sp>
      <p:sp>
        <p:nvSpPr>
          <p:cNvPr id="899" name="Google Shape;899;p108"/>
          <p:cNvSpPr txBox="1"/>
          <p:nvPr/>
        </p:nvSpPr>
        <p:spPr>
          <a:xfrm rot="4364890">
            <a:off x="4320597" y="5155439"/>
            <a:ext cx="3000281" cy="600268"/>
          </a:xfrm>
          <a:prstGeom prst="rect">
            <a:avLst/>
          </a:prstGeom>
          <a:noFill/>
          <a:ln>
            <a:noFill/>
          </a:ln>
          <a:effectLst>
            <a:outerShdw blurRad="57150" rotWithShape="0" algn="bl" dir="5400000" dist="19050">
              <a:srgbClr val="000000">
                <a:alpha val="4824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Arial"/>
                <a:ea typeface="Arial"/>
                <a:cs typeface="Arial"/>
                <a:sym typeface="Arial"/>
              </a:rPr>
              <a:t>Accountability </a:t>
            </a:r>
            <a:endParaRPr b="1" i="0" sz="2700" u="none" cap="none" strike="noStrike">
              <a:solidFill>
                <a:schemeClr val="lt1"/>
              </a:solidFill>
              <a:latin typeface="Arial"/>
              <a:ea typeface="Arial"/>
              <a:cs typeface="Arial"/>
              <a:sym typeface="Arial"/>
            </a:endParaRPr>
          </a:p>
        </p:txBody>
      </p:sp>
      <p:sp>
        <p:nvSpPr>
          <p:cNvPr id="900" name="Google Shape;900;p108"/>
          <p:cNvSpPr txBox="1"/>
          <p:nvPr/>
        </p:nvSpPr>
        <p:spPr>
          <a:xfrm rot="231200">
            <a:off x="7283516" y="3202945"/>
            <a:ext cx="2999882" cy="600148"/>
          </a:xfrm>
          <a:prstGeom prst="rect">
            <a:avLst/>
          </a:prstGeom>
          <a:noFill/>
          <a:ln>
            <a:noFill/>
          </a:ln>
          <a:effectLst>
            <a:outerShdw blurRad="57150" rotWithShape="0" algn="bl" dir="5400000" dist="19050">
              <a:srgbClr val="000000">
                <a:alpha val="4824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Arial"/>
                <a:ea typeface="Arial"/>
                <a:cs typeface="Arial"/>
                <a:sym typeface="Arial"/>
              </a:rPr>
              <a:t>Diligence</a:t>
            </a:r>
            <a:endParaRPr b="1" i="0" sz="2700" u="none" cap="none" strike="noStrike">
              <a:solidFill>
                <a:schemeClr val="lt1"/>
              </a:solidFill>
              <a:latin typeface="Arial"/>
              <a:ea typeface="Arial"/>
              <a:cs typeface="Arial"/>
              <a:sym typeface="Arial"/>
            </a:endParaRPr>
          </a:p>
        </p:txBody>
      </p:sp>
      <p:sp>
        <p:nvSpPr>
          <p:cNvPr id="901" name="Google Shape;901;p108"/>
          <p:cNvSpPr txBox="1"/>
          <p:nvPr/>
        </p:nvSpPr>
        <p:spPr>
          <a:xfrm rot="2699518">
            <a:off x="5873592" y="4451560"/>
            <a:ext cx="3023306" cy="600334"/>
          </a:xfrm>
          <a:prstGeom prst="rect">
            <a:avLst/>
          </a:prstGeom>
          <a:noFill/>
          <a:ln>
            <a:noFill/>
          </a:ln>
          <a:effectLst>
            <a:outerShdw blurRad="57150" rotWithShape="0" algn="bl" dir="5400000" dist="19050">
              <a:srgbClr val="000000">
                <a:alpha val="4824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lt1"/>
                </a:solidFill>
                <a:latin typeface="Arial"/>
                <a:ea typeface="Arial"/>
                <a:cs typeface="Arial"/>
                <a:sym typeface="Arial"/>
              </a:rPr>
              <a:t>Perspective </a:t>
            </a:r>
            <a:endParaRPr b="1" i="0" sz="2700" u="none" cap="none" strike="noStrike">
              <a:solidFill>
                <a:schemeClr val="lt1"/>
              </a:solidFill>
              <a:latin typeface="Arial"/>
              <a:ea typeface="Arial"/>
              <a:cs typeface="Arial"/>
              <a:sym typeface="Arial"/>
            </a:endParaRPr>
          </a:p>
        </p:txBody>
      </p:sp>
      <p:sp>
        <p:nvSpPr>
          <p:cNvPr id="902" name="Google Shape;902;p108"/>
          <p:cNvSpPr txBox="1"/>
          <p:nvPr/>
        </p:nvSpPr>
        <p:spPr>
          <a:xfrm>
            <a:off x="1337650" y="1977125"/>
            <a:ext cx="49260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38761D"/>
                </a:solidFill>
                <a:latin typeface="Arial"/>
                <a:ea typeface="Arial"/>
                <a:cs typeface="Arial"/>
                <a:sym typeface="Arial"/>
              </a:rPr>
              <a:t>Principles of a  Compliant CRP </a:t>
            </a:r>
            <a:endParaRPr b="1" i="0" sz="6600" u="none" cap="none" strike="noStrike">
              <a:solidFill>
                <a:srgbClr val="38761D"/>
              </a:solidFill>
              <a:latin typeface="Arial"/>
              <a:ea typeface="Arial"/>
              <a:cs typeface="Arial"/>
              <a:sym typeface="Arial"/>
            </a:endParaRPr>
          </a:p>
        </p:txBody>
      </p:sp>
      <p:pic>
        <p:nvPicPr>
          <p:cNvPr id="903" name="Google Shape;903;p108"/>
          <p:cNvPicPr preferRelativeResize="0"/>
          <p:nvPr/>
        </p:nvPicPr>
        <p:blipFill>
          <a:blip r:embed="rId6">
            <a:alphaModFix/>
          </a:blip>
          <a:stretch>
            <a:fillRect/>
          </a:stretch>
        </p:blipFill>
        <p:spPr>
          <a:xfrm>
            <a:off x="11159612" y="6009152"/>
            <a:ext cx="936414" cy="7782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descr="Image" id="908" name="Google Shape;908;p109"/>
          <p:cNvPicPr preferRelativeResize="0"/>
          <p:nvPr/>
        </p:nvPicPr>
        <p:blipFill rotWithShape="1">
          <a:blip r:embed="rId3">
            <a:alphaModFix/>
          </a:blip>
          <a:srcRect b="0" l="0" r="0" t="0"/>
          <a:stretch/>
        </p:blipFill>
        <p:spPr>
          <a:xfrm>
            <a:off x="-56550" y="-32325"/>
            <a:ext cx="12192000" cy="6890324"/>
          </a:xfrm>
          <a:prstGeom prst="rect">
            <a:avLst/>
          </a:prstGeom>
          <a:noFill/>
          <a:ln>
            <a:noFill/>
          </a:ln>
        </p:spPr>
      </p:pic>
      <p:pic>
        <p:nvPicPr>
          <p:cNvPr descr="Image" id="909" name="Google Shape;909;p109"/>
          <p:cNvPicPr preferRelativeResize="0"/>
          <p:nvPr/>
        </p:nvPicPr>
        <p:blipFill rotWithShape="1">
          <a:blip r:embed="rId4">
            <a:alphaModFix/>
          </a:blip>
          <a:srcRect b="0" l="0" r="0" t="0"/>
          <a:stretch/>
        </p:blipFill>
        <p:spPr>
          <a:xfrm>
            <a:off x="10784678" y="5590852"/>
            <a:ext cx="1062045" cy="883296"/>
          </a:xfrm>
          <a:prstGeom prst="rect">
            <a:avLst/>
          </a:prstGeom>
          <a:noFill/>
          <a:ln>
            <a:noFill/>
          </a:ln>
        </p:spPr>
      </p:pic>
      <p:pic>
        <p:nvPicPr>
          <p:cNvPr descr="Image" id="910" name="Google Shape;910;p109"/>
          <p:cNvPicPr preferRelativeResize="0"/>
          <p:nvPr/>
        </p:nvPicPr>
        <p:blipFill rotWithShape="1">
          <a:blip r:embed="rId5">
            <a:alphaModFix/>
          </a:blip>
          <a:srcRect b="0" l="0" r="0" t="0"/>
          <a:stretch/>
        </p:blipFill>
        <p:spPr>
          <a:xfrm>
            <a:off x="837237" y="6032744"/>
            <a:ext cx="2464156" cy="380512"/>
          </a:xfrm>
          <a:prstGeom prst="rect">
            <a:avLst/>
          </a:prstGeom>
          <a:noFill/>
          <a:ln>
            <a:noFill/>
          </a:ln>
        </p:spPr>
      </p:pic>
      <p:pic>
        <p:nvPicPr>
          <p:cNvPr id="911" name="Google Shape;911;p109"/>
          <p:cNvPicPr preferRelativeResize="0"/>
          <p:nvPr/>
        </p:nvPicPr>
        <p:blipFill rotWithShape="1">
          <a:blip r:embed="rId6">
            <a:alphaModFix/>
          </a:blip>
          <a:srcRect b="0" l="0" r="0" t="0"/>
          <a:stretch/>
        </p:blipFill>
        <p:spPr>
          <a:xfrm>
            <a:off x="142200" y="-14071"/>
            <a:ext cx="5316900" cy="6846421"/>
          </a:xfrm>
          <a:prstGeom prst="rect">
            <a:avLst/>
          </a:prstGeom>
          <a:noFill/>
          <a:ln>
            <a:noFill/>
          </a:ln>
        </p:spPr>
      </p:pic>
      <p:sp>
        <p:nvSpPr>
          <p:cNvPr id="912" name="Google Shape;912;p109"/>
          <p:cNvSpPr/>
          <p:nvPr/>
        </p:nvSpPr>
        <p:spPr>
          <a:xfrm>
            <a:off x="5558875" y="2669188"/>
            <a:ext cx="4553400" cy="1479900"/>
          </a:xfrm>
          <a:prstGeom prst="leftArrowCallout">
            <a:avLst>
              <a:gd fmla="val 22228" name="adj1"/>
              <a:gd fmla="val 26061" name="adj2"/>
              <a:gd fmla="val 17817" name="adj3"/>
              <a:gd fmla="val 64977" name="adj4"/>
            </a:avLst>
          </a:prstGeom>
          <a:solidFill>
            <a:srgbClr val="F9CB9C"/>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700"/>
              </a:spcBef>
              <a:spcAft>
                <a:spcPts val="0"/>
              </a:spcAft>
              <a:buClr>
                <a:srgbClr val="000000"/>
              </a:buClr>
              <a:buSzPts val="16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10000"/>
              </a:lnSpc>
              <a:spcBef>
                <a:spcPts val="7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Baseline emissions </a:t>
            </a:r>
            <a:r>
              <a:rPr b="0" i="0" lang="en-US" sz="1600" u="none" cap="none" strike="noStrike">
                <a:solidFill>
                  <a:schemeClr val="dk1"/>
                </a:solidFill>
                <a:latin typeface="Arial"/>
                <a:ea typeface="Arial"/>
                <a:cs typeface="Arial"/>
                <a:sym typeface="Arial"/>
              </a:rPr>
              <a:t>are the emissions calculated for the first time, </a:t>
            </a:r>
            <a:r>
              <a:rPr b="0" i="0" lang="en-US" sz="1600" u="sng" cap="none" strike="noStrike">
                <a:solidFill>
                  <a:schemeClr val="dk1"/>
                </a:solidFill>
                <a:latin typeface="Arial"/>
                <a:ea typeface="Arial"/>
                <a:cs typeface="Arial"/>
                <a:sym typeface="Arial"/>
              </a:rPr>
              <a:t>before any improvements</a:t>
            </a:r>
            <a:r>
              <a:rPr b="0" i="0" lang="en-US" sz="1600" u="none" cap="none" strike="noStrike">
                <a:solidFill>
                  <a:schemeClr val="dk1"/>
                </a:solidFill>
                <a:latin typeface="Arial"/>
                <a:ea typeface="Arial"/>
                <a:cs typeface="Arial"/>
                <a:sym typeface="Arial"/>
              </a:rPr>
              <a:t> and reductions solutions.</a:t>
            </a:r>
            <a:endParaRPr b="0" i="0" sz="1600" u="none" cap="none" strike="noStrike">
              <a:solidFill>
                <a:schemeClr val="dk1"/>
              </a:solidFill>
              <a:latin typeface="Arial"/>
              <a:ea typeface="Arial"/>
              <a:cs typeface="Arial"/>
              <a:sym typeface="Arial"/>
            </a:endParaRPr>
          </a:p>
          <a:p>
            <a:pPr indent="0" lvl="0" marL="0" marR="0" rtl="0" algn="l">
              <a:lnSpc>
                <a:spcPct val="110000"/>
              </a:lnSpc>
              <a:spcBef>
                <a:spcPts val="700"/>
              </a:spcBef>
              <a:spcAft>
                <a:spcPts val="700"/>
              </a:spcAft>
              <a:buClr>
                <a:srgbClr val="000000"/>
              </a:buClr>
              <a:buSzPts val="1600"/>
              <a:buFont typeface="Arial"/>
              <a:buNone/>
            </a:pPr>
            <a:r>
              <a:t/>
            </a:r>
            <a:endParaRPr b="1" i="0" sz="1600" u="none" cap="none" strike="noStrike">
              <a:solidFill>
                <a:schemeClr val="dk1"/>
              </a:solidFill>
              <a:latin typeface="Arial"/>
              <a:ea typeface="Arial"/>
              <a:cs typeface="Arial"/>
              <a:sym typeface="Arial"/>
            </a:endParaRPr>
          </a:p>
        </p:txBody>
      </p:sp>
      <p:sp>
        <p:nvSpPr>
          <p:cNvPr id="913" name="Google Shape;913;p109"/>
          <p:cNvSpPr/>
          <p:nvPr/>
        </p:nvSpPr>
        <p:spPr>
          <a:xfrm>
            <a:off x="5558875" y="4555500"/>
            <a:ext cx="4553400" cy="1624800"/>
          </a:xfrm>
          <a:prstGeom prst="leftArrowCallout">
            <a:avLst>
              <a:gd fmla="val 22412" name="adj1"/>
              <a:gd fmla="val 20689" name="adj2"/>
              <a:gd fmla="val 16602" name="adj3"/>
              <a:gd fmla="val 64977" name="adj4"/>
            </a:avLst>
          </a:prstGeom>
          <a:solidFill>
            <a:srgbClr val="F9CB9C"/>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700"/>
              </a:spcBef>
              <a:spcAft>
                <a:spcPts val="0"/>
              </a:spcAft>
              <a:buClr>
                <a:srgbClr val="000000"/>
              </a:buClr>
              <a:buSzPts val="16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10000"/>
              </a:lnSpc>
              <a:spcBef>
                <a:spcPts val="7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Current emissions is a complete 12 month cycle.  </a:t>
            </a:r>
            <a:endParaRPr b="1" i="0" sz="1600" u="none" cap="none" strike="noStrike">
              <a:solidFill>
                <a:schemeClr val="dk1"/>
              </a:solidFill>
              <a:latin typeface="Arial"/>
              <a:ea typeface="Arial"/>
              <a:cs typeface="Arial"/>
              <a:sym typeface="Arial"/>
            </a:endParaRPr>
          </a:p>
          <a:p>
            <a:pPr indent="0" lvl="0" marL="0" marR="0" rtl="0" algn="l">
              <a:lnSpc>
                <a:spcPct val="110000"/>
              </a:lnSpc>
              <a:spcBef>
                <a:spcPts val="70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Should be within</a:t>
            </a:r>
            <a:r>
              <a:rPr b="1" i="0" lang="en-US" sz="1600" u="none" cap="none" strike="noStrike">
                <a:solidFill>
                  <a:schemeClr val="dk1"/>
                </a:solidFill>
                <a:latin typeface="Arial"/>
                <a:ea typeface="Arial"/>
                <a:cs typeface="Arial"/>
                <a:sym typeface="Arial"/>
              </a:rPr>
              <a:t> no more than 18 months </a:t>
            </a:r>
            <a:r>
              <a:rPr b="0" i="0" lang="en-US" sz="1600" u="none" cap="none" strike="noStrike">
                <a:solidFill>
                  <a:schemeClr val="dk1"/>
                </a:solidFill>
                <a:latin typeface="Arial"/>
                <a:ea typeface="Arial"/>
                <a:cs typeface="Arial"/>
                <a:sym typeface="Arial"/>
              </a:rPr>
              <a:t>to enter the procurement process.</a:t>
            </a:r>
            <a:endParaRPr b="0" i="0" sz="1600" u="none" cap="none" strike="noStrike">
              <a:solidFill>
                <a:schemeClr val="dk1"/>
              </a:solidFill>
              <a:latin typeface="Arial"/>
              <a:ea typeface="Arial"/>
              <a:cs typeface="Arial"/>
              <a:sym typeface="Arial"/>
            </a:endParaRPr>
          </a:p>
          <a:p>
            <a:pPr indent="0" lvl="0" marL="0" marR="0" rtl="0" algn="l">
              <a:lnSpc>
                <a:spcPct val="110000"/>
              </a:lnSpc>
              <a:spcBef>
                <a:spcPts val="700"/>
              </a:spcBef>
              <a:spcAft>
                <a:spcPts val="700"/>
              </a:spcAft>
              <a:buClr>
                <a:srgbClr val="000000"/>
              </a:buClr>
              <a:buSzPts val="1600"/>
              <a:buFont typeface="Arial"/>
              <a:buNone/>
            </a:pPr>
            <a:r>
              <a:t/>
            </a:r>
            <a:endParaRPr b="1" i="0" sz="1600" u="none" cap="none" strike="noStrike">
              <a:solidFill>
                <a:schemeClr val="dk1"/>
              </a:solidFill>
              <a:latin typeface="Arial"/>
              <a:ea typeface="Arial"/>
              <a:cs typeface="Arial"/>
              <a:sym typeface="Arial"/>
            </a:endParaRPr>
          </a:p>
        </p:txBody>
      </p:sp>
      <p:sp>
        <p:nvSpPr>
          <p:cNvPr id="914" name="Google Shape;914;p109"/>
          <p:cNvSpPr/>
          <p:nvPr/>
        </p:nvSpPr>
        <p:spPr>
          <a:xfrm>
            <a:off x="5558875" y="557750"/>
            <a:ext cx="4933200" cy="718500"/>
          </a:xfrm>
          <a:prstGeom prst="leftArrowCallout">
            <a:avLst>
              <a:gd fmla="val 30014" name="adj1"/>
              <a:gd fmla="val 38230" name="adj2"/>
              <a:gd fmla="val 29707" name="adj3"/>
              <a:gd fmla="val 65901" name="adj4"/>
            </a:avLst>
          </a:prstGeom>
          <a:solidFill>
            <a:srgbClr val="F9CB9C"/>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Your </a:t>
            </a:r>
            <a:r>
              <a:rPr b="1" i="0" lang="en-US" sz="1600" u="none" cap="none" strike="noStrike">
                <a:solidFill>
                  <a:schemeClr val="dk1"/>
                </a:solidFill>
                <a:latin typeface="Arial"/>
                <a:ea typeface="Arial"/>
                <a:cs typeface="Arial"/>
                <a:sym typeface="Arial"/>
              </a:rPr>
              <a:t>Publication date </a:t>
            </a:r>
            <a:r>
              <a:rPr b="0" i="0" lang="en-US" sz="1600" u="none" cap="none" strike="noStrike">
                <a:solidFill>
                  <a:schemeClr val="dk1"/>
                </a:solidFill>
                <a:latin typeface="Arial"/>
                <a:ea typeface="Arial"/>
                <a:cs typeface="Arial"/>
                <a:sym typeface="Arial"/>
              </a:rPr>
              <a:t>must be </a:t>
            </a:r>
            <a:r>
              <a:rPr b="1" i="0" lang="en-US" sz="1600" u="none" cap="none" strike="noStrike">
                <a:solidFill>
                  <a:schemeClr val="dk1"/>
                </a:solidFill>
                <a:latin typeface="Arial"/>
                <a:ea typeface="Arial"/>
                <a:cs typeface="Arial"/>
                <a:sym typeface="Arial"/>
              </a:rPr>
              <a:t>within 12 months</a:t>
            </a:r>
            <a:r>
              <a:rPr b="0" i="0" lang="en-US" sz="1600" u="none" cap="none" strike="noStrike">
                <a:solidFill>
                  <a:schemeClr val="dk1"/>
                </a:solidFill>
                <a:latin typeface="Arial"/>
                <a:ea typeface="Arial"/>
                <a:cs typeface="Arial"/>
                <a:sym typeface="Arial"/>
              </a:rPr>
              <a:t> to enter the procurement process.</a:t>
            </a:r>
            <a:endParaRPr b="0" i="0" sz="1600" u="none" cap="none" strike="noStrike">
              <a:solidFill>
                <a:schemeClr val="dk1"/>
              </a:solidFill>
              <a:latin typeface="Arial"/>
              <a:ea typeface="Arial"/>
              <a:cs typeface="Arial"/>
              <a:sym typeface="Arial"/>
            </a:endParaRPr>
          </a:p>
        </p:txBody>
      </p:sp>
      <p:sp>
        <p:nvSpPr>
          <p:cNvPr id="915" name="Google Shape;915;p109"/>
          <p:cNvSpPr/>
          <p:nvPr/>
        </p:nvSpPr>
        <p:spPr>
          <a:xfrm>
            <a:off x="5558875" y="1613475"/>
            <a:ext cx="4933200" cy="718500"/>
          </a:xfrm>
          <a:prstGeom prst="leftArrowCallout">
            <a:avLst>
              <a:gd fmla="val 30014" name="adj1"/>
              <a:gd fmla="val 38230" name="adj2"/>
              <a:gd fmla="val 29707" name="adj3"/>
              <a:gd fmla="val 65901" name="adj4"/>
            </a:avLst>
          </a:prstGeom>
          <a:solidFill>
            <a:srgbClr val="F9CB9C"/>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Your </a:t>
            </a:r>
            <a:r>
              <a:rPr b="1" i="0" lang="en-US" sz="1600" u="none" cap="none" strike="noStrike">
                <a:solidFill>
                  <a:schemeClr val="dk1"/>
                </a:solidFill>
                <a:latin typeface="Arial"/>
                <a:ea typeface="Arial"/>
                <a:cs typeface="Arial"/>
                <a:sym typeface="Arial"/>
              </a:rPr>
              <a:t>commitment to achieving Net Zero by 2050</a:t>
            </a:r>
            <a:r>
              <a:rPr b="0" i="0" lang="en-US" sz="1600" u="none" cap="none" strike="noStrike">
                <a:solidFill>
                  <a:schemeClr val="dk1"/>
                </a:solidFill>
                <a:latin typeface="Arial"/>
                <a:ea typeface="Arial"/>
                <a:cs typeface="Arial"/>
                <a:sym typeface="Arial"/>
              </a:rPr>
              <a:t> (or earlier)</a:t>
            </a:r>
            <a:r>
              <a:rPr b="1" i="0" lang="en-US"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916" name="Google Shape;916;p109"/>
          <p:cNvPicPr preferRelativeResize="0"/>
          <p:nvPr/>
        </p:nvPicPr>
        <p:blipFill>
          <a:blip r:embed="rId7">
            <a:alphaModFix/>
          </a:blip>
          <a:stretch>
            <a:fillRect/>
          </a:stretch>
        </p:blipFill>
        <p:spPr>
          <a:xfrm>
            <a:off x="11159612" y="6009152"/>
            <a:ext cx="936414" cy="778276"/>
          </a:xfrm>
          <a:prstGeom prst="rect">
            <a:avLst/>
          </a:prstGeom>
          <a:noFill/>
          <a:ln>
            <a:noFill/>
          </a:ln>
        </p:spPr>
      </p:pic>
    </p:spTree>
  </p:cSld>
  <p:clrMapOvr>
    <a:masterClrMapping/>
  </p:clrMapOvr>
  <mc:AlternateContent>
    <mc:Choice Requires="p14">
      <p:transition spd="slow" p14:dur="700">
        <p:push/>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descr="Image" id="921" name="Google Shape;921;p110"/>
          <p:cNvPicPr preferRelativeResize="0"/>
          <p:nvPr/>
        </p:nvPicPr>
        <p:blipFill rotWithShape="1">
          <a:blip r:embed="rId3">
            <a:alphaModFix/>
          </a:blip>
          <a:srcRect b="0" l="0" r="0" t="0"/>
          <a:stretch/>
        </p:blipFill>
        <p:spPr>
          <a:xfrm>
            <a:off x="-56550" y="-32325"/>
            <a:ext cx="12192000" cy="6890324"/>
          </a:xfrm>
          <a:prstGeom prst="rect">
            <a:avLst/>
          </a:prstGeom>
          <a:noFill/>
          <a:ln>
            <a:noFill/>
          </a:ln>
        </p:spPr>
      </p:pic>
      <p:pic>
        <p:nvPicPr>
          <p:cNvPr descr="Image" id="922" name="Google Shape;922;p110"/>
          <p:cNvPicPr preferRelativeResize="0"/>
          <p:nvPr/>
        </p:nvPicPr>
        <p:blipFill rotWithShape="1">
          <a:blip r:embed="rId4">
            <a:alphaModFix/>
          </a:blip>
          <a:srcRect b="0" l="0" r="0" t="0"/>
          <a:stretch/>
        </p:blipFill>
        <p:spPr>
          <a:xfrm>
            <a:off x="10784678" y="5590852"/>
            <a:ext cx="1062045" cy="883296"/>
          </a:xfrm>
          <a:prstGeom prst="rect">
            <a:avLst/>
          </a:prstGeom>
          <a:noFill/>
          <a:ln>
            <a:noFill/>
          </a:ln>
        </p:spPr>
      </p:pic>
      <p:pic>
        <p:nvPicPr>
          <p:cNvPr descr="Image" id="923" name="Google Shape;923;p110"/>
          <p:cNvPicPr preferRelativeResize="0"/>
          <p:nvPr/>
        </p:nvPicPr>
        <p:blipFill rotWithShape="1">
          <a:blip r:embed="rId5">
            <a:alphaModFix/>
          </a:blip>
          <a:srcRect b="0" l="0" r="0" t="0"/>
          <a:stretch/>
        </p:blipFill>
        <p:spPr>
          <a:xfrm>
            <a:off x="837237" y="6032744"/>
            <a:ext cx="2464156" cy="380512"/>
          </a:xfrm>
          <a:prstGeom prst="rect">
            <a:avLst/>
          </a:prstGeom>
          <a:noFill/>
          <a:ln>
            <a:noFill/>
          </a:ln>
        </p:spPr>
      </p:pic>
      <p:pic>
        <p:nvPicPr>
          <p:cNvPr id="924" name="Google Shape;924;p110"/>
          <p:cNvPicPr preferRelativeResize="0"/>
          <p:nvPr/>
        </p:nvPicPr>
        <p:blipFill rotWithShape="1">
          <a:blip r:embed="rId6">
            <a:alphaModFix/>
          </a:blip>
          <a:srcRect b="0" l="0" r="0" t="0"/>
          <a:stretch/>
        </p:blipFill>
        <p:spPr>
          <a:xfrm>
            <a:off x="142200" y="-14071"/>
            <a:ext cx="5316900" cy="6846421"/>
          </a:xfrm>
          <a:prstGeom prst="rect">
            <a:avLst/>
          </a:prstGeom>
          <a:noFill/>
          <a:ln>
            <a:noFill/>
          </a:ln>
        </p:spPr>
      </p:pic>
      <p:sp>
        <p:nvSpPr>
          <p:cNvPr id="925" name="Google Shape;925;p110"/>
          <p:cNvSpPr/>
          <p:nvPr/>
        </p:nvSpPr>
        <p:spPr>
          <a:xfrm>
            <a:off x="5558875" y="2669188"/>
            <a:ext cx="4553400" cy="1479900"/>
          </a:xfrm>
          <a:prstGeom prst="leftArrowCallout">
            <a:avLst>
              <a:gd fmla="val 22228" name="adj1"/>
              <a:gd fmla="val 26061" name="adj2"/>
              <a:gd fmla="val 17817" name="adj3"/>
              <a:gd fmla="val 64977" name="adj4"/>
            </a:avLst>
          </a:prstGeom>
          <a:solidFill>
            <a:srgbClr val="FCE5CD"/>
          </a:solidFill>
          <a:ln cap="flat" cmpd="sng" w="2857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700"/>
              </a:spcBef>
              <a:spcAft>
                <a:spcPts val="0"/>
              </a:spcAft>
              <a:buClr>
                <a:srgbClr val="000000"/>
              </a:buClr>
              <a:buSzPts val="1600"/>
              <a:buFont typeface="Arial"/>
              <a:buNone/>
            </a:pPr>
            <a:r>
              <a:t/>
            </a:r>
            <a:endParaRPr b="1" i="0" sz="1600" u="none" cap="none" strike="noStrike">
              <a:solidFill>
                <a:srgbClr val="CCCCCC"/>
              </a:solidFill>
              <a:latin typeface="Arial"/>
              <a:ea typeface="Arial"/>
              <a:cs typeface="Arial"/>
              <a:sym typeface="Arial"/>
            </a:endParaRPr>
          </a:p>
          <a:p>
            <a:pPr indent="0" lvl="0" marL="0" marR="0" rtl="0" algn="l">
              <a:lnSpc>
                <a:spcPct val="110000"/>
              </a:lnSpc>
              <a:spcBef>
                <a:spcPts val="700"/>
              </a:spcBef>
              <a:spcAft>
                <a:spcPts val="0"/>
              </a:spcAft>
              <a:buClr>
                <a:srgbClr val="000000"/>
              </a:buClr>
              <a:buSzPts val="1600"/>
              <a:buFont typeface="Arial"/>
              <a:buNone/>
            </a:pPr>
            <a:r>
              <a:rPr b="1" i="0" lang="en-US" sz="1600" u="none" cap="none" strike="noStrike">
                <a:solidFill>
                  <a:srgbClr val="CCCCCC"/>
                </a:solidFill>
                <a:latin typeface="Arial"/>
                <a:ea typeface="Arial"/>
                <a:cs typeface="Arial"/>
                <a:sym typeface="Arial"/>
              </a:rPr>
              <a:t>Baseline emissions </a:t>
            </a:r>
            <a:r>
              <a:rPr b="0" i="0" lang="en-US" sz="1600" u="none" cap="none" strike="noStrike">
                <a:solidFill>
                  <a:srgbClr val="CCCCCC"/>
                </a:solidFill>
                <a:latin typeface="Arial"/>
                <a:ea typeface="Arial"/>
                <a:cs typeface="Arial"/>
                <a:sym typeface="Arial"/>
              </a:rPr>
              <a:t>are the emissions calculated for the first time, before any improvements and reductions solutions.</a:t>
            </a:r>
            <a:endParaRPr b="0" i="0" sz="1600" u="none" cap="none" strike="noStrike">
              <a:solidFill>
                <a:srgbClr val="CCCCCC"/>
              </a:solidFill>
              <a:latin typeface="Arial"/>
              <a:ea typeface="Arial"/>
              <a:cs typeface="Arial"/>
              <a:sym typeface="Arial"/>
            </a:endParaRPr>
          </a:p>
          <a:p>
            <a:pPr indent="0" lvl="0" marL="0" marR="0" rtl="0" algn="l">
              <a:lnSpc>
                <a:spcPct val="110000"/>
              </a:lnSpc>
              <a:spcBef>
                <a:spcPts val="700"/>
              </a:spcBef>
              <a:spcAft>
                <a:spcPts val="700"/>
              </a:spcAft>
              <a:buClr>
                <a:srgbClr val="000000"/>
              </a:buClr>
              <a:buSzPts val="1600"/>
              <a:buFont typeface="Arial"/>
              <a:buNone/>
            </a:pPr>
            <a:r>
              <a:t/>
            </a:r>
            <a:endParaRPr b="1" i="0" sz="1600" u="none" cap="none" strike="noStrike">
              <a:solidFill>
                <a:srgbClr val="CCCCCC"/>
              </a:solidFill>
              <a:latin typeface="Arial"/>
              <a:ea typeface="Arial"/>
              <a:cs typeface="Arial"/>
              <a:sym typeface="Arial"/>
            </a:endParaRPr>
          </a:p>
        </p:txBody>
      </p:sp>
      <p:sp>
        <p:nvSpPr>
          <p:cNvPr id="926" name="Google Shape;926;p110"/>
          <p:cNvSpPr/>
          <p:nvPr/>
        </p:nvSpPr>
        <p:spPr>
          <a:xfrm>
            <a:off x="5558875" y="4555500"/>
            <a:ext cx="4553400" cy="1624800"/>
          </a:xfrm>
          <a:prstGeom prst="leftArrowCallout">
            <a:avLst>
              <a:gd fmla="val 22412" name="adj1"/>
              <a:gd fmla="val 20689" name="adj2"/>
              <a:gd fmla="val 16602" name="adj3"/>
              <a:gd fmla="val 64977" name="adj4"/>
            </a:avLst>
          </a:prstGeom>
          <a:solidFill>
            <a:srgbClr val="FCE5CD"/>
          </a:solidFill>
          <a:ln cap="flat" cmpd="sng" w="2857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700"/>
              </a:spcBef>
              <a:spcAft>
                <a:spcPts val="0"/>
              </a:spcAft>
              <a:buClr>
                <a:srgbClr val="000000"/>
              </a:buClr>
              <a:buSzPts val="1600"/>
              <a:buFont typeface="Arial"/>
              <a:buNone/>
            </a:pPr>
            <a:r>
              <a:t/>
            </a:r>
            <a:endParaRPr b="1" i="0" sz="1600" u="none" cap="none" strike="noStrike">
              <a:solidFill>
                <a:srgbClr val="CCCCCC"/>
              </a:solidFill>
              <a:latin typeface="Arial"/>
              <a:ea typeface="Arial"/>
              <a:cs typeface="Arial"/>
              <a:sym typeface="Arial"/>
            </a:endParaRPr>
          </a:p>
          <a:p>
            <a:pPr indent="0" lvl="0" marL="0" marR="0" rtl="0" algn="l">
              <a:lnSpc>
                <a:spcPct val="110000"/>
              </a:lnSpc>
              <a:spcBef>
                <a:spcPts val="700"/>
              </a:spcBef>
              <a:spcAft>
                <a:spcPts val="0"/>
              </a:spcAft>
              <a:buClr>
                <a:srgbClr val="000000"/>
              </a:buClr>
              <a:buSzPts val="1600"/>
              <a:buFont typeface="Arial"/>
              <a:buNone/>
            </a:pPr>
            <a:r>
              <a:rPr b="1" i="0" lang="en-US" sz="1600" u="none" cap="none" strike="noStrike">
                <a:solidFill>
                  <a:srgbClr val="CCCCCC"/>
                </a:solidFill>
                <a:latin typeface="Arial"/>
                <a:ea typeface="Arial"/>
                <a:cs typeface="Arial"/>
                <a:sym typeface="Arial"/>
              </a:rPr>
              <a:t>Current emissions is a complete 12 month cycle.  </a:t>
            </a:r>
            <a:endParaRPr b="1" i="0" sz="1600" u="none" cap="none" strike="noStrike">
              <a:solidFill>
                <a:srgbClr val="CCCCCC"/>
              </a:solidFill>
              <a:latin typeface="Arial"/>
              <a:ea typeface="Arial"/>
              <a:cs typeface="Arial"/>
              <a:sym typeface="Arial"/>
            </a:endParaRPr>
          </a:p>
          <a:p>
            <a:pPr indent="0" lvl="0" marL="0" marR="0" rtl="0" algn="l">
              <a:lnSpc>
                <a:spcPct val="110000"/>
              </a:lnSpc>
              <a:spcBef>
                <a:spcPts val="700"/>
              </a:spcBef>
              <a:spcAft>
                <a:spcPts val="0"/>
              </a:spcAft>
              <a:buClr>
                <a:srgbClr val="000000"/>
              </a:buClr>
              <a:buSzPts val="1600"/>
              <a:buFont typeface="Arial"/>
              <a:buNone/>
            </a:pPr>
            <a:r>
              <a:rPr b="0" i="0" lang="en-US" sz="1600" u="none" cap="none" strike="noStrike">
                <a:solidFill>
                  <a:srgbClr val="CCCCCC"/>
                </a:solidFill>
                <a:latin typeface="Arial"/>
                <a:ea typeface="Arial"/>
                <a:cs typeface="Arial"/>
                <a:sym typeface="Arial"/>
              </a:rPr>
              <a:t>Should be within no more than 18 months to enter the procurement process.</a:t>
            </a:r>
            <a:endParaRPr b="0" i="0" sz="1600" u="none" cap="none" strike="noStrike">
              <a:solidFill>
                <a:srgbClr val="CCCCCC"/>
              </a:solidFill>
              <a:latin typeface="Arial"/>
              <a:ea typeface="Arial"/>
              <a:cs typeface="Arial"/>
              <a:sym typeface="Arial"/>
            </a:endParaRPr>
          </a:p>
          <a:p>
            <a:pPr indent="0" lvl="0" marL="0" marR="0" rtl="0" algn="l">
              <a:lnSpc>
                <a:spcPct val="110000"/>
              </a:lnSpc>
              <a:spcBef>
                <a:spcPts val="700"/>
              </a:spcBef>
              <a:spcAft>
                <a:spcPts val="700"/>
              </a:spcAft>
              <a:buClr>
                <a:srgbClr val="000000"/>
              </a:buClr>
              <a:buSzPts val="1600"/>
              <a:buFont typeface="Arial"/>
              <a:buNone/>
            </a:pPr>
            <a:r>
              <a:t/>
            </a:r>
            <a:endParaRPr b="1" i="0" sz="1600" u="none" cap="none" strike="noStrike">
              <a:solidFill>
                <a:srgbClr val="CCCCCC"/>
              </a:solidFill>
              <a:latin typeface="Arial"/>
              <a:ea typeface="Arial"/>
              <a:cs typeface="Arial"/>
              <a:sym typeface="Arial"/>
            </a:endParaRPr>
          </a:p>
        </p:txBody>
      </p:sp>
      <p:sp>
        <p:nvSpPr>
          <p:cNvPr id="927" name="Google Shape;927;p110"/>
          <p:cNvSpPr/>
          <p:nvPr/>
        </p:nvSpPr>
        <p:spPr>
          <a:xfrm>
            <a:off x="5558875" y="557750"/>
            <a:ext cx="4933200" cy="718500"/>
          </a:xfrm>
          <a:prstGeom prst="leftArrowCallout">
            <a:avLst>
              <a:gd fmla="val 30014" name="adj1"/>
              <a:gd fmla="val 38230" name="adj2"/>
              <a:gd fmla="val 29707" name="adj3"/>
              <a:gd fmla="val 65901" name="adj4"/>
            </a:avLst>
          </a:prstGeom>
          <a:solidFill>
            <a:srgbClr val="FCE5CD"/>
          </a:solidFill>
          <a:ln cap="flat" cmpd="sng" w="2857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Clr>
                <a:srgbClr val="000000"/>
              </a:buClr>
              <a:buSzPts val="1600"/>
              <a:buFont typeface="Arial"/>
              <a:buNone/>
            </a:pPr>
            <a:r>
              <a:rPr b="0" i="0" lang="en-US" sz="1600" u="none" cap="none" strike="noStrike">
                <a:solidFill>
                  <a:srgbClr val="CCCCCC"/>
                </a:solidFill>
                <a:latin typeface="Arial"/>
                <a:ea typeface="Arial"/>
                <a:cs typeface="Arial"/>
                <a:sym typeface="Arial"/>
              </a:rPr>
              <a:t>Your </a:t>
            </a:r>
            <a:r>
              <a:rPr b="1" i="0" lang="en-US" sz="1600" u="none" cap="none" strike="noStrike">
                <a:solidFill>
                  <a:srgbClr val="CCCCCC"/>
                </a:solidFill>
                <a:latin typeface="Arial"/>
                <a:ea typeface="Arial"/>
                <a:cs typeface="Arial"/>
                <a:sym typeface="Arial"/>
              </a:rPr>
              <a:t>Publication date </a:t>
            </a:r>
            <a:r>
              <a:rPr b="0" i="0" lang="en-US" sz="1600" u="none" cap="none" strike="noStrike">
                <a:solidFill>
                  <a:srgbClr val="CCCCCC"/>
                </a:solidFill>
                <a:latin typeface="Arial"/>
                <a:ea typeface="Arial"/>
                <a:cs typeface="Arial"/>
                <a:sym typeface="Arial"/>
              </a:rPr>
              <a:t>must be </a:t>
            </a:r>
            <a:r>
              <a:rPr b="1" i="0" lang="en-US" sz="1600" u="none" cap="none" strike="noStrike">
                <a:solidFill>
                  <a:srgbClr val="CCCCCC"/>
                </a:solidFill>
                <a:latin typeface="Arial"/>
                <a:ea typeface="Arial"/>
                <a:cs typeface="Arial"/>
                <a:sym typeface="Arial"/>
              </a:rPr>
              <a:t>within 12 months</a:t>
            </a:r>
            <a:r>
              <a:rPr b="0" i="0" lang="en-US" sz="1600" u="none" cap="none" strike="noStrike">
                <a:solidFill>
                  <a:srgbClr val="CCCCCC"/>
                </a:solidFill>
                <a:latin typeface="Arial"/>
                <a:ea typeface="Arial"/>
                <a:cs typeface="Arial"/>
                <a:sym typeface="Arial"/>
              </a:rPr>
              <a:t> to participate in tender </a:t>
            </a:r>
            <a:endParaRPr b="0" i="0" sz="1600" u="none" cap="none" strike="noStrike">
              <a:solidFill>
                <a:srgbClr val="CCCCCC"/>
              </a:solidFill>
              <a:latin typeface="Arial"/>
              <a:ea typeface="Arial"/>
              <a:cs typeface="Arial"/>
              <a:sym typeface="Arial"/>
            </a:endParaRPr>
          </a:p>
        </p:txBody>
      </p:sp>
      <p:sp>
        <p:nvSpPr>
          <p:cNvPr id="928" name="Google Shape;928;p110"/>
          <p:cNvSpPr/>
          <p:nvPr/>
        </p:nvSpPr>
        <p:spPr>
          <a:xfrm>
            <a:off x="5558875" y="1613475"/>
            <a:ext cx="4933200" cy="718500"/>
          </a:xfrm>
          <a:prstGeom prst="leftArrowCallout">
            <a:avLst>
              <a:gd fmla="val 30014" name="adj1"/>
              <a:gd fmla="val 38230" name="adj2"/>
              <a:gd fmla="val 29707" name="adj3"/>
              <a:gd fmla="val 65901" name="adj4"/>
            </a:avLst>
          </a:prstGeom>
          <a:solidFill>
            <a:srgbClr val="FCE5CD"/>
          </a:solidFill>
          <a:ln cap="flat" cmpd="sng" w="2857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Clr>
                <a:schemeClr val="dk1"/>
              </a:buClr>
              <a:buSzPts val="1600"/>
              <a:buFont typeface="Arial"/>
              <a:buNone/>
            </a:pPr>
            <a:r>
              <a:rPr b="0" i="0" lang="en-US" sz="1600" u="none" cap="none" strike="noStrike">
                <a:solidFill>
                  <a:srgbClr val="CCCCCC"/>
                </a:solidFill>
                <a:latin typeface="Arial"/>
                <a:ea typeface="Arial"/>
                <a:cs typeface="Arial"/>
                <a:sym typeface="Arial"/>
              </a:rPr>
              <a:t>Your </a:t>
            </a:r>
            <a:r>
              <a:rPr b="1" i="0" lang="en-US" sz="1600" u="none" cap="none" strike="noStrike">
                <a:solidFill>
                  <a:srgbClr val="CCCCCC"/>
                </a:solidFill>
                <a:latin typeface="Arial"/>
                <a:ea typeface="Arial"/>
                <a:cs typeface="Arial"/>
                <a:sym typeface="Arial"/>
              </a:rPr>
              <a:t>commitment to achieving Net Zero by 2050</a:t>
            </a:r>
            <a:r>
              <a:rPr b="0" i="0" lang="en-US" sz="1600" u="none" cap="none" strike="noStrike">
                <a:solidFill>
                  <a:srgbClr val="CCCCCC"/>
                </a:solidFill>
                <a:latin typeface="Arial"/>
                <a:ea typeface="Arial"/>
                <a:cs typeface="Arial"/>
                <a:sym typeface="Arial"/>
              </a:rPr>
              <a:t> (or earlier)</a:t>
            </a:r>
            <a:r>
              <a:rPr b="1" i="0" lang="en-US" sz="1600" u="none" cap="none" strike="noStrike">
                <a:solidFill>
                  <a:srgbClr val="CCCCCC"/>
                </a:solidFill>
                <a:latin typeface="Arial"/>
                <a:ea typeface="Arial"/>
                <a:cs typeface="Arial"/>
                <a:sym typeface="Arial"/>
              </a:rPr>
              <a:t>.</a:t>
            </a:r>
            <a:endParaRPr b="0" i="0" sz="1600" u="none" cap="none" strike="noStrike">
              <a:solidFill>
                <a:srgbClr val="CCCCCC"/>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600"/>
              <a:buFont typeface="Arial"/>
              <a:buNone/>
            </a:pPr>
            <a:r>
              <a:t/>
            </a:r>
            <a:endParaRPr b="0" i="0" sz="1600" u="none" cap="none" strike="noStrike">
              <a:solidFill>
                <a:srgbClr val="CCCCCC"/>
              </a:solidFill>
              <a:latin typeface="Arial"/>
              <a:ea typeface="Arial"/>
              <a:cs typeface="Arial"/>
              <a:sym typeface="Arial"/>
            </a:endParaRPr>
          </a:p>
        </p:txBody>
      </p:sp>
      <p:sp>
        <p:nvSpPr>
          <p:cNvPr id="929" name="Google Shape;929;p110"/>
          <p:cNvSpPr/>
          <p:nvPr/>
        </p:nvSpPr>
        <p:spPr>
          <a:xfrm>
            <a:off x="6452975" y="2669200"/>
            <a:ext cx="2961000" cy="1733700"/>
          </a:xfrm>
          <a:prstGeom prst="roundRect">
            <a:avLst>
              <a:gd fmla="val 16667" name="adj"/>
            </a:avLst>
          </a:prstGeom>
          <a:solidFill>
            <a:srgbClr val="F9CB9C"/>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0000"/>
              </a:lnSpc>
              <a:spcBef>
                <a:spcPts val="300"/>
              </a:spcBef>
              <a:spcAft>
                <a:spcPts val="700"/>
              </a:spcAft>
              <a:buClr>
                <a:srgbClr val="000000"/>
              </a:buClr>
              <a:buSzPts val="1600"/>
              <a:buFont typeface="Arial"/>
              <a:buNone/>
            </a:pPr>
            <a:r>
              <a:rPr b="1" i="0" lang="en-US" sz="1600" u="none" cap="none" strike="noStrike">
                <a:solidFill>
                  <a:schemeClr val="dk1"/>
                </a:solidFill>
                <a:latin typeface="Arial"/>
                <a:ea typeface="Arial"/>
                <a:cs typeface="Arial"/>
                <a:sym typeface="Arial"/>
              </a:rPr>
              <a:t>Your baseline and current reporting year can be the same, </a:t>
            </a:r>
            <a:r>
              <a:rPr b="0" i="0" lang="en-US" sz="1600" u="none" cap="none" strike="noStrike">
                <a:solidFill>
                  <a:schemeClr val="dk1"/>
                </a:solidFill>
                <a:latin typeface="Arial"/>
                <a:ea typeface="Arial"/>
                <a:cs typeface="Arial"/>
                <a:sym typeface="Arial"/>
              </a:rPr>
              <a:t>if this is your first year of reporting or if you decided to rebaseline  </a:t>
            </a:r>
            <a:endParaRPr b="0" i="0" sz="1600" u="none" cap="none" strike="noStrike">
              <a:solidFill>
                <a:schemeClr val="dk1"/>
              </a:solidFill>
              <a:latin typeface="Arial"/>
              <a:ea typeface="Arial"/>
              <a:cs typeface="Arial"/>
              <a:sym typeface="Arial"/>
            </a:endParaRPr>
          </a:p>
        </p:txBody>
      </p:sp>
      <p:sp>
        <p:nvSpPr>
          <p:cNvPr id="930" name="Google Shape;930;p110"/>
          <p:cNvSpPr/>
          <p:nvPr/>
        </p:nvSpPr>
        <p:spPr>
          <a:xfrm>
            <a:off x="6701375" y="1276250"/>
            <a:ext cx="2464200" cy="1111200"/>
          </a:xfrm>
          <a:prstGeom prst="roundRect">
            <a:avLst>
              <a:gd fmla="val 16667" name="adj"/>
            </a:avLst>
          </a:prstGeom>
          <a:solidFill>
            <a:srgbClr val="F9CB9C"/>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Start and end months </a:t>
            </a:r>
            <a:r>
              <a:rPr b="0" i="0" lang="en-US" sz="1600" u="none" cap="none" strike="noStrike">
                <a:solidFill>
                  <a:schemeClr val="dk1"/>
                </a:solidFill>
                <a:latin typeface="Arial"/>
                <a:ea typeface="Arial"/>
                <a:cs typeface="Arial"/>
                <a:sym typeface="Arial"/>
              </a:rPr>
              <a:t>are for all reporting periods must be </a:t>
            </a:r>
            <a:r>
              <a:rPr b="1" i="0" lang="en-US" sz="1600" u="none" cap="none" strike="noStrike">
                <a:solidFill>
                  <a:schemeClr val="dk1"/>
                </a:solidFill>
                <a:latin typeface="Arial"/>
                <a:ea typeface="Arial"/>
                <a:cs typeface="Arial"/>
                <a:sym typeface="Arial"/>
              </a:rPr>
              <a:t>aligned. </a:t>
            </a:r>
            <a:endParaRPr b="1" i="0" sz="1600" u="none" cap="none" strike="noStrike">
              <a:solidFill>
                <a:schemeClr val="dk1"/>
              </a:solidFill>
              <a:latin typeface="Arial"/>
              <a:ea typeface="Arial"/>
              <a:cs typeface="Arial"/>
              <a:sym typeface="Arial"/>
            </a:endParaRPr>
          </a:p>
        </p:txBody>
      </p:sp>
      <p:sp>
        <p:nvSpPr>
          <p:cNvPr id="931" name="Google Shape;931;p110"/>
          <p:cNvSpPr/>
          <p:nvPr/>
        </p:nvSpPr>
        <p:spPr>
          <a:xfrm>
            <a:off x="6543263" y="4740125"/>
            <a:ext cx="2780400" cy="1317000"/>
          </a:xfrm>
          <a:prstGeom prst="roundRect">
            <a:avLst>
              <a:gd fmla="val 16667" name="adj"/>
            </a:avLst>
          </a:prstGeom>
          <a:solidFill>
            <a:srgbClr val="F9CB9C"/>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Be honest - for various reasons it may happen that your current emissions are higher</a:t>
            </a:r>
            <a:endParaRPr b="1" i="0" sz="1600" u="none" cap="none" strike="noStrike">
              <a:solidFill>
                <a:schemeClr val="dk1"/>
              </a:solidFill>
              <a:latin typeface="Arial"/>
              <a:ea typeface="Arial"/>
              <a:cs typeface="Arial"/>
              <a:sym typeface="Arial"/>
            </a:endParaRPr>
          </a:p>
        </p:txBody>
      </p:sp>
      <p:pic>
        <p:nvPicPr>
          <p:cNvPr id="932" name="Google Shape;932;p110"/>
          <p:cNvPicPr preferRelativeResize="0"/>
          <p:nvPr/>
        </p:nvPicPr>
        <p:blipFill>
          <a:blip r:embed="rId7">
            <a:alphaModFix/>
          </a:blip>
          <a:stretch>
            <a:fillRect/>
          </a:stretch>
        </p:blipFill>
        <p:spPr>
          <a:xfrm>
            <a:off x="11159612" y="6009152"/>
            <a:ext cx="936414" cy="778276"/>
          </a:xfrm>
          <a:prstGeom prst="rect">
            <a:avLst/>
          </a:prstGeom>
          <a:noFill/>
          <a:ln>
            <a:noFill/>
          </a:ln>
        </p:spPr>
      </p:pic>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5"/>
          <p:cNvSpPr txBox="1"/>
          <p:nvPr>
            <p:ph type="ctrTitle"/>
          </p:nvPr>
        </p:nvSpPr>
        <p:spPr>
          <a:xfrm>
            <a:off x="299150" y="1198200"/>
            <a:ext cx="36645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Social value </a:t>
            </a:r>
            <a:endParaRPr/>
          </a:p>
        </p:txBody>
      </p:sp>
      <p:sp>
        <p:nvSpPr>
          <p:cNvPr id="461" name="Google Shape;461;p75"/>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Charlene Maginnis </a:t>
            </a:r>
            <a:endParaRPr/>
          </a:p>
          <a:p>
            <a:pPr indent="0" lvl="0" marL="0" rtl="0" algn="l">
              <a:spcBef>
                <a:spcPts val="0"/>
              </a:spcBef>
              <a:spcAft>
                <a:spcPts val="0"/>
              </a:spcAft>
              <a:buNone/>
            </a:pPr>
            <a:r>
              <a:rPr lang="en-US"/>
              <a:t>Jim Magner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descr="Image" id="937" name="Google Shape;937;p111"/>
          <p:cNvPicPr preferRelativeResize="0"/>
          <p:nvPr/>
        </p:nvPicPr>
        <p:blipFill rotWithShape="1">
          <a:blip r:embed="rId3">
            <a:alphaModFix/>
          </a:blip>
          <a:srcRect b="0" l="0" r="0" t="0"/>
          <a:stretch/>
        </p:blipFill>
        <p:spPr>
          <a:xfrm>
            <a:off x="-159225" y="0"/>
            <a:ext cx="12192000" cy="6858000"/>
          </a:xfrm>
          <a:prstGeom prst="rect">
            <a:avLst/>
          </a:prstGeom>
          <a:noFill/>
          <a:ln>
            <a:noFill/>
          </a:ln>
        </p:spPr>
      </p:pic>
      <p:pic>
        <p:nvPicPr>
          <p:cNvPr descr="Image" id="938" name="Google Shape;938;p111"/>
          <p:cNvPicPr preferRelativeResize="0"/>
          <p:nvPr/>
        </p:nvPicPr>
        <p:blipFill rotWithShape="1">
          <a:blip r:embed="rId4">
            <a:alphaModFix/>
          </a:blip>
          <a:srcRect b="0" l="0" r="0" t="0"/>
          <a:stretch/>
        </p:blipFill>
        <p:spPr>
          <a:xfrm>
            <a:off x="10784678" y="5590852"/>
            <a:ext cx="1062045" cy="883296"/>
          </a:xfrm>
          <a:prstGeom prst="rect">
            <a:avLst/>
          </a:prstGeom>
          <a:noFill/>
          <a:ln>
            <a:noFill/>
          </a:ln>
        </p:spPr>
      </p:pic>
      <p:pic>
        <p:nvPicPr>
          <p:cNvPr descr="Image" id="939" name="Google Shape;939;p111"/>
          <p:cNvPicPr preferRelativeResize="0"/>
          <p:nvPr/>
        </p:nvPicPr>
        <p:blipFill rotWithShape="1">
          <a:blip r:embed="rId5">
            <a:alphaModFix/>
          </a:blip>
          <a:srcRect b="0" l="0" r="0" t="0"/>
          <a:stretch/>
        </p:blipFill>
        <p:spPr>
          <a:xfrm>
            <a:off x="837237" y="6032744"/>
            <a:ext cx="2464156" cy="380512"/>
          </a:xfrm>
          <a:prstGeom prst="rect">
            <a:avLst/>
          </a:prstGeom>
          <a:noFill/>
          <a:ln>
            <a:noFill/>
          </a:ln>
        </p:spPr>
      </p:pic>
      <p:sp>
        <p:nvSpPr>
          <p:cNvPr id="940" name="Google Shape;940;p111"/>
          <p:cNvSpPr/>
          <p:nvPr/>
        </p:nvSpPr>
        <p:spPr>
          <a:xfrm>
            <a:off x="4766450" y="3771100"/>
            <a:ext cx="4673100" cy="1596900"/>
          </a:xfrm>
          <a:prstGeom prst="leftArrowCallout">
            <a:avLst>
              <a:gd fmla="val 25000" name="adj1"/>
              <a:gd fmla="val 25000" name="adj2"/>
              <a:gd fmla="val 39329" name="adj3"/>
              <a:gd fmla="val 64977" name="adj4"/>
            </a:avLst>
          </a:prstGeom>
          <a:solidFill>
            <a:srgbClr val="F9CB9C"/>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Signed off by a Director </a:t>
            </a:r>
            <a:r>
              <a:rPr b="0" i="0" lang="en-US" sz="1600" u="none" cap="none" strike="noStrike">
                <a:solidFill>
                  <a:schemeClr val="dk1"/>
                </a:solidFill>
                <a:latin typeface="Arial"/>
                <a:ea typeface="Arial"/>
                <a:cs typeface="Arial"/>
                <a:sym typeface="Arial"/>
              </a:rPr>
              <a:t>(or equivalent senior leadership), and </a:t>
            </a:r>
            <a:r>
              <a:rPr b="1" i="0" lang="en-US" sz="1600" u="none" cap="none" strike="noStrike">
                <a:solidFill>
                  <a:schemeClr val="dk1"/>
                </a:solidFill>
                <a:latin typeface="Arial"/>
                <a:ea typeface="Arial"/>
                <a:cs typeface="Arial"/>
                <a:sym typeface="Arial"/>
              </a:rPr>
              <a:t>dated</a:t>
            </a:r>
            <a:r>
              <a:rPr b="0" i="0" lang="en-US" sz="1600" u="none" cap="none" strike="noStrike">
                <a:solidFill>
                  <a:schemeClr val="dk1"/>
                </a:solidFill>
                <a:latin typeface="Arial"/>
                <a:ea typeface="Arial"/>
                <a:cs typeface="Arial"/>
                <a:sym typeface="Arial"/>
              </a:rPr>
              <a:t> along with the</a:t>
            </a:r>
            <a:r>
              <a:rPr b="1" i="0" lang="en-US" sz="1600" u="none" cap="none" strike="noStrike">
                <a:solidFill>
                  <a:schemeClr val="dk1"/>
                </a:solidFill>
                <a:latin typeface="Arial"/>
                <a:ea typeface="Arial"/>
                <a:cs typeface="Arial"/>
                <a:sym typeface="Arial"/>
              </a:rPr>
              <a:t> full name and position</a:t>
            </a:r>
            <a:r>
              <a:rPr b="0" i="0" lang="en-US" sz="1600" u="none" cap="none" strike="noStrike">
                <a:solidFill>
                  <a:schemeClr val="dk1"/>
                </a:solidFill>
                <a:latin typeface="Arial"/>
                <a:ea typeface="Arial"/>
                <a:cs typeface="Arial"/>
                <a:sym typeface="Arial"/>
              </a:rPr>
              <a:t> of the signatory. Doesn’t need to be a “wet” signature.</a:t>
            </a:r>
            <a:endParaRPr b="0" i="0" sz="1600" u="none" cap="none" strike="noStrike">
              <a:solidFill>
                <a:schemeClr val="dk1"/>
              </a:solidFill>
              <a:latin typeface="Arial"/>
              <a:ea typeface="Arial"/>
              <a:cs typeface="Arial"/>
              <a:sym typeface="Arial"/>
            </a:endParaRPr>
          </a:p>
        </p:txBody>
      </p:sp>
      <p:pic>
        <p:nvPicPr>
          <p:cNvPr id="941" name="Google Shape;941;p111"/>
          <p:cNvPicPr preferRelativeResize="0"/>
          <p:nvPr/>
        </p:nvPicPr>
        <p:blipFill rotWithShape="1">
          <a:blip r:embed="rId6">
            <a:alphaModFix/>
          </a:blip>
          <a:srcRect b="0" l="0" r="0" t="0"/>
          <a:stretch/>
        </p:blipFill>
        <p:spPr>
          <a:xfrm>
            <a:off x="2" y="0"/>
            <a:ext cx="4747846" cy="6857999"/>
          </a:xfrm>
          <a:prstGeom prst="rect">
            <a:avLst/>
          </a:prstGeom>
          <a:noFill/>
          <a:ln>
            <a:noFill/>
          </a:ln>
        </p:spPr>
      </p:pic>
      <p:sp>
        <p:nvSpPr>
          <p:cNvPr id="942" name="Google Shape;942;p111"/>
          <p:cNvSpPr/>
          <p:nvPr/>
        </p:nvSpPr>
        <p:spPr>
          <a:xfrm>
            <a:off x="2730363" y="6032738"/>
            <a:ext cx="6412800" cy="650400"/>
          </a:xfrm>
          <a:prstGeom prst="roundRect">
            <a:avLst>
              <a:gd fmla="val 16667" name="adj"/>
            </a:avLst>
          </a:prstGeom>
          <a:solidFill>
            <a:srgbClr val="E4E9B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Recommendation: Your CRP should</a:t>
            </a:r>
            <a:r>
              <a:rPr b="1" lang="en-US" sz="1900">
                <a:latin typeface="Calibri"/>
                <a:ea typeface="Calibri"/>
                <a:cs typeface="Calibri"/>
                <a:sym typeface="Calibri"/>
              </a:rPr>
              <a:t>n’t exceed</a:t>
            </a:r>
            <a:r>
              <a:rPr b="1" i="0" lang="en-US" sz="1900" u="none" cap="none" strike="noStrike">
                <a:solidFill>
                  <a:srgbClr val="000000"/>
                </a:solidFill>
                <a:latin typeface="Calibri"/>
                <a:ea typeface="Calibri"/>
                <a:cs typeface="Calibri"/>
                <a:sym typeface="Calibri"/>
              </a:rPr>
              <a:t> 10 pages </a:t>
            </a:r>
            <a:endParaRPr b="1" i="0" sz="1900" u="none" cap="none" strike="noStrike">
              <a:solidFill>
                <a:srgbClr val="000000"/>
              </a:solidFill>
              <a:latin typeface="Calibri"/>
              <a:ea typeface="Calibri"/>
              <a:cs typeface="Calibri"/>
              <a:sym typeface="Calibri"/>
            </a:endParaRPr>
          </a:p>
        </p:txBody>
      </p:sp>
      <p:sp>
        <p:nvSpPr>
          <p:cNvPr id="943" name="Google Shape;943;p111"/>
          <p:cNvSpPr/>
          <p:nvPr/>
        </p:nvSpPr>
        <p:spPr>
          <a:xfrm>
            <a:off x="4766450" y="139350"/>
            <a:ext cx="5838600" cy="984300"/>
          </a:xfrm>
          <a:prstGeom prst="leftArrowCallout">
            <a:avLst>
              <a:gd fmla="val 25000" name="adj1"/>
              <a:gd fmla="val 31103" name="adj2"/>
              <a:gd fmla="val 39329" name="adj3"/>
              <a:gd fmla="val 74142" name="adj4"/>
            </a:avLst>
          </a:prstGeom>
          <a:solidFill>
            <a:srgbClr val="F9CB9C"/>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Reduction </a:t>
            </a:r>
            <a:r>
              <a:rPr b="1" i="0" lang="en-US" sz="1600" u="none" cap="none" strike="noStrike">
                <a:solidFill>
                  <a:schemeClr val="dk1"/>
                </a:solidFill>
                <a:latin typeface="Arial"/>
                <a:ea typeface="Arial"/>
                <a:cs typeface="Arial"/>
                <a:sym typeface="Arial"/>
              </a:rPr>
              <a:t>targets you think you can achieve.</a:t>
            </a:r>
            <a:r>
              <a:rPr b="0" i="0" lang="en-US" sz="1600" u="none" cap="none" strike="noStrike">
                <a:solidFill>
                  <a:schemeClr val="dk1"/>
                </a:solidFill>
                <a:latin typeface="Arial"/>
                <a:ea typeface="Arial"/>
                <a:cs typeface="Arial"/>
                <a:sym typeface="Arial"/>
              </a:rPr>
              <a:t> You may want to define intermediate targets. </a:t>
            </a:r>
            <a:endParaRPr b="0" i="0" sz="1600" u="none" cap="none" strike="noStrike">
              <a:solidFill>
                <a:schemeClr val="dk1"/>
              </a:solidFill>
              <a:latin typeface="Arial"/>
              <a:ea typeface="Arial"/>
              <a:cs typeface="Arial"/>
              <a:sym typeface="Arial"/>
            </a:endParaRPr>
          </a:p>
        </p:txBody>
      </p:sp>
      <p:sp>
        <p:nvSpPr>
          <p:cNvPr id="944" name="Google Shape;944;p111"/>
          <p:cNvSpPr/>
          <p:nvPr/>
        </p:nvSpPr>
        <p:spPr>
          <a:xfrm>
            <a:off x="4766450" y="1221700"/>
            <a:ext cx="5838600" cy="1095600"/>
          </a:xfrm>
          <a:prstGeom prst="leftArrowCallout">
            <a:avLst>
              <a:gd fmla="val 25000" name="adj1"/>
              <a:gd fmla="val 31103" name="adj2"/>
              <a:gd fmla="val 39329" name="adj3"/>
              <a:gd fmla="val 74142" name="adj4"/>
            </a:avLst>
          </a:prstGeom>
          <a:solidFill>
            <a:srgbClr val="F9CB9C"/>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0000"/>
              </a:lnSpc>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a:p>
            <a:pPr indent="0" lvl="0" marL="0" marR="0" rtl="0" algn="l">
              <a:lnSpc>
                <a:spcPct val="11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Measures and projects that you have put in place your ongoing initiatives and future ambitions.</a:t>
            </a:r>
            <a:endParaRPr b="0" i="0" sz="16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chemeClr val="dk1"/>
              </a:buClr>
              <a:buSzPts val="1100"/>
              <a:buFont typeface="Arial"/>
              <a:buNone/>
            </a:pPr>
            <a:r>
              <a:rPr b="1" i="0" lang="en-US" sz="1600" u="none" cap="none" strike="noStrike">
                <a:solidFill>
                  <a:schemeClr val="dk1"/>
                </a:solidFill>
                <a:latin typeface="Arial"/>
                <a:ea typeface="Arial"/>
                <a:cs typeface="Arial"/>
                <a:sym typeface="Arial"/>
              </a:rPr>
              <a:t>Narrative is key!</a:t>
            </a:r>
            <a:endParaRPr b="0" i="0" sz="1600" u="none" cap="none" strike="noStrike">
              <a:solidFill>
                <a:schemeClr val="lt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945" name="Google Shape;945;p111"/>
          <p:cNvPicPr preferRelativeResize="0"/>
          <p:nvPr/>
        </p:nvPicPr>
        <p:blipFill>
          <a:blip r:embed="rId7">
            <a:alphaModFix/>
          </a:blip>
          <a:stretch>
            <a:fillRect/>
          </a:stretch>
        </p:blipFill>
        <p:spPr>
          <a:xfrm>
            <a:off x="11159612" y="6009152"/>
            <a:ext cx="936414" cy="7782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id="950" name="Google Shape;950;p112"/>
          <p:cNvPicPr preferRelativeResize="0"/>
          <p:nvPr/>
        </p:nvPicPr>
        <p:blipFill>
          <a:blip r:embed="rId3">
            <a:alphaModFix/>
          </a:blip>
          <a:stretch>
            <a:fillRect/>
          </a:stretch>
        </p:blipFill>
        <p:spPr>
          <a:xfrm>
            <a:off x="5494950" y="125463"/>
            <a:ext cx="6057900" cy="6486525"/>
          </a:xfrm>
          <a:prstGeom prst="rect">
            <a:avLst/>
          </a:prstGeom>
          <a:noFill/>
          <a:ln>
            <a:noFill/>
          </a:ln>
        </p:spPr>
      </p:pic>
      <p:pic>
        <p:nvPicPr>
          <p:cNvPr id="951" name="Google Shape;951;p112"/>
          <p:cNvPicPr preferRelativeResize="0"/>
          <p:nvPr/>
        </p:nvPicPr>
        <p:blipFill>
          <a:blip r:embed="rId4">
            <a:alphaModFix/>
          </a:blip>
          <a:stretch>
            <a:fillRect/>
          </a:stretch>
        </p:blipFill>
        <p:spPr>
          <a:xfrm>
            <a:off x="11159612" y="6009152"/>
            <a:ext cx="936414" cy="778276"/>
          </a:xfrm>
          <a:prstGeom prst="rect">
            <a:avLst/>
          </a:prstGeom>
          <a:noFill/>
          <a:ln>
            <a:noFill/>
          </a:ln>
        </p:spPr>
      </p:pic>
      <p:pic>
        <p:nvPicPr>
          <p:cNvPr id="952" name="Google Shape;952;p112"/>
          <p:cNvPicPr preferRelativeResize="0"/>
          <p:nvPr/>
        </p:nvPicPr>
        <p:blipFill>
          <a:blip r:embed="rId5">
            <a:alphaModFix/>
          </a:blip>
          <a:stretch>
            <a:fillRect/>
          </a:stretch>
        </p:blipFill>
        <p:spPr>
          <a:xfrm>
            <a:off x="305325" y="125487"/>
            <a:ext cx="5638800" cy="64865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descr="Image" id="957" name="Google Shape;957;p11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 id="958" name="Google Shape;958;p113"/>
          <p:cNvPicPr preferRelativeResize="0"/>
          <p:nvPr/>
        </p:nvPicPr>
        <p:blipFill rotWithShape="1">
          <a:blip r:embed="rId4">
            <a:alphaModFix/>
          </a:blip>
          <a:srcRect b="0" l="0" r="0" t="0"/>
          <a:stretch/>
        </p:blipFill>
        <p:spPr>
          <a:xfrm>
            <a:off x="10784678" y="5590852"/>
            <a:ext cx="1062045" cy="883296"/>
          </a:xfrm>
          <a:prstGeom prst="rect">
            <a:avLst/>
          </a:prstGeom>
          <a:noFill/>
          <a:ln>
            <a:noFill/>
          </a:ln>
        </p:spPr>
      </p:pic>
      <p:pic>
        <p:nvPicPr>
          <p:cNvPr descr="Image" id="959" name="Google Shape;959;p113"/>
          <p:cNvPicPr preferRelativeResize="0"/>
          <p:nvPr/>
        </p:nvPicPr>
        <p:blipFill rotWithShape="1">
          <a:blip r:embed="rId5">
            <a:alphaModFix/>
          </a:blip>
          <a:srcRect b="0" l="0" r="0" t="0"/>
          <a:stretch/>
        </p:blipFill>
        <p:spPr>
          <a:xfrm>
            <a:off x="837237" y="6032744"/>
            <a:ext cx="2464156" cy="380512"/>
          </a:xfrm>
          <a:prstGeom prst="rect">
            <a:avLst/>
          </a:prstGeom>
          <a:noFill/>
          <a:ln>
            <a:noFill/>
          </a:ln>
        </p:spPr>
      </p:pic>
      <p:pic>
        <p:nvPicPr>
          <p:cNvPr descr="Image" id="960" name="Google Shape;960;p113"/>
          <p:cNvPicPr preferRelativeResize="0"/>
          <p:nvPr/>
        </p:nvPicPr>
        <p:blipFill rotWithShape="1">
          <a:blip r:embed="rId4">
            <a:alphaModFix/>
          </a:blip>
          <a:srcRect b="0" l="0" r="0" t="0"/>
          <a:stretch/>
        </p:blipFill>
        <p:spPr>
          <a:xfrm>
            <a:off x="7794553" y="5529952"/>
            <a:ext cx="1062045" cy="883296"/>
          </a:xfrm>
          <a:prstGeom prst="rect">
            <a:avLst/>
          </a:prstGeom>
          <a:noFill/>
          <a:ln>
            <a:noFill/>
          </a:ln>
        </p:spPr>
      </p:pic>
      <p:sp>
        <p:nvSpPr>
          <p:cNvPr id="961" name="Google Shape;961;p113"/>
          <p:cNvSpPr txBox="1"/>
          <p:nvPr/>
        </p:nvSpPr>
        <p:spPr>
          <a:xfrm>
            <a:off x="322625" y="1170275"/>
            <a:ext cx="6573300" cy="4548600"/>
          </a:xfrm>
          <a:prstGeom prst="rect">
            <a:avLst/>
          </a:prstGeom>
          <a:noFill/>
          <a:ln>
            <a:noFill/>
          </a:ln>
        </p:spPr>
        <p:txBody>
          <a:bodyPr anchorCtr="0" anchor="t" bIns="0" lIns="0" spcFirstLastPara="1" rIns="0" wrap="square" tIns="0">
            <a:noAutofit/>
          </a:bodyPr>
          <a:lstStyle/>
          <a:p>
            <a:pPr indent="-355600" lvl="0" marL="4572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The need of the Climate is to reduce Carbon, to </a:t>
            </a:r>
            <a:r>
              <a:rPr b="1" i="0" lang="en-US" sz="2000" u="none" cap="none" strike="noStrike">
                <a:solidFill>
                  <a:schemeClr val="dk1"/>
                </a:solidFill>
                <a:highlight>
                  <a:srgbClr val="E4E9B4"/>
                </a:highlight>
                <a:latin typeface="Arial"/>
                <a:ea typeface="Arial"/>
                <a:cs typeface="Arial"/>
                <a:sym typeface="Arial"/>
              </a:rPr>
              <a:t>move away from Fossil Fuels, and to re-shape our economy</a:t>
            </a:r>
            <a:r>
              <a:rPr b="0" i="0" lang="en-US" sz="2000" u="none" cap="none" strike="noStrike">
                <a:solidFill>
                  <a:schemeClr val="dk1"/>
                </a:solidFill>
                <a:latin typeface="Arial"/>
                <a:ea typeface="Arial"/>
                <a:cs typeface="Arial"/>
                <a:sym typeface="Arial"/>
              </a:rPr>
              <a:t> to changing to cleaner and greener ways of working, for example Renewable Energy</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For this reason therefore, </a:t>
            </a:r>
            <a:r>
              <a:rPr b="1" i="0" lang="en-US" sz="2000" u="none" cap="none" strike="noStrike">
                <a:solidFill>
                  <a:schemeClr val="dk1"/>
                </a:solidFill>
                <a:latin typeface="Arial"/>
                <a:ea typeface="Arial"/>
                <a:cs typeface="Arial"/>
                <a:sym typeface="Arial"/>
              </a:rPr>
              <a:t>we do not accept Carbon Offsets as being equivalent to actually reducing Carbon</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Carbon Offsetting credits and Carbon Neutral certificates </a:t>
            </a:r>
            <a:r>
              <a:rPr b="1" i="0" lang="en-US" sz="2000" u="sng" cap="none" strike="noStrike">
                <a:solidFill>
                  <a:schemeClr val="dk1"/>
                </a:solidFill>
                <a:latin typeface="Arial"/>
                <a:ea typeface="Arial"/>
                <a:cs typeface="Arial"/>
                <a:sym typeface="Arial"/>
              </a:rPr>
              <a:t>are not the same as actually reducing Carbon</a:t>
            </a:r>
            <a:r>
              <a:rPr b="0" i="0" lang="en-US" sz="2000" u="none" cap="none" strike="noStrike">
                <a:solidFill>
                  <a:schemeClr val="dk1"/>
                </a:solidFill>
                <a:latin typeface="Arial"/>
                <a:ea typeface="Arial"/>
                <a:cs typeface="Arial"/>
                <a:sym typeface="Arial"/>
              </a:rPr>
              <a:t> through the Carbon Reduction Plan process</a:t>
            </a:r>
            <a:endParaRPr b="0" i="0" sz="2000" u="none" cap="none" strike="noStrike">
              <a:solidFill>
                <a:schemeClr val="dk1"/>
              </a:solidFill>
              <a:latin typeface="Arial"/>
              <a:ea typeface="Arial"/>
              <a:cs typeface="Arial"/>
              <a:sym typeface="Arial"/>
            </a:endParaRPr>
          </a:p>
        </p:txBody>
      </p:sp>
      <p:sp>
        <p:nvSpPr>
          <p:cNvPr id="962" name="Google Shape;962;p113"/>
          <p:cNvSpPr txBox="1"/>
          <p:nvPr>
            <p:ph idx="4294967295" type="title"/>
          </p:nvPr>
        </p:nvSpPr>
        <p:spPr>
          <a:xfrm>
            <a:off x="322625" y="300100"/>
            <a:ext cx="7411200" cy="54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Font typeface="Arial"/>
              <a:buNone/>
            </a:pPr>
            <a:r>
              <a:rPr lang="en-US" sz="3100">
                <a:solidFill>
                  <a:srgbClr val="38761D"/>
                </a:solidFill>
              </a:rPr>
              <a:t>Carbon Offsetting / Neutrality</a:t>
            </a:r>
            <a:endParaRPr sz="5300">
              <a:solidFill>
                <a:srgbClr val="38761D"/>
              </a:solidFill>
            </a:endParaRPr>
          </a:p>
        </p:txBody>
      </p:sp>
      <p:pic>
        <p:nvPicPr>
          <p:cNvPr id="963" name="Google Shape;963;p113"/>
          <p:cNvPicPr preferRelativeResize="0"/>
          <p:nvPr/>
        </p:nvPicPr>
        <p:blipFill rotWithShape="1">
          <a:blip r:embed="rId6">
            <a:alphaModFix/>
          </a:blip>
          <a:srcRect b="0" l="0" r="0" t="0"/>
          <a:stretch/>
        </p:blipFill>
        <p:spPr>
          <a:xfrm>
            <a:off x="7139250" y="541650"/>
            <a:ext cx="4572000" cy="3981450"/>
          </a:xfrm>
          <a:prstGeom prst="rect">
            <a:avLst/>
          </a:prstGeom>
          <a:noFill/>
          <a:ln>
            <a:noFill/>
          </a:ln>
          <a:effectLst>
            <a:outerShdw blurRad="57150" rotWithShape="0" algn="bl" dir="5400000" dist="19050">
              <a:srgbClr val="000000">
                <a:alpha val="48240"/>
              </a:srgbClr>
            </a:outerShdw>
          </a:effectLst>
        </p:spPr>
      </p:pic>
      <p:pic>
        <p:nvPicPr>
          <p:cNvPr id="964" name="Google Shape;964;p113"/>
          <p:cNvPicPr preferRelativeResize="0"/>
          <p:nvPr/>
        </p:nvPicPr>
        <p:blipFill>
          <a:blip r:embed="rId7">
            <a:alphaModFix/>
          </a:blip>
          <a:stretch>
            <a:fillRect/>
          </a:stretch>
        </p:blipFill>
        <p:spPr>
          <a:xfrm>
            <a:off x="11159612" y="6009152"/>
            <a:ext cx="936414" cy="7782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pic>
        <p:nvPicPr>
          <p:cNvPr descr="Image" id="969" name="Google Shape;969;p114"/>
          <p:cNvPicPr preferRelativeResize="0"/>
          <p:nvPr/>
        </p:nvPicPr>
        <p:blipFill rotWithShape="1">
          <a:blip r:embed="rId3">
            <a:alphaModFix/>
          </a:blip>
          <a:srcRect b="0" l="0" r="0" t="0"/>
          <a:stretch/>
        </p:blipFill>
        <p:spPr>
          <a:xfrm>
            <a:off x="10784678" y="5590852"/>
            <a:ext cx="1062045" cy="883296"/>
          </a:xfrm>
          <a:prstGeom prst="rect">
            <a:avLst/>
          </a:prstGeom>
          <a:noFill/>
          <a:ln>
            <a:noFill/>
          </a:ln>
        </p:spPr>
      </p:pic>
      <p:sp>
        <p:nvSpPr>
          <p:cNvPr id="970" name="Google Shape;970;p114"/>
          <p:cNvSpPr txBox="1"/>
          <p:nvPr>
            <p:ph idx="4294967295" type="title"/>
          </p:nvPr>
        </p:nvSpPr>
        <p:spPr>
          <a:xfrm>
            <a:off x="490875" y="289000"/>
            <a:ext cx="10040400" cy="46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Font typeface="Arial"/>
              <a:buNone/>
            </a:pPr>
            <a:r>
              <a:rPr lang="en-US" sz="3000">
                <a:solidFill>
                  <a:srgbClr val="38761D"/>
                </a:solidFill>
              </a:rPr>
              <a:t>Carbon Reduction Schedule </a:t>
            </a:r>
            <a:endParaRPr sz="5200">
              <a:solidFill>
                <a:srgbClr val="38761D"/>
              </a:solidFill>
            </a:endParaRPr>
          </a:p>
        </p:txBody>
      </p:sp>
      <p:sp>
        <p:nvSpPr>
          <p:cNvPr id="971" name="Google Shape;971;p114"/>
          <p:cNvSpPr txBox="1"/>
          <p:nvPr/>
        </p:nvSpPr>
        <p:spPr>
          <a:xfrm>
            <a:off x="770400" y="1692825"/>
            <a:ext cx="8849700" cy="778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231F20"/>
                </a:solidFill>
                <a:latin typeface="Arial"/>
                <a:ea typeface="Arial"/>
                <a:cs typeface="Arial"/>
                <a:sym typeface="Arial"/>
              </a:rPr>
              <a:t>Its purpose is the reduction of contract-level GHG Emissions and supporting the UK </a:t>
            </a:r>
            <a:endParaRPr b="0" i="0" sz="18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800" u="none" cap="none" strike="noStrike">
                <a:solidFill>
                  <a:srgbClr val="231F20"/>
                </a:solidFill>
                <a:latin typeface="Arial"/>
                <a:ea typeface="Arial"/>
                <a:cs typeface="Arial"/>
                <a:sym typeface="Arial"/>
              </a:rPr>
              <a:t>government's commitment to achieve the Net Zero Target by 2050. </a:t>
            </a:r>
            <a:endParaRPr b="0" i="0" sz="18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31F20"/>
              </a:solidFill>
              <a:latin typeface="Arial"/>
              <a:ea typeface="Arial"/>
              <a:cs typeface="Arial"/>
              <a:sym typeface="Arial"/>
            </a:endParaRPr>
          </a:p>
        </p:txBody>
      </p:sp>
      <p:pic>
        <p:nvPicPr>
          <p:cNvPr id="972" name="Google Shape;972;p114"/>
          <p:cNvPicPr preferRelativeResize="0"/>
          <p:nvPr/>
        </p:nvPicPr>
        <p:blipFill rotWithShape="1">
          <a:blip r:embed="rId4">
            <a:alphaModFix/>
          </a:blip>
          <a:srcRect b="0" l="0" r="0" t="0"/>
          <a:stretch/>
        </p:blipFill>
        <p:spPr>
          <a:xfrm>
            <a:off x="10601602" y="113475"/>
            <a:ext cx="1428202" cy="1338674"/>
          </a:xfrm>
          <a:prstGeom prst="rect">
            <a:avLst/>
          </a:prstGeom>
          <a:noFill/>
          <a:ln>
            <a:noFill/>
          </a:ln>
        </p:spPr>
      </p:pic>
      <p:pic>
        <p:nvPicPr>
          <p:cNvPr id="973" name="Google Shape;973;p114"/>
          <p:cNvPicPr preferRelativeResize="0"/>
          <p:nvPr/>
        </p:nvPicPr>
        <p:blipFill rotWithShape="1">
          <a:blip r:embed="rId5">
            <a:alphaModFix/>
          </a:blip>
          <a:srcRect b="0" l="0" r="0" t="0"/>
          <a:stretch/>
        </p:blipFill>
        <p:spPr>
          <a:xfrm>
            <a:off x="10715726" y="1584525"/>
            <a:ext cx="1199950" cy="1158675"/>
          </a:xfrm>
          <a:prstGeom prst="rect">
            <a:avLst/>
          </a:prstGeom>
          <a:noFill/>
          <a:ln>
            <a:noFill/>
          </a:ln>
        </p:spPr>
      </p:pic>
      <p:sp>
        <p:nvSpPr>
          <p:cNvPr id="974" name="Google Shape;974;p114"/>
          <p:cNvSpPr txBox="1"/>
          <p:nvPr/>
        </p:nvSpPr>
        <p:spPr>
          <a:xfrm>
            <a:off x="330075" y="1150125"/>
            <a:ext cx="9882900" cy="542700"/>
          </a:xfrm>
          <a:prstGeom prst="rect">
            <a:avLst/>
          </a:prstGeom>
          <a:noFill/>
          <a:ln>
            <a:noFill/>
          </a:ln>
        </p:spPr>
        <p:txBody>
          <a:bodyPr anchorCtr="0" anchor="t" bIns="0" lIns="0" spcFirstLastPara="1" rIns="0" wrap="square" tIns="0">
            <a:noAutofit/>
          </a:bodyPr>
          <a:lstStyle/>
          <a:p>
            <a:pPr indent="-374650" lvl="0" marL="457200" marR="0" rtl="0" algn="l">
              <a:lnSpc>
                <a:spcPct val="100000"/>
              </a:lnSpc>
              <a:spcBef>
                <a:spcPts val="0"/>
              </a:spcBef>
              <a:spcAft>
                <a:spcPts val="0"/>
              </a:spcAft>
              <a:buClr>
                <a:schemeClr val="dk1"/>
              </a:buClr>
              <a:buSzPts val="2300"/>
              <a:buFont typeface="Arial"/>
              <a:buChar char="●"/>
            </a:pPr>
            <a:r>
              <a:rPr b="0" i="0" lang="en-US" sz="2300" u="sng" cap="none" strike="noStrike">
                <a:solidFill>
                  <a:schemeClr val="hlink"/>
                </a:solidFill>
                <a:latin typeface="Arial"/>
                <a:ea typeface="Arial"/>
                <a:cs typeface="Arial"/>
                <a:sym typeface="Arial"/>
                <a:hlinkClick r:id="rId6"/>
              </a:rPr>
              <a:t>Procurement Policy Note 016</a:t>
            </a:r>
            <a:r>
              <a:rPr b="0" i="0" lang="en-US" sz="2300" u="none" cap="none" strike="noStrike">
                <a:solidFill>
                  <a:schemeClr val="dk1"/>
                </a:solidFill>
                <a:latin typeface="Arial"/>
                <a:ea typeface="Arial"/>
                <a:cs typeface="Arial"/>
                <a:sym typeface="Arial"/>
              </a:rPr>
              <a:t> </a:t>
            </a:r>
            <a:r>
              <a:rPr b="1" i="0" lang="en-US" sz="2300" u="none" cap="none" strike="noStrike">
                <a:solidFill>
                  <a:srgbClr val="0B0C0C"/>
                </a:solidFill>
                <a:latin typeface="Arial"/>
                <a:ea typeface="Arial"/>
                <a:cs typeface="Arial"/>
                <a:sym typeface="Arial"/>
              </a:rPr>
              <a:t>Carbon Reduction Contract Schedule</a:t>
            </a:r>
            <a:endParaRPr b="0" i="0" sz="2300" u="none" cap="none" strike="noStrike">
              <a:solidFill>
                <a:schemeClr val="dk1"/>
              </a:solidFill>
              <a:latin typeface="Arial"/>
              <a:ea typeface="Arial"/>
              <a:cs typeface="Arial"/>
              <a:sym typeface="Arial"/>
            </a:endParaRPr>
          </a:p>
        </p:txBody>
      </p:sp>
      <p:sp>
        <p:nvSpPr>
          <p:cNvPr id="975" name="Google Shape;975;p114"/>
          <p:cNvSpPr txBox="1"/>
          <p:nvPr/>
        </p:nvSpPr>
        <p:spPr>
          <a:xfrm>
            <a:off x="686250" y="2362038"/>
            <a:ext cx="85866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BF9000"/>
                </a:solidFill>
                <a:latin typeface="Arial"/>
                <a:ea typeface="Arial"/>
                <a:cs typeface="Arial"/>
                <a:sym typeface="Arial"/>
              </a:rPr>
              <a:t>Optional Carbon Reduction Schedules are now included in our new agreements</a:t>
            </a:r>
            <a:endParaRPr b="1" i="0" sz="2500" u="none" cap="none" strike="noStrike">
              <a:solidFill>
                <a:srgbClr val="BF9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BF9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Customers can produce industry and contract specific objectives to monitor and reduce emissions throughout the life of the contract. </a:t>
            </a:r>
            <a:endParaRPr b="0" i="0" sz="21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Customers can include wider sustainability requirements </a:t>
            </a:r>
            <a:endParaRPr b="0" i="0" sz="2100" u="none" cap="none" strike="noStrike">
              <a:solidFill>
                <a:schemeClr val="dk1"/>
              </a:solidFill>
              <a:latin typeface="Arial"/>
              <a:ea typeface="Arial"/>
              <a:cs typeface="Arial"/>
              <a:sym typeface="Arial"/>
            </a:endParaRPr>
          </a:p>
        </p:txBody>
      </p:sp>
      <p:pic>
        <p:nvPicPr>
          <p:cNvPr id="976" name="Google Shape;976;p114"/>
          <p:cNvPicPr preferRelativeResize="0"/>
          <p:nvPr/>
        </p:nvPicPr>
        <p:blipFill rotWithShape="1">
          <a:blip r:embed="rId7">
            <a:alphaModFix/>
          </a:blip>
          <a:srcRect b="0" l="0" r="0" t="0"/>
          <a:stretch/>
        </p:blipFill>
        <p:spPr>
          <a:xfrm>
            <a:off x="686250" y="3513200"/>
            <a:ext cx="857976" cy="713775"/>
          </a:xfrm>
          <a:prstGeom prst="rect">
            <a:avLst/>
          </a:prstGeom>
          <a:noFill/>
          <a:ln>
            <a:noFill/>
          </a:ln>
        </p:spPr>
      </p:pic>
      <p:pic>
        <p:nvPicPr>
          <p:cNvPr id="977" name="Google Shape;977;p114"/>
          <p:cNvPicPr preferRelativeResize="0"/>
          <p:nvPr/>
        </p:nvPicPr>
        <p:blipFill rotWithShape="1">
          <a:blip r:embed="rId7">
            <a:alphaModFix/>
          </a:blip>
          <a:srcRect b="0" l="0" r="0" t="0"/>
          <a:stretch/>
        </p:blipFill>
        <p:spPr>
          <a:xfrm>
            <a:off x="686250" y="4555075"/>
            <a:ext cx="857976" cy="713775"/>
          </a:xfrm>
          <a:prstGeom prst="rect">
            <a:avLst/>
          </a:prstGeom>
          <a:noFill/>
          <a:ln>
            <a:noFill/>
          </a:ln>
        </p:spPr>
      </p:pic>
      <p:sp>
        <p:nvSpPr>
          <p:cNvPr id="978" name="Google Shape;978;p114"/>
          <p:cNvSpPr txBox="1"/>
          <p:nvPr/>
        </p:nvSpPr>
        <p:spPr>
          <a:xfrm>
            <a:off x="767400" y="5387850"/>
            <a:ext cx="94455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Arial"/>
                <a:ea typeface="Arial"/>
                <a:cs typeface="Arial"/>
                <a:sym typeface="Arial"/>
                <a:hlinkClick r:id="rId8"/>
              </a:rPr>
              <a:t>Check the example contract template here</a:t>
            </a: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Please ensure to refer to the actual framework you wish to bid on as the template is always adapted for the market</a:t>
            </a:r>
            <a:r>
              <a:rPr b="0" i="0" lang="en-US" sz="1600" u="none" cap="none" strike="noStrike">
                <a:solidFill>
                  <a:srgbClr val="222222"/>
                </a:solidFill>
                <a:latin typeface="Oswald"/>
                <a:ea typeface="Oswald"/>
                <a:cs typeface="Oswald"/>
                <a:sym typeface="Oswald"/>
              </a:rPr>
              <a:t>.</a:t>
            </a:r>
            <a:endParaRPr b="0" i="0" sz="1400" u="none" cap="none" strike="noStrike">
              <a:solidFill>
                <a:srgbClr val="000000"/>
              </a:solidFill>
              <a:latin typeface="Arial"/>
              <a:ea typeface="Arial"/>
              <a:cs typeface="Arial"/>
              <a:sym typeface="Arial"/>
            </a:endParaRPr>
          </a:p>
        </p:txBody>
      </p:sp>
      <p:pic>
        <p:nvPicPr>
          <p:cNvPr id="979" name="Google Shape;979;p114"/>
          <p:cNvPicPr preferRelativeResize="0"/>
          <p:nvPr/>
        </p:nvPicPr>
        <p:blipFill>
          <a:blip r:embed="rId9">
            <a:alphaModFix/>
          </a:blip>
          <a:stretch>
            <a:fillRect/>
          </a:stretch>
        </p:blipFill>
        <p:spPr>
          <a:xfrm>
            <a:off x="11159612" y="6009152"/>
            <a:ext cx="936414" cy="7782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15"/>
          <p:cNvSpPr/>
          <p:nvPr/>
        </p:nvSpPr>
        <p:spPr>
          <a:xfrm>
            <a:off x="-50" y="2401800"/>
            <a:ext cx="12192000" cy="4456200"/>
          </a:xfrm>
          <a:prstGeom prst="rect">
            <a:avLst/>
          </a:prstGeom>
          <a:solidFill>
            <a:srgbClr val="F8F8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 id="985" name="Google Shape;985;p11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 id="986" name="Google Shape;986;p115"/>
          <p:cNvPicPr preferRelativeResize="0"/>
          <p:nvPr/>
        </p:nvPicPr>
        <p:blipFill rotWithShape="1">
          <a:blip r:embed="rId4">
            <a:alphaModFix/>
          </a:blip>
          <a:srcRect b="0" l="0" r="0" t="0"/>
          <a:stretch/>
        </p:blipFill>
        <p:spPr>
          <a:xfrm>
            <a:off x="10784678" y="5590852"/>
            <a:ext cx="1062045" cy="883296"/>
          </a:xfrm>
          <a:prstGeom prst="rect">
            <a:avLst/>
          </a:prstGeom>
          <a:noFill/>
          <a:ln>
            <a:noFill/>
          </a:ln>
        </p:spPr>
      </p:pic>
      <p:pic>
        <p:nvPicPr>
          <p:cNvPr descr="Image" id="987" name="Google Shape;987;p115"/>
          <p:cNvPicPr preferRelativeResize="0"/>
          <p:nvPr/>
        </p:nvPicPr>
        <p:blipFill rotWithShape="1">
          <a:blip r:embed="rId5">
            <a:alphaModFix/>
          </a:blip>
          <a:srcRect b="0" l="0" r="0" t="0"/>
          <a:stretch/>
        </p:blipFill>
        <p:spPr>
          <a:xfrm>
            <a:off x="837237" y="6032744"/>
            <a:ext cx="2464156" cy="380512"/>
          </a:xfrm>
          <a:prstGeom prst="rect">
            <a:avLst/>
          </a:prstGeom>
          <a:noFill/>
          <a:ln>
            <a:noFill/>
          </a:ln>
        </p:spPr>
      </p:pic>
      <p:pic>
        <p:nvPicPr>
          <p:cNvPr descr="Image" id="988" name="Google Shape;988;p115"/>
          <p:cNvPicPr preferRelativeResize="0"/>
          <p:nvPr/>
        </p:nvPicPr>
        <p:blipFill rotWithShape="1">
          <a:blip r:embed="rId4">
            <a:alphaModFix/>
          </a:blip>
          <a:srcRect b="0" l="0" r="0" t="0"/>
          <a:stretch/>
        </p:blipFill>
        <p:spPr>
          <a:xfrm>
            <a:off x="10784678" y="5590852"/>
            <a:ext cx="1062045" cy="883296"/>
          </a:xfrm>
          <a:prstGeom prst="rect">
            <a:avLst/>
          </a:prstGeom>
          <a:noFill/>
          <a:ln>
            <a:noFill/>
          </a:ln>
        </p:spPr>
      </p:pic>
      <p:sp>
        <p:nvSpPr>
          <p:cNvPr id="989" name="Google Shape;989;p115"/>
          <p:cNvSpPr txBox="1"/>
          <p:nvPr>
            <p:ph idx="4294967295" type="title"/>
          </p:nvPr>
        </p:nvSpPr>
        <p:spPr>
          <a:xfrm>
            <a:off x="135075" y="113475"/>
            <a:ext cx="8165700" cy="44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Font typeface="Arial"/>
              <a:buNone/>
            </a:pPr>
            <a:r>
              <a:t/>
            </a:r>
            <a:endParaRPr sz="2800">
              <a:solidFill>
                <a:srgbClr val="0097A7"/>
              </a:solidFill>
            </a:endParaRPr>
          </a:p>
          <a:p>
            <a:pPr indent="0" lvl="0" marL="0" rtl="0" algn="l">
              <a:lnSpc>
                <a:spcPct val="100000"/>
              </a:lnSpc>
              <a:spcBef>
                <a:spcPts val="0"/>
              </a:spcBef>
              <a:spcAft>
                <a:spcPts val="0"/>
              </a:spcAft>
              <a:buClr>
                <a:schemeClr val="dk1"/>
              </a:buClr>
              <a:buSzPts val="2400"/>
              <a:buFont typeface="Arial"/>
              <a:buNone/>
            </a:pPr>
            <a:r>
              <a:rPr lang="en-US" sz="2800">
                <a:solidFill>
                  <a:srgbClr val="0097A7"/>
                </a:solidFill>
              </a:rPr>
              <a:t>UK Business Climate Hub</a:t>
            </a:r>
            <a:endParaRPr sz="2800">
              <a:solidFill>
                <a:srgbClr val="0097A7"/>
              </a:solidFill>
            </a:endParaRPr>
          </a:p>
          <a:p>
            <a:pPr indent="0" lvl="0" marL="0" rtl="0" algn="l">
              <a:lnSpc>
                <a:spcPct val="100000"/>
              </a:lnSpc>
              <a:spcBef>
                <a:spcPts val="0"/>
              </a:spcBef>
              <a:spcAft>
                <a:spcPts val="0"/>
              </a:spcAft>
              <a:buClr>
                <a:schemeClr val="dk1"/>
              </a:buClr>
              <a:buSzPts val="2400"/>
              <a:buFont typeface="Arial"/>
              <a:buNone/>
            </a:pPr>
            <a:r>
              <a:t/>
            </a:r>
            <a:endParaRPr sz="2800">
              <a:solidFill>
                <a:srgbClr val="51B6B2"/>
              </a:solidFill>
            </a:endParaRPr>
          </a:p>
        </p:txBody>
      </p:sp>
      <p:sp>
        <p:nvSpPr>
          <p:cNvPr id="990" name="Google Shape;990;p115"/>
          <p:cNvSpPr txBox="1"/>
          <p:nvPr/>
        </p:nvSpPr>
        <p:spPr>
          <a:xfrm>
            <a:off x="517376" y="692525"/>
            <a:ext cx="4117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a:p>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hlink"/>
                </a:solidFill>
                <a:latin typeface="Arial"/>
                <a:ea typeface="Arial"/>
                <a:cs typeface="Arial"/>
                <a:sym typeface="Arial"/>
                <a:hlinkClick r:id="rId6"/>
              </a:rPr>
              <a:t>https://businessclimatehub.uk/</a:t>
            </a:r>
            <a:endParaRPr b="1" i="0" sz="1800" u="none" cap="none" strike="noStrike">
              <a:solidFill>
                <a:srgbClr val="000000"/>
              </a:solidFill>
              <a:latin typeface="Arial"/>
              <a:ea typeface="Arial"/>
              <a:cs typeface="Arial"/>
              <a:sym typeface="Arial"/>
            </a:endParaRPr>
          </a:p>
        </p:txBody>
      </p:sp>
      <p:sp>
        <p:nvSpPr>
          <p:cNvPr id="991" name="Google Shape;991;p115"/>
          <p:cNvSpPr/>
          <p:nvPr/>
        </p:nvSpPr>
        <p:spPr>
          <a:xfrm>
            <a:off x="135075" y="1758075"/>
            <a:ext cx="2033400" cy="2291100"/>
          </a:xfrm>
          <a:prstGeom prst="roundRect">
            <a:avLst>
              <a:gd fmla="val 16667" name="adj"/>
            </a:avLst>
          </a:prstGeom>
          <a:solidFill>
            <a:srgbClr val="298187"/>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152400" lvl="0" marL="171450" marR="0" rtl="0" algn="l">
              <a:lnSpc>
                <a:spcPct val="115000"/>
              </a:lnSpc>
              <a:spcBef>
                <a:spcPts val="0"/>
              </a:spcBef>
              <a:spcAft>
                <a:spcPts val="0"/>
              </a:spcAft>
              <a:buClr>
                <a:schemeClr val="lt1"/>
              </a:buClr>
              <a:buSzPts val="1500"/>
              <a:buFont typeface="Arial"/>
              <a:buChar char="●"/>
            </a:pPr>
            <a:r>
              <a:rPr b="1" i="0" lang="en-US" sz="1500" u="none" cap="none" strike="noStrike">
                <a:solidFill>
                  <a:schemeClr val="lt1"/>
                </a:solidFill>
                <a:highlight>
                  <a:srgbClr val="298187"/>
                </a:highlight>
                <a:latin typeface="Arial"/>
                <a:ea typeface="Arial"/>
                <a:cs typeface="Arial"/>
                <a:sym typeface="Arial"/>
              </a:rPr>
              <a:t>SME Climate Hub</a:t>
            </a:r>
            <a:endParaRPr b="1" i="0" sz="1500" u="none" cap="none" strike="noStrike">
              <a:solidFill>
                <a:schemeClr val="lt1"/>
              </a:solidFill>
              <a:highlight>
                <a:srgbClr val="298187"/>
              </a:highlight>
              <a:latin typeface="Arial"/>
              <a:ea typeface="Arial"/>
              <a:cs typeface="Arial"/>
              <a:sym typeface="Arial"/>
            </a:endParaRPr>
          </a:p>
          <a:p>
            <a:pPr indent="-57150" lvl="0" marL="17145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highlight>
                <a:srgbClr val="298187"/>
              </a:highlight>
              <a:latin typeface="Arial"/>
              <a:ea typeface="Arial"/>
              <a:cs typeface="Arial"/>
              <a:sym typeface="Arial"/>
            </a:endParaRPr>
          </a:p>
          <a:p>
            <a:pPr indent="-152400" lvl="0" marL="171450" marR="0" rtl="0" algn="l">
              <a:lnSpc>
                <a:spcPct val="115000"/>
              </a:lnSpc>
              <a:spcBef>
                <a:spcPts val="0"/>
              </a:spcBef>
              <a:spcAft>
                <a:spcPts val="0"/>
              </a:spcAft>
              <a:buClr>
                <a:schemeClr val="lt1"/>
              </a:buClr>
              <a:buSzPts val="1500"/>
              <a:buFont typeface="Arial"/>
              <a:buChar char="●"/>
            </a:pPr>
            <a:r>
              <a:rPr b="1" i="0" lang="en-US" sz="1500" u="none" cap="none" strike="noStrike">
                <a:solidFill>
                  <a:schemeClr val="lt1"/>
                </a:solidFill>
                <a:highlight>
                  <a:srgbClr val="298187"/>
                </a:highlight>
                <a:latin typeface="Arial"/>
                <a:ea typeface="Arial"/>
                <a:cs typeface="Arial"/>
                <a:sym typeface="Arial"/>
              </a:rPr>
              <a:t>Aimed at SME’s</a:t>
            </a:r>
            <a:endParaRPr b="1" i="0" sz="1500" u="none" cap="none" strike="noStrike">
              <a:solidFill>
                <a:schemeClr val="lt1"/>
              </a:solidFill>
              <a:highlight>
                <a:srgbClr val="298187"/>
              </a:highlight>
              <a:latin typeface="Arial"/>
              <a:ea typeface="Arial"/>
              <a:cs typeface="Arial"/>
              <a:sym typeface="Arial"/>
            </a:endParaRPr>
          </a:p>
          <a:p>
            <a:pPr indent="-57150" lvl="0" marL="17145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highlight>
                <a:srgbClr val="298187"/>
              </a:highlight>
              <a:latin typeface="Arial"/>
              <a:ea typeface="Arial"/>
              <a:cs typeface="Arial"/>
              <a:sym typeface="Arial"/>
            </a:endParaRPr>
          </a:p>
          <a:p>
            <a:pPr indent="-152400" lvl="0" marL="171450" marR="0" rtl="0" algn="l">
              <a:lnSpc>
                <a:spcPct val="115000"/>
              </a:lnSpc>
              <a:spcBef>
                <a:spcPts val="0"/>
              </a:spcBef>
              <a:spcAft>
                <a:spcPts val="0"/>
              </a:spcAft>
              <a:buClr>
                <a:schemeClr val="lt1"/>
              </a:buClr>
              <a:buSzPts val="1500"/>
              <a:buFont typeface="Arial"/>
              <a:buChar char="●"/>
            </a:pPr>
            <a:r>
              <a:rPr b="1" i="0" lang="en-US" sz="1500" u="none" cap="none" strike="noStrike">
                <a:solidFill>
                  <a:schemeClr val="lt1"/>
                </a:solidFill>
                <a:highlight>
                  <a:srgbClr val="298187"/>
                </a:highlight>
                <a:latin typeface="Arial"/>
                <a:ea typeface="Arial"/>
                <a:cs typeface="Arial"/>
                <a:sym typeface="Arial"/>
              </a:rPr>
              <a:t>Developed with Google</a:t>
            </a:r>
            <a:endParaRPr b="1" i="0" sz="1500" u="none" cap="none" strike="noStrike">
              <a:solidFill>
                <a:schemeClr val="lt1"/>
              </a:solidFill>
              <a:highlight>
                <a:srgbClr val="298187"/>
              </a:highlight>
              <a:latin typeface="Arial"/>
              <a:ea typeface="Arial"/>
              <a:cs typeface="Arial"/>
              <a:sym typeface="Arial"/>
            </a:endParaRPr>
          </a:p>
        </p:txBody>
      </p:sp>
      <p:sp>
        <p:nvSpPr>
          <p:cNvPr id="992" name="Google Shape;992;p115"/>
          <p:cNvSpPr/>
          <p:nvPr/>
        </p:nvSpPr>
        <p:spPr>
          <a:xfrm>
            <a:off x="135075" y="4183050"/>
            <a:ext cx="2033400" cy="2291100"/>
          </a:xfrm>
          <a:prstGeom prst="roundRect">
            <a:avLst>
              <a:gd fmla="val 16667" name="adj"/>
            </a:avLst>
          </a:prstGeom>
          <a:solidFill>
            <a:srgbClr val="298187"/>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171450" lvl="0" marL="171450" marR="0" rtl="0" algn="l">
              <a:lnSpc>
                <a:spcPct val="100000"/>
              </a:lnSpc>
              <a:spcBef>
                <a:spcPts val="0"/>
              </a:spcBef>
              <a:spcAft>
                <a:spcPts val="0"/>
              </a:spcAft>
              <a:buClr>
                <a:schemeClr val="lt1"/>
              </a:buClr>
              <a:buSzPts val="1400"/>
              <a:buFont typeface="Arial"/>
              <a:buChar char="●"/>
            </a:pPr>
            <a:r>
              <a:rPr b="1" i="0" lang="en-US" sz="1400" u="none" cap="none" strike="noStrike">
                <a:solidFill>
                  <a:schemeClr val="lt1"/>
                </a:solidFill>
                <a:latin typeface="Arial"/>
                <a:ea typeface="Arial"/>
                <a:cs typeface="Arial"/>
                <a:sym typeface="Arial"/>
              </a:rPr>
              <a:t>NatWest Carbon Planner</a:t>
            </a:r>
            <a:endParaRPr b="1" i="0" sz="1400" u="none" cap="none" strike="noStrike">
              <a:solidFill>
                <a:schemeClr val="lt1"/>
              </a:solidFill>
              <a:latin typeface="Arial"/>
              <a:ea typeface="Arial"/>
              <a:cs typeface="Arial"/>
              <a:sym typeface="Arial"/>
            </a:endParaRPr>
          </a:p>
          <a:p>
            <a:pPr indent="-114300" lvl="0" marL="17145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chemeClr val="lt1"/>
              </a:buClr>
              <a:buSzPts val="1400"/>
              <a:buFont typeface="Arial"/>
              <a:buChar char="●"/>
            </a:pPr>
            <a:r>
              <a:rPr b="1" i="0" lang="en-US" sz="1400" u="none" cap="none" strike="noStrike">
                <a:solidFill>
                  <a:schemeClr val="lt1"/>
                </a:solidFill>
                <a:latin typeface="Arial"/>
                <a:ea typeface="Arial"/>
                <a:cs typeface="Arial"/>
                <a:sym typeface="Arial"/>
              </a:rPr>
              <a:t>Aimed at all UK Businesses</a:t>
            </a:r>
            <a:endParaRPr b="1" i="0" sz="1400" u="none" cap="none" strike="noStrike">
              <a:solidFill>
                <a:schemeClr val="lt1"/>
              </a:solidFill>
              <a:latin typeface="Arial"/>
              <a:ea typeface="Arial"/>
              <a:cs typeface="Arial"/>
              <a:sym typeface="Arial"/>
            </a:endParaRPr>
          </a:p>
          <a:p>
            <a:pPr indent="-114300" lvl="0" marL="17145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chemeClr val="lt1"/>
              </a:buClr>
              <a:buSzPts val="1400"/>
              <a:buFont typeface="Arial"/>
              <a:buChar char="●"/>
            </a:pPr>
            <a:r>
              <a:rPr b="1" i="0" lang="en-US" sz="1400" u="none" cap="none" strike="noStrike">
                <a:solidFill>
                  <a:schemeClr val="lt1"/>
                </a:solidFill>
                <a:latin typeface="Arial"/>
                <a:ea typeface="Arial"/>
                <a:cs typeface="Arial"/>
                <a:sym typeface="Arial"/>
              </a:rPr>
              <a:t>Developed with 2,000 organisations</a:t>
            </a:r>
            <a:endParaRPr b="1" i="0" sz="1400" u="none" cap="none" strike="noStrike">
              <a:solidFill>
                <a:schemeClr val="lt1"/>
              </a:solidFill>
              <a:latin typeface="Arial"/>
              <a:ea typeface="Arial"/>
              <a:cs typeface="Arial"/>
              <a:sym typeface="Arial"/>
            </a:endParaRPr>
          </a:p>
        </p:txBody>
      </p:sp>
      <p:sp>
        <p:nvSpPr>
          <p:cNvPr id="993" name="Google Shape;993;p115"/>
          <p:cNvSpPr/>
          <p:nvPr/>
        </p:nvSpPr>
        <p:spPr>
          <a:xfrm>
            <a:off x="6187175" y="1758075"/>
            <a:ext cx="1936500" cy="2291100"/>
          </a:xfrm>
          <a:prstGeom prst="roundRect">
            <a:avLst>
              <a:gd fmla="val 16667" name="adj"/>
            </a:avLst>
          </a:prstGeom>
          <a:solidFill>
            <a:srgbClr val="298187"/>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171450" lvl="0" marL="171450" marR="0" rtl="0" algn="l">
              <a:lnSpc>
                <a:spcPct val="115000"/>
              </a:lnSpc>
              <a:spcBef>
                <a:spcPts val="0"/>
              </a:spcBef>
              <a:spcAft>
                <a:spcPts val="0"/>
              </a:spcAft>
              <a:buClr>
                <a:schemeClr val="lt1"/>
              </a:buClr>
              <a:buSzPts val="1500"/>
              <a:buFont typeface="Arial"/>
              <a:buChar char="●"/>
            </a:pPr>
            <a:r>
              <a:rPr b="1" i="0" lang="en-US" sz="1500" u="none" cap="none" strike="noStrike">
                <a:solidFill>
                  <a:schemeClr val="lt1"/>
                </a:solidFill>
                <a:latin typeface="Arial"/>
                <a:ea typeface="Arial"/>
                <a:cs typeface="Arial"/>
                <a:sym typeface="Arial"/>
              </a:rPr>
              <a:t>Carbon Trust</a:t>
            </a:r>
            <a:endParaRPr b="1" i="0" sz="1500" u="none" cap="none" strike="noStrike">
              <a:solidFill>
                <a:schemeClr val="lt1"/>
              </a:solidFill>
              <a:latin typeface="Arial"/>
              <a:ea typeface="Arial"/>
              <a:cs typeface="Arial"/>
              <a:sym typeface="Arial"/>
            </a:endParaRPr>
          </a:p>
          <a:p>
            <a:pPr indent="-114300" lvl="0" marL="17145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Arial"/>
              <a:ea typeface="Arial"/>
              <a:cs typeface="Arial"/>
              <a:sym typeface="Arial"/>
            </a:endParaRPr>
          </a:p>
          <a:p>
            <a:pPr indent="-171450" lvl="0" marL="171450" marR="0" rtl="0" algn="l">
              <a:lnSpc>
                <a:spcPct val="115000"/>
              </a:lnSpc>
              <a:spcBef>
                <a:spcPts val="0"/>
              </a:spcBef>
              <a:spcAft>
                <a:spcPts val="0"/>
              </a:spcAft>
              <a:buClr>
                <a:schemeClr val="lt1"/>
              </a:buClr>
              <a:buSzPts val="1500"/>
              <a:buFont typeface="Arial"/>
              <a:buChar char="●"/>
            </a:pPr>
            <a:r>
              <a:rPr b="1" i="0" lang="en-US" sz="1500" u="none" cap="none" strike="noStrike">
                <a:solidFill>
                  <a:schemeClr val="lt1"/>
                </a:solidFill>
                <a:latin typeface="Arial"/>
                <a:ea typeface="Arial"/>
                <a:cs typeface="Arial"/>
                <a:sym typeface="Arial"/>
              </a:rPr>
              <a:t>Aimed at SME’s</a:t>
            </a:r>
            <a:endParaRPr b="1" i="0" sz="1500" u="none" cap="none" strike="noStrike">
              <a:solidFill>
                <a:schemeClr val="lt1"/>
              </a:solidFill>
              <a:latin typeface="Arial"/>
              <a:ea typeface="Arial"/>
              <a:cs typeface="Arial"/>
              <a:sym typeface="Arial"/>
            </a:endParaRPr>
          </a:p>
          <a:p>
            <a:pPr indent="-114300" lvl="0" marL="17145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Arial"/>
              <a:ea typeface="Arial"/>
              <a:cs typeface="Arial"/>
              <a:sym typeface="Arial"/>
            </a:endParaRPr>
          </a:p>
          <a:p>
            <a:pPr indent="-171450" lvl="0" marL="171450" marR="0" rtl="0" algn="l">
              <a:lnSpc>
                <a:spcPct val="115000"/>
              </a:lnSpc>
              <a:spcBef>
                <a:spcPts val="0"/>
              </a:spcBef>
              <a:spcAft>
                <a:spcPts val="0"/>
              </a:spcAft>
              <a:buClr>
                <a:schemeClr val="lt1"/>
              </a:buClr>
              <a:buSzPts val="1500"/>
              <a:buFont typeface="Arial"/>
              <a:buChar char="●"/>
            </a:pPr>
            <a:r>
              <a:rPr b="1" i="0" lang="en-US" sz="1500" u="none" cap="none" strike="noStrike">
                <a:solidFill>
                  <a:schemeClr val="lt1"/>
                </a:solidFill>
                <a:latin typeface="Arial"/>
                <a:ea typeface="Arial"/>
                <a:cs typeface="Arial"/>
                <a:sym typeface="Arial"/>
              </a:rPr>
              <a:t>Includes Scopes 1+2</a:t>
            </a:r>
            <a:endParaRPr b="1" i="0" sz="1500" u="none" cap="none" strike="noStrike">
              <a:solidFill>
                <a:schemeClr val="lt1"/>
              </a:solidFill>
              <a:latin typeface="Arial"/>
              <a:ea typeface="Arial"/>
              <a:cs typeface="Arial"/>
              <a:sym typeface="Arial"/>
            </a:endParaRPr>
          </a:p>
        </p:txBody>
      </p:sp>
      <p:sp>
        <p:nvSpPr>
          <p:cNvPr id="994" name="Google Shape;994;p115"/>
          <p:cNvSpPr/>
          <p:nvPr/>
        </p:nvSpPr>
        <p:spPr>
          <a:xfrm>
            <a:off x="6187175" y="4183050"/>
            <a:ext cx="1936500" cy="2291100"/>
          </a:xfrm>
          <a:prstGeom prst="roundRect">
            <a:avLst>
              <a:gd fmla="val 16667" name="adj"/>
            </a:avLst>
          </a:prstGeom>
          <a:solidFill>
            <a:srgbClr val="298187"/>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171450" lvl="0" marL="171450" marR="0" rtl="0" algn="l">
              <a:lnSpc>
                <a:spcPct val="100000"/>
              </a:lnSpc>
              <a:spcBef>
                <a:spcPts val="0"/>
              </a:spcBef>
              <a:spcAft>
                <a:spcPts val="0"/>
              </a:spcAft>
              <a:buClr>
                <a:schemeClr val="lt1"/>
              </a:buClr>
              <a:buSzPts val="1300"/>
              <a:buFont typeface="Arial"/>
              <a:buChar char="●"/>
            </a:pPr>
            <a:r>
              <a:rPr b="1" i="0" lang="en-US" sz="1300" u="none" cap="none" strike="noStrike">
                <a:solidFill>
                  <a:schemeClr val="lt1"/>
                </a:solidFill>
                <a:latin typeface="Arial"/>
                <a:ea typeface="Arial"/>
                <a:cs typeface="Arial"/>
                <a:sym typeface="Arial"/>
              </a:rPr>
              <a:t>GHG Protocol Calculator</a:t>
            </a:r>
            <a:endParaRPr b="1" i="0" sz="1300" u="none" cap="none" strike="noStrike">
              <a:solidFill>
                <a:schemeClr val="lt1"/>
              </a:solidFill>
              <a:latin typeface="Arial"/>
              <a:ea typeface="Arial"/>
              <a:cs typeface="Arial"/>
              <a:sym typeface="Arial"/>
            </a:endParaRPr>
          </a:p>
          <a:p>
            <a:pPr indent="-114300" lvl="0" marL="17145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chemeClr val="lt1"/>
              </a:buClr>
              <a:buSzPts val="1300"/>
              <a:buFont typeface="Arial"/>
              <a:buChar char="●"/>
            </a:pPr>
            <a:r>
              <a:rPr b="1" i="0" lang="en-US" sz="1300" u="none" cap="none" strike="noStrike">
                <a:solidFill>
                  <a:schemeClr val="lt1"/>
                </a:solidFill>
                <a:latin typeface="Arial"/>
                <a:ea typeface="Arial"/>
                <a:cs typeface="Arial"/>
                <a:sym typeface="Arial"/>
              </a:rPr>
              <a:t>Aimed at large businesses and government</a:t>
            </a:r>
            <a:endParaRPr b="1" i="0" sz="1300" u="none" cap="none" strike="noStrike">
              <a:solidFill>
                <a:schemeClr val="lt1"/>
              </a:solidFill>
              <a:latin typeface="Arial"/>
              <a:ea typeface="Arial"/>
              <a:cs typeface="Arial"/>
              <a:sym typeface="Arial"/>
            </a:endParaRPr>
          </a:p>
          <a:p>
            <a:pPr indent="-114300" lvl="0" marL="17145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Arial"/>
              <a:ea typeface="Arial"/>
              <a:cs typeface="Arial"/>
              <a:sym typeface="Arial"/>
            </a:endParaRPr>
          </a:p>
          <a:p>
            <a:pPr indent="-171450" lvl="0" marL="171450" marR="0" rtl="0" algn="l">
              <a:lnSpc>
                <a:spcPct val="100000"/>
              </a:lnSpc>
              <a:spcBef>
                <a:spcPts val="0"/>
              </a:spcBef>
              <a:spcAft>
                <a:spcPts val="0"/>
              </a:spcAft>
              <a:buClr>
                <a:schemeClr val="lt1"/>
              </a:buClr>
              <a:buSzPts val="1300"/>
              <a:buFont typeface="Arial"/>
              <a:buChar char="●"/>
            </a:pPr>
            <a:r>
              <a:rPr b="1" i="0" lang="en-US" sz="1300" u="none" cap="none" strike="noStrike">
                <a:solidFill>
                  <a:schemeClr val="lt1"/>
                </a:solidFill>
                <a:latin typeface="Arial"/>
                <a:ea typeface="Arial"/>
                <a:cs typeface="Arial"/>
                <a:sym typeface="Arial"/>
              </a:rPr>
              <a:t>Excel spreadsheets and sector differences</a:t>
            </a:r>
            <a:endParaRPr b="1" i="0" sz="1300" u="none" cap="none" strike="noStrike">
              <a:solidFill>
                <a:schemeClr val="lt1"/>
              </a:solidFill>
              <a:latin typeface="Arial"/>
              <a:ea typeface="Arial"/>
              <a:cs typeface="Arial"/>
              <a:sym typeface="Arial"/>
            </a:endParaRPr>
          </a:p>
        </p:txBody>
      </p:sp>
      <p:pic>
        <p:nvPicPr>
          <p:cNvPr id="995" name="Google Shape;995;p115"/>
          <p:cNvPicPr preferRelativeResize="0"/>
          <p:nvPr/>
        </p:nvPicPr>
        <p:blipFill rotWithShape="1">
          <a:blip r:embed="rId7">
            <a:alphaModFix/>
          </a:blip>
          <a:srcRect b="0" l="0" r="0" t="0"/>
          <a:stretch/>
        </p:blipFill>
        <p:spPr>
          <a:xfrm>
            <a:off x="8123550" y="1926418"/>
            <a:ext cx="3372536" cy="1954411"/>
          </a:xfrm>
          <a:prstGeom prst="rect">
            <a:avLst/>
          </a:prstGeom>
          <a:noFill/>
          <a:ln cap="flat" cmpd="sng" w="28575">
            <a:solidFill>
              <a:schemeClr val="dk2"/>
            </a:solidFill>
            <a:prstDash val="solid"/>
            <a:round/>
            <a:headEnd len="sm" w="sm" type="none"/>
            <a:tailEnd len="sm" w="sm" type="none"/>
          </a:ln>
        </p:spPr>
      </p:pic>
      <p:pic>
        <p:nvPicPr>
          <p:cNvPr id="996" name="Google Shape;996;p115"/>
          <p:cNvPicPr preferRelativeResize="0"/>
          <p:nvPr/>
        </p:nvPicPr>
        <p:blipFill rotWithShape="1">
          <a:blip r:embed="rId8">
            <a:alphaModFix/>
          </a:blip>
          <a:srcRect b="0" l="0" r="0" t="0"/>
          <a:stretch/>
        </p:blipFill>
        <p:spPr>
          <a:xfrm>
            <a:off x="2168500" y="1926413"/>
            <a:ext cx="3372525" cy="1954425"/>
          </a:xfrm>
          <a:prstGeom prst="rect">
            <a:avLst/>
          </a:prstGeom>
          <a:noFill/>
          <a:ln cap="flat" cmpd="sng" w="28575">
            <a:solidFill>
              <a:schemeClr val="dk2"/>
            </a:solidFill>
            <a:prstDash val="solid"/>
            <a:round/>
            <a:headEnd len="sm" w="sm" type="none"/>
            <a:tailEnd len="sm" w="sm" type="none"/>
          </a:ln>
        </p:spPr>
      </p:pic>
      <p:pic>
        <p:nvPicPr>
          <p:cNvPr id="997" name="Google Shape;997;p115"/>
          <p:cNvPicPr preferRelativeResize="0"/>
          <p:nvPr/>
        </p:nvPicPr>
        <p:blipFill rotWithShape="1">
          <a:blip r:embed="rId9">
            <a:alphaModFix/>
          </a:blip>
          <a:srcRect b="0" l="0" r="0" t="0"/>
          <a:stretch/>
        </p:blipFill>
        <p:spPr>
          <a:xfrm>
            <a:off x="2168499" y="4351400"/>
            <a:ext cx="3372525" cy="1954400"/>
          </a:xfrm>
          <a:prstGeom prst="rect">
            <a:avLst/>
          </a:prstGeom>
          <a:noFill/>
          <a:ln>
            <a:noFill/>
          </a:ln>
        </p:spPr>
      </p:pic>
      <p:pic>
        <p:nvPicPr>
          <p:cNvPr id="998" name="Google Shape;998;p115"/>
          <p:cNvPicPr preferRelativeResize="0"/>
          <p:nvPr/>
        </p:nvPicPr>
        <p:blipFill rotWithShape="1">
          <a:blip r:embed="rId10">
            <a:alphaModFix/>
          </a:blip>
          <a:srcRect b="0" l="0" r="0" t="0"/>
          <a:stretch/>
        </p:blipFill>
        <p:spPr>
          <a:xfrm>
            <a:off x="8123551" y="4363815"/>
            <a:ext cx="3372524" cy="1929584"/>
          </a:xfrm>
          <a:prstGeom prst="rect">
            <a:avLst/>
          </a:prstGeom>
          <a:noFill/>
          <a:ln>
            <a:noFill/>
          </a:ln>
        </p:spPr>
      </p:pic>
      <p:pic>
        <p:nvPicPr>
          <p:cNvPr id="999" name="Google Shape;999;p115"/>
          <p:cNvPicPr preferRelativeResize="0"/>
          <p:nvPr/>
        </p:nvPicPr>
        <p:blipFill rotWithShape="1">
          <a:blip r:embed="rId11">
            <a:alphaModFix/>
          </a:blip>
          <a:srcRect b="0" l="0" r="0" t="0"/>
          <a:stretch/>
        </p:blipFill>
        <p:spPr>
          <a:xfrm>
            <a:off x="9128963" y="113473"/>
            <a:ext cx="2873925" cy="1052725"/>
          </a:xfrm>
          <a:prstGeom prst="rect">
            <a:avLst/>
          </a:prstGeom>
          <a:noFill/>
          <a:ln>
            <a:noFill/>
          </a:ln>
        </p:spPr>
      </p:pic>
      <p:pic>
        <p:nvPicPr>
          <p:cNvPr id="1000" name="Google Shape;1000;p115"/>
          <p:cNvPicPr preferRelativeResize="0"/>
          <p:nvPr/>
        </p:nvPicPr>
        <p:blipFill>
          <a:blip r:embed="rId12">
            <a:alphaModFix/>
          </a:blip>
          <a:stretch>
            <a:fillRect/>
          </a:stretch>
        </p:blipFill>
        <p:spPr>
          <a:xfrm>
            <a:off x="11255587" y="6032752"/>
            <a:ext cx="936414" cy="7782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p116"/>
          <p:cNvPicPr preferRelativeResize="0"/>
          <p:nvPr/>
        </p:nvPicPr>
        <p:blipFill rotWithShape="1">
          <a:blip r:embed="rId3">
            <a:alphaModFix/>
          </a:blip>
          <a:srcRect b="-1916" l="0" r="0" t="0"/>
          <a:stretch/>
        </p:blipFill>
        <p:spPr>
          <a:xfrm>
            <a:off x="4581650" y="0"/>
            <a:ext cx="7610350" cy="7031025"/>
          </a:xfrm>
          <a:prstGeom prst="rect">
            <a:avLst/>
          </a:prstGeom>
          <a:noFill/>
          <a:ln>
            <a:noFill/>
          </a:ln>
        </p:spPr>
      </p:pic>
      <p:pic>
        <p:nvPicPr>
          <p:cNvPr descr="Image" id="1006" name="Google Shape;1006;p116"/>
          <p:cNvPicPr preferRelativeResize="0"/>
          <p:nvPr/>
        </p:nvPicPr>
        <p:blipFill rotWithShape="1">
          <a:blip r:embed="rId4">
            <a:alphaModFix/>
          </a:blip>
          <a:srcRect b="0" l="0" r="0" t="0"/>
          <a:stretch/>
        </p:blipFill>
        <p:spPr>
          <a:xfrm>
            <a:off x="0" y="-12"/>
            <a:ext cx="6039849" cy="6858000"/>
          </a:xfrm>
          <a:prstGeom prst="rect">
            <a:avLst/>
          </a:prstGeom>
          <a:noFill/>
          <a:ln>
            <a:noFill/>
          </a:ln>
        </p:spPr>
      </p:pic>
      <p:pic>
        <p:nvPicPr>
          <p:cNvPr descr="Image" id="1007" name="Google Shape;1007;p116"/>
          <p:cNvPicPr preferRelativeResize="0"/>
          <p:nvPr/>
        </p:nvPicPr>
        <p:blipFill rotWithShape="1">
          <a:blip r:embed="rId5">
            <a:alphaModFix/>
          </a:blip>
          <a:srcRect b="0" l="0" r="0" t="0"/>
          <a:stretch/>
        </p:blipFill>
        <p:spPr>
          <a:xfrm>
            <a:off x="60500" y="6474150"/>
            <a:ext cx="2464156" cy="300634"/>
          </a:xfrm>
          <a:prstGeom prst="rect">
            <a:avLst/>
          </a:prstGeom>
          <a:noFill/>
          <a:ln>
            <a:noFill/>
          </a:ln>
        </p:spPr>
      </p:pic>
      <p:pic>
        <p:nvPicPr>
          <p:cNvPr descr="Image" id="1008" name="Google Shape;1008;p116"/>
          <p:cNvPicPr preferRelativeResize="0"/>
          <p:nvPr/>
        </p:nvPicPr>
        <p:blipFill rotWithShape="1">
          <a:blip r:embed="rId6">
            <a:alphaModFix/>
          </a:blip>
          <a:srcRect b="0" l="0" r="0" t="0"/>
          <a:stretch/>
        </p:blipFill>
        <p:spPr>
          <a:xfrm>
            <a:off x="11058528" y="5891477"/>
            <a:ext cx="1062045" cy="883296"/>
          </a:xfrm>
          <a:prstGeom prst="rect">
            <a:avLst/>
          </a:prstGeom>
          <a:noFill/>
          <a:ln>
            <a:noFill/>
          </a:ln>
        </p:spPr>
      </p:pic>
      <p:sp>
        <p:nvSpPr>
          <p:cNvPr id="1009" name="Google Shape;1009;p116"/>
          <p:cNvSpPr txBox="1"/>
          <p:nvPr/>
        </p:nvSpPr>
        <p:spPr>
          <a:xfrm>
            <a:off x="435950" y="794100"/>
            <a:ext cx="4145700" cy="121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t/>
            </a:r>
            <a:endParaRPr b="1" sz="2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900"/>
              <a:buFont typeface="Arial"/>
              <a:buNone/>
            </a:pPr>
            <a:r>
              <a:rPr b="1" lang="en-US" sz="4200">
                <a:latin typeface="Calibri"/>
                <a:ea typeface="Calibri"/>
                <a:cs typeface="Calibri"/>
                <a:sym typeface="Calibri"/>
              </a:rPr>
              <a:t>Thank you </a:t>
            </a:r>
            <a:endParaRPr b="1" i="0" sz="4200" u="none" cap="none" strike="noStrike">
              <a:solidFill>
                <a:srgbClr val="000000"/>
              </a:solidFill>
              <a:latin typeface="Calibri"/>
              <a:ea typeface="Calibri"/>
              <a:cs typeface="Calibri"/>
              <a:sym typeface="Calibri"/>
            </a:endParaRPr>
          </a:p>
        </p:txBody>
      </p:sp>
      <p:sp>
        <p:nvSpPr>
          <p:cNvPr id="1010" name="Google Shape;1010;p116"/>
          <p:cNvSpPr txBox="1"/>
          <p:nvPr/>
        </p:nvSpPr>
        <p:spPr>
          <a:xfrm>
            <a:off x="708075" y="3157650"/>
            <a:ext cx="8262600" cy="542700"/>
          </a:xfrm>
          <a:prstGeom prst="rect">
            <a:avLst/>
          </a:prstGeom>
          <a:noFill/>
          <a:ln>
            <a:noFill/>
          </a:ln>
        </p:spPr>
        <p:txBody>
          <a:bodyPr anchorCtr="0" anchor="t" bIns="0" lIns="0" spcFirstLastPara="1" rIns="0" wrap="square" tIns="0">
            <a:noAutofit/>
          </a:bodyPr>
          <a:lstStyle/>
          <a:p>
            <a:pPr indent="0" lvl="0" marL="457200" marR="0" rtl="0" algn="l">
              <a:lnSpc>
                <a:spcPct val="100000"/>
              </a:lnSpc>
              <a:spcBef>
                <a:spcPts val="0"/>
              </a:spcBef>
              <a:spcAft>
                <a:spcPts val="0"/>
              </a:spcAft>
              <a:buClr>
                <a:srgbClr val="000000"/>
              </a:buClr>
              <a:buSzPts val="1600"/>
              <a:buFont typeface="Arial"/>
              <a:buNone/>
            </a:pPr>
            <a:r>
              <a:t/>
            </a:r>
            <a:endParaRPr i="0" sz="1600" u="none" cap="none" strike="noStrike">
              <a:solidFill>
                <a:srgbClr val="231F20"/>
              </a:solidFill>
              <a:latin typeface="Calibri"/>
              <a:ea typeface="Calibri"/>
              <a:cs typeface="Calibri"/>
              <a:sym typeface="Calibri"/>
            </a:endParaRPr>
          </a:p>
        </p:txBody>
      </p:sp>
      <p:sp>
        <p:nvSpPr>
          <p:cNvPr id="1011" name="Google Shape;1011;p116"/>
          <p:cNvSpPr txBox="1"/>
          <p:nvPr/>
        </p:nvSpPr>
        <p:spPr>
          <a:xfrm>
            <a:off x="341225" y="3597450"/>
            <a:ext cx="4619100" cy="189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Calibri"/>
                <a:ea typeface="Calibri"/>
                <a:cs typeface="Calibri"/>
                <a:sym typeface="Calibri"/>
              </a:rPr>
              <a:t>Marta Hyder</a:t>
            </a:r>
            <a:endParaRPr b="1"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en-US" sz="2100" u="sng" cap="none" strike="noStrike">
                <a:solidFill>
                  <a:srgbClr val="B6D7A8"/>
                </a:solidFill>
                <a:latin typeface="Calibri"/>
                <a:ea typeface="Calibri"/>
                <a:cs typeface="Calibri"/>
                <a:sym typeface="Calibri"/>
                <a:hlinkClick r:id="rId7">
                  <a:extLst>
                    <a:ext uri="{A12FA001-AC4F-418D-AE19-62706E023703}">
                      <ahyp:hlinkClr val="tx"/>
                    </a:ext>
                  </a:extLst>
                </a:hlinkClick>
              </a:rPr>
              <a:t>marta.hyder@crowncommercial.gov.uk</a:t>
            </a:r>
            <a:endParaRPr b="0" i="0" sz="2100" u="none" cap="none" strike="noStrike">
              <a:solidFill>
                <a:srgbClr val="B6D7A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B6D7A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Calibri"/>
                <a:ea typeface="Calibri"/>
                <a:cs typeface="Calibri"/>
                <a:sym typeface="Calibri"/>
              </a:rPr>
              <a:t>CRP Mailbox  </a:t>
            </a:r>
            <a:endParaRPr b="1"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en-US" sz="2100" u="sng" cap="none" strike="noStrike">
                <a:solidFill>
                  <a:srgbClr val="B6D7A8"/>
                </a:solidFill>
                <a:latin typeface="Calibri"/>
                <a:ea typeface="Calibri"/>
                <a:cs typeface="Calibri"/>
                <a:sym typeface="Calibri"/>
              </a:rPr>
              <a:t>CRP</a:t>
            </a:r>
            <a:r>
              <a:rPr b="0" i="0" lang="en-US" sz="2100" u="sng" cap="none" strike="noStrike">
                <a:solidFill>
                  <a:srgbClr val="B6D7A8"/>
                </a:solidFill>
                <a:latin typeface="Calibri"/>
                <a:ea typeface="Calibri"/>
                <a:cs typeface="Calibri"/>
                <a:sym typeface="Calibri"/>
                <a:hlinkClick r:id="rId8">
                  <a:extLst>
                    <a:ext uri="{A12FA001-AC4F-418D-AE19-62706E023703}">
                      <ahyp:hlinkClr val="tx"/>
                    </a:ext>
                  </a:extLst>
                </a:hlinkClick>
              </a:rPr>
              <a:t>@crowncommercial.gov.uk</a:t>
            </a:r>
            <a:r>
              <a:rPr b="0" i="0" lang="en-US" sz="2100" u="none" cap="none" strike="noStrike">
                <a:solidFill>
                  <a:srgbClr val="B6D7A8"/>
                </a:solidFill>
                <a:latin typeface="Calibri"/>
                <a:ea typeface="Calibri"/>
                <a:cs typeface="Calibri"/>
                <a:sym typeface="Calibri"/>
              </a:rPr>
              <a:t> </a:t>
            </a:r>
            <a:endParaRPr b="0" i="0" sz="1600" u="none" cap="none" strike="noStrike">
              <a:solidFill>
                <a:srgbClr val="B6D7A8"/>
              </a:solidFill>
              <a:latin typeface="Arial"/>
              <a:ea typeface="Arial"/>
              <a:cs typeface="Arial"/>
              <a:sym typeface="Arial"/>
            </a:endParaRPr>
          </a:p>
        </p:txBody>
      </p:sp>
    </p:spTree>
  </p:cSld>
  <p:clrMapOvr>
    <a:masterClrMapping/>
  </p:clrMapOvr>
  <p:transition spd="med">
    <p:push/>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17"/>
          <p:cNvSpPr txBox="1"/>
          <p:nvPr>
            <p:ph type="ctrTitle"/>
          </p:nvPr>
        </p:nvSpPr>
        <p:spPr>
          <a:xfrm>
            <a:off x="299150" y="1198200"/>
            <a:ext cx="36645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Prompt </a:t>
            </a:r>
            <a:endParaRPr/>
          </a:p>
          <a:p>
            <a:pPr indent="0" lvl="0" marL="0" rtl="0" algn="l">
              <a:spcBef>
                <a:spcPts val="0"/>
              </a:spcBef>
              <a:spcAft>
                <a:spcPts val="0"/>
              </a:spcAft>
              <a:buNone/>
            </a:pPr>
            <a:r>
              <a:rPr lang="en-US"/>
              <a:t>Payment </a:t>
            </a:r>
            <a:endParaRPr/>
          </a:p>
        </p:txBody>
      </p:sp>
      <p:sp>
        <p:nvSpPr>
          <p:cNvPr id="1017" name="Google Shape;1017;p117"/>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Tom Garbutt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18"/>
          <p:cNvSpPr txBox="1"/>
          <p:nvPr>
            <p:ph type="ctrTitle"/>
          </p:nvPr>
        </p:nvSpPr>
        <p:spPr>
          <a:xfrm>
            <a:off x="4178725" y="576076"/>
            <a:ext cx="7252500" cy="5754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000"/>
              <a:t>Procurement Act 2023:</a:t>
            </a:r>
            <a:endParaRPr sz="2000"/>
          </a:p>
          <a:p>
            <a:pPr indent="0" lvl="0" marL="0" rtl="0" algn="l">
              <a:spcBef>
                <a:spcPts val="0"/>
              </a:spcBef>
              <a:spcAft>
                <a:spcPts val="0"/>
              </a:spcAft>
              <a:buNone/>
            </a:pPr>
            <a:r>
              <a:t/>
            </a:r>
            <a:endParaRPr sz="2000"/>
          </a:p>
          <a:p>
            <a:pPr indent="-381000" lvl="0" marL="457200" rtl="0" algn="l">
              <a:spcBef>
                <a:spcPts val="0"/>
              </a:spcBef>
              <a:spcAft>
                <a:spcPts val="0"/>
              </a:spcAft>
              <a:buSzPts val="2400"/>
              <a:buChar char="●"/>
            </a:pPr>
            <a:r>
              <a:rPr lang="en-US" sz="2000"/>
              <a:t>Clauses 68 and 73 </a:t>
            </a:r>
            <a:r>
              <a:rPr b="1" lang="en-US" sz="2000"/>
              <a:t>automatically imply</a:t>
            </a:r>
            <a:r>
              <a:rPr lang="en-US" sz="2000"/>
              <a:t> the requirements to include 30 day payment terms into any contract and subcontract used to deliver goods or services to the public sector - For CCS this is found in the Public Sector Contract.</a:t>
            </a:r>
            <a:endParaRPr sz="2000"/>
          </a:p>
          <a:p>
            <a:pPr indent="0" lvl="0" marL="0" rtl="0" algn="l">
              <a:spcBef>
                <a:spcPts val="0"/>
              </a:spcBef>
              <a:spcAft>
                <a:spcPts val="0"/>
              </a:spcAft>
              <a:buNone/>
            </a:pPr>
            <a:r>
              <a:t/>
            </a:r>
            <a:endParaRPr sz="2000"/>
          </a:p>
          <a:p>
            <a:pPr indent="-381000" lvl="0" marL="457200" rtl="0" algn="l">
              <a:spcBef>
                <a:spcPts val="0"/>
              </a:spcBef>
              <a:spcAft>
                <a:spcPts val="0"/>
              </a:spcAft>
              <a:buSzPts val="2400"/>
              <a:buChar char="●"/>
            </a:pPr>
            <a:r>
              <a:rPr lang="en-US" sz="2000"/>
              <a:t>Invoices must be paid within </a:t>
            </a:r>
            <a:r>
              <a:rPr lang="en-US" sz="2000" u="sng"/>
              <a:t>30 days from the point of receipt</a:t>
            </a:r>
            <a:r>
              <a:rPr lang="en-US" sz="2000"/>
              <a:t>, in line with private sector reporting.</a:t>
            </a:r>
            <a:endParaRPr sz="2000"/>
          </a:p>
          <a:p>
            <a:pPr indent="0" lvl="0" marL="0" rtl="0" algn="l">
              <a:spcBef>
                <a:spcPts val="0"/>
              </a:spcBef>
              <a:spcAft>
                <a:spcPts val="0"/>
              </a:spcAft>
              <a:buNone/>
            </a:pPr>
            <a:r>
              <a:t/>
            </a:r>
            <a:endParaRPr sz="2000"/>
          </a:p>
          <a:p>
            <a:pPr indent="-381000" lvl="0" marL="457200" rtl="0" algn="l">
              <a:spcBef>
                <a:spcPts val="0"/>
              </a:spcBef>
              <a:spcAft>
                <a:spcPts val="0"/>
              </a:spcAft>
              <a:buSzPts val="2400"/>
              <a:buChar char="●"/>
            </a:pPr>
            <a:r>
              <a:rPr lang="en-US" sz="2000"/>
              <a:t>Public sector organisations </a:t>
            </a:r>
            <a:r>
              <a:rPr lang="en-US" sz="2000" u="sng"/>
              <a:t>must publish</a:t>
            </a:r>
            <a:r>
              <a:rPr lang="en-US" sz="2000"/>
              <a:t> their payment performance on an annual basis.</a:t>
            </a:r>
            <a:endParaRPr sz="2000"/>
          </a:p>
          <a:p>
            <a:pPr indent="0" lvl="0" marL="0" rtl="0" algn="l">
              <a:spcBef>
                <a:spcPts val="0"/>
              </a:spcBef>
              <a:spcAft>
                <a:spcPts val="0"/>
              </a:spcAft>
              <a:buNone/>
            </a:pPr>
            <a:r>
              <a:t/>
            </a:r>
            <a:endParaRPr sz="2000"/>
          </a:p>
          <a:p>
            <a:pPr indent="-381000" lvl="0" marL="457200" rtl="0" algn="l">
              <a:spcBef>
                <a:spcPts val="0"/>
              </a:spcBef>
              <a:spcAft>
                <a:spcPts val="0"/>
              </a:spcAft>
              <a:buSzPts val="2400"/>
              <a:buChar char="●"/>
            </a:pPr>
            <a:r>
              <a:rPr lang="en-US" sz="2000"/>
              <a:t>Payment Compliance Notices must be published every six months detailing compliance with paying invoices within 30 days from receipt.</a:t>
            </a:r>
            <a:endParaRPr sz="2400"/>
          </a:p>
        </p:txBody>
      </p:sp>
      <p:sp>
        <p:nvSpPr>
          <p:cNvPr id="1023" name="Google Shape;1023;p118"/>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Prompt Payment Policy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19"/>
          <p:cNvSpPr txBox="1"/>
          <p:nvPr>
            <p:ph type="ctrTitle"/>
          </p:nvPr>
        </p:nvSpPr>
        <p:spPr>
          <a:xfrm>
            <a:off x="4178725" y="367100"/>
            <a:ext cx="7835400" cy="5052900"/>
          </a:xfrm>
          <a:prstGeom prst="rect">
            <a:avLst/>
          </a:prstGeom>
        </p:spPr>
        <p:txBody>
          <a:bodyPr anchorCtr="0" anchor="t" bIns="0" lIns="0" spcFirstLastPara="1" rIns="0" wrap="square" tIns="0">
            <a:noAutofit/>
          </a:bodyPr>
          <a:lstStyle/>
          <a:p>
            <a:pPr indent="0" lvl="0" marL="0" rtl="0" algn="l">
              <a:lnSpc>
                <a:spcPct val="95000"/>
              </a:lnSpc>
              <a:spcBef>
                <a:spcPts val="0"/>
              </a:spcBef>
              <a:spcAft>
                <a:spcPts val="0"/>
              </a:spcAft>
              <a:buNone/>
            </a:pPr>
            <a:r>
              <a:rPr b="1" lang="en-US" sz="2000"/>
              <a:t>PPN 015</a:t>
            </a:r>
            <a:r>
              <a:rPr lang="en-US" sz="2000"/>
              <a:t> came into effect and replaced PPN 10/23 on </a:t>
            </a:r>
            <a:r>
              <a:rPr b="1" lang="en-US" sz="2000"/>
              <a:t>24th February 2025</a:t>
            </a:r>
            <a:r>
              <a:rPr lang="en-US" sz="2000"/>
              <a:t>. It must be included in the Selection Questionnaire for any contract valued </a:t>
            </a:r>
            <a:r>
              <a:rPr lang="en-US" sz="2000" u="sng"/>
              <a:t>above £5m per annum</a:t>
            </a:r>
            <a:r>
              <a:rPr lang="en-US" sz="2000"/>
              <a:t>, including frameworks with expected call-offs exceeding this value.</a:t>
            </a:r>
            <a:endParaRPr sz="2000"/>
          </a:p>
          <a:p>
            <a:pPr indent="0" lvl="0" marL="0" rtl="0" algn="l">
              <a:lnSpc>
                <a:spcPct val="95000"/>
              </a:lnSpc>
              <a:spcBef>
                <a:spcPts val="1200"/>
              </a:spcBef>
              <a:spcAft>
                <a:spcPts val="0"/>
              </a:spcAft>
              <a:buClr>
                <a:schemeClr val="dk1"/>
              </a:buClr>
              <a:buSzPts val="1100"/>
              <a:buFont typeface="Arial"/>
              <a:buNone/>
            </a:pPr>
            <a:r>
              <a:t/>
            </a:r>
            <a:endParaRPr sz="2000"/>
          </a:p>
          <a:p>
            <a:pPr indent="0" lvl="0" marL="0" rtl="0" algn="l">
              <a:lnSpc>
                <a:spcPct val="95000"/>
              </a:lnSpc>
              <a:spcBef>
                <a:spcPts val="1200"/>
              </a:spcBef>
              <a:spcAft>
                <a:spcPts val="0"/>
              </a:spcAft>
              <a:buClr>
                <a:schemeClr val="dk1"/>
              </a:buClr>
              <a:buSzPts val="1100"/>
              <a:buFont typeface="Arial"/>
              <a:buNone/>
            </a:pPr>
            <a:r>
              <a:rPr lang="en-US" sz="2000"/>
              <a:t>It requires suppliers to demonstrate they have effective payment systems by:</a:t>
            </a:r>
            <a:endParaRPr sz="2000"/>
          </a:p>
          <a:p>
            <a:pPr indent="0" lvl="0" marL="457200" rtl="0" algn="l">
              <a:lnSpc>
                <a:spcPct val="95000"/>
              </a:lnSpc>
              <a:spcBef>
                <a:spcPts val="1200"/>
              </a:spcBef>
              <a:spcAft>
                <a:spcPts val="0"/>
              </a:spcAft>
              <a:buClr>
                <a:schemeClr val="dk1"/>
              </a:buClr>
              <a:buSzPts val="1100"/>
              <a:buFont typeface="Arial"/>
              <a:buNone/>
            </a:pPr>
            <a:r>
              <a:rPr lang="en-US" sz="2000"/>
              <a:t>1. Paying at least 95% of their invoices within 60 days of receipt, </a:t>
            </a:r>
            <a:r>
              <a:rPr b="1" lang="en-US" sz="2000"/>
              <a:t>or</a:t>
            </a:r>
            <a:r>
              <a:rPr lang="en-US" sz="2000"/>
              <a:t> pay at least 90% of invoices within 60 days and submit a detailed action plan on how they will improve.</a:t>
            </a:r>
            <a:endParaRPr sz="2000"/>
          </a:p>
          <a:p>
            <a:pPr indent="457200" lvl="0" marL="0" rtl="0" algn="l">
              <a:lnSpc>
                <a:spcPct val="95000"/>
              </a:lnSpc>
              <a:spcBef>
                <a:spcPts val="1200"/>
              </a:spcBef>
              <a:spcAft>
                <a:spcPts val="0"/>
              </a:spcAft>
              <a:buClr>
                <a:schemeClr val="dk1"/>
              </a:buClr>
              <a:buSzPts val="1100"/>
              <a:buFont typeface="Arial"/>
              <a:buNone/>
            </a:pPr>
            <a:r>
              <a:rPr lang="en-US" sz="2000"/>
              <a:t>2. Paying all of their invoices within an average of 55 days. </a:t>
            </a:r>
            <a:endParaRPr sz="2000"/>
          </a:p>
          <a:p>
            <a:pPr indent="0" lvl="0" marL="0" rtl="0" algn="l">
              <a:lnSpc>
                <a:spcPct val="95000"/>
              </a:lnSpc>
              <a:spcBef>
                <a:spcPts val="1200"/>
              </a:spcBef>
              <a:spcAft>
                <a:spcPts val="0"/>
              </a:spcAft>
              <a:buNone/>
            </a:pPr>
            <a:r>
              <a:t/>
            </a:r>
            <a:endParaRPr sz="2000"/>
          </a:p>
          <a:p>
            <a:pPr indent="0" lvl="0" marL="0" rtl="0" algn="l">
              <a:lnSpc>
                <a:spcPct val="95000"/>
              </a:lnSpc>
              <a:spcBef>
                <a:spcPts val="1200"/>
              </a:spcBef>
              <a:spcAft>
                <a:spcPts val="0"/>
              </a:spcAft>
              <a:buClr>
                <a:schemeClr val="dk1"/>
              </a:buClr>
              <a:buSzPts val="1100"/>
              <a:buFont typeface="Arial"/>
              <a:buNone/>
            </a:pPr>
            <a:r>
              <a:rPr lang="en-US" sz="2000"/>
              <a:t>A supplier must provide evidence it has met </a:t>
            </a:r>
            <a:r>
              <a:rPr b="1" lang="en-US" sz="2000" u="sng"/>
              <a:t>both</a:t>
            </a:r>
            <a:r>
              <a:rPr lang="en-US" sz="2000"/>
              <a:t> of these criteria during at least one of the two previous six-month reporting periods, otherwise they will be unable to bid for government contracts. Evidence may be provided using </a:t>
            </a:r>
            <a:r>
              <a:rPr b="1" lang="en-US" sz="2000"/>
              <a:t>Payment Practice Reports</a:t>
            </a:r>
            <a:r>
              <a:rPr lang="en-US" sz="2000"/>
              <a:t> published under the Reporting on Payment Practices and Performance Regulations 2017.</a:t>
            </a:r>
            <a:endParaRPr sz="2000"/>
          </a:p>
          <a:p>
            <a:pPr indent="0" lvl="0" marL="0" rtl="0" algn="l">
              <a:lnSpc>
                <a:spcPct val="95000"/>
              </a:lnSpc>
              <a:spcBef>
                <a:spcPts val="1200"/>
              </a:spcBef>
              <a:spcAft>
                <a:spcPts val="1200"/>
              </a:spcAft>
              <a:buNone/>
            </a:pPr>
            <a:r>
              <a:t/>
            </a:r>
            <a:endParaRPr sz="2000"/>
          </a:p>
        </p:txBody>
      </p:sp>
      <p:sp>
        <p:nvSpPr>
          <p:cNvPr id="1029" name="Google Shape;1029;p119"/>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PPN 015</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20"/>
          <p:cNvSpPr txBox="1"/>
          <p:nvPr>
            <p:ph type="ctrTitle"/>
          </p:nvPr>
        </p:nvSpPr>
        <p:spPr>
          <a:xfrm>
            <a:off x="299150" y="1198200"/>
            <a:ext cx="3664500" cy="208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Cyber </a:t>
            </a:r>
            <a:endParaRPr/>
          </a:p>
          <a:p>
            <a:pPr indent="0" lvl="0" marL="0" rtl="0" algn="l">
              <a:spcBef>
                <a:spcPts val="0"/>
              </a:spcBef>
              <a:spcAft>
                <a:spcPts val="0"/>
              </a:spcAft>
              <a:buNone/>
            </a:pPr>
            <a:r>
              <a:rPr lang="en-US"/>
              <a:t>essentials</a:t>
            </a:r>
            <a:endParaRPr/>
          </a:p>
        </p:txBody>
      </p:sp>
      <p:sp>
        <p:nvSpPr>
          <p:cNvPr id="1035" name="Google Shape;1035;p120"/>
          <p:cNvSpPr txBox="1"/>
          <p:nvPr>
            <p:ph idx="2" type="ctrTitle"/>
          </p:nvPr>
        </p:nvSpPr>
        <p:spPr>
          <a:xfrm>
            <a:off x="299150" y="3369100"/>
            <a:ext cx="3567600" cy="121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David Pyle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6"/>
          <p:cNvSpPr/>
          <p:nvPr/>
        </p:nvSpPr>
        <p:spPr>
          <a:xfrm>
            <a:off x="398125" y="3946188"/>
            <a:ext cx="2032800" cy="2013600"/>
          </a:xfrm>
          <a:prstGeom prst="round1Rect">
            <a:avLst>
              <a:gd fmla="val 50000" name="adj"/>
            </a:avLst>
          </a:prstGeom>
          <a:noFill/>
          <a:ln cap="flat" cmpd="sng" w="2857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467" name="Google Shape;467;p76"/>
          <p:cNvSpPr/>
          <p:nvPr/>
        </p:nvSpPr>
        <p:spPr>
          <a:xfrm>
            <a:off x="2693200" y="3945921"/>
            <a:ext cx="2032800" cy="2013600"/>
          </a:xfrm>
          <a:prstGeom prst="round1Rect">
            <a:avLst>
              <a:gd fmla="val 50000" name="adj"/>
            </a:avLst>
          </a:prstGeom>
          <a:noFill/>
          <a:ln cap="flat" cmpd="sng" w="28575">
            <a:solidFill>
              <a:srgbClr val="A7B80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468" name="Google Shape;468;p76"/>
          <p:cNvSpPr/>
          <p:nvPr/>
        </p:nvSpPr>
        <p:spPr>
          <a:xfrm>
            <a:off x="5030541" y="3945921"/>
            <a:ext cx="2032800" cy="2013600"/>
          </a:xfrm>
          <a:prstGeom prst="round1Rect">
            <a:avLst>
              <a:gd fmla="val 50000" name="adj"/>
            </a:avLst>
          </a:prstGeom>
          <a:noFill/>
          <a:ln cap="flat" cmpd="sng" w="28575">
            <a:solidFill>
              <a:srgbClr val="FFC3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469" name="Google Shape;469;p76"/>
          <p:cNvSpPr/>
          <p:nvPr/>
        </p:nvSpPr>
        <p:spPr>
          <a:xfrm>
            <a:off x="7367875" y="3946071"/>
            <a:ext cx="2032800" cy="2013600"/>
          </a:xfrm>
          <a:prstGeom prst="round1Rect">
            <a:avLst>
              <a:gd fmla="val 50000" name="adj"/>
            </a:avLst>
          </a:prstGeom>
          <a:noFill/>
          <a:ln cap="flat" cmpd="sng" w="28575">
            <a:solidFill>
              <a:srgbClr val="93004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70" name="Google Shape;470;p76"/>
          <p:cNvSpPr txBox="1"/>
          <p:nvPr/>
        </p:nvSpPr>
        <p:spPr>
          <a:xfrm>
            <a:off x="2760167" y="4749633"/>
            <a:ext cx="1988100" cy="121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SMEs/VCSEs in supply chains</a:t>
            </a:r>
            <a:endParaRPr sz="2000">
              <a:solidFill>
                <a:schemeClr val="dk1"/>
              </a:solidFill>
              <a:latin typeface="Calibri"/>
              <a:ea typeface="Calibri"/>
              <a:cs typeface="Calibri"/>
              <a:sym typeface="Calibri"/>
            </a:endParaRPr>
          </a:p>
        </p:txBody>
      </p:sp>
      <p:sp>
        <p:nvSpPr>
          <p:cNvPr id="471" name="Google Shape;471;p76"/>
          <p:cNvSpPr txBox="1"/>
          <p:nvPr/>
        </p:nvSpPr>
        <p:spPr>
          <a:xfrm>
            <a:off x="5052941" y="4749600"/>
            <a:ext cx="1988100" cy="121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environmental benefits</a:t>
            </a:r>
            <a:endParaRPr sz="2000">
              <a:solidFill>
                <a:schemeClr val="dk1"/>
              </a:solidFill>
              <a:latin typeface="Calibri"/>
              <a:ea typeface="Calibri"/>
              <a:cs typeface="Calibri"/>
              <a:sym typeface="Calibri"/>
            </a:endParaRPr>
          </a:p>
        </p:txBody>
      </p:sp>
      <p:sp>
        <p:nvSpPr>
          <p:cNvPr id="472" name="Google Shape;472;p76"/>
          <p:cNvSpPr txBox="1"/>
          <p:nvPr/>
        </p:nvSpPr>
        <p:spPr>
          <a:xfrm>
            <a:off x="429796" y="4749651"/>
            <a:ext cx="1988100" cy="121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apprenticeships   &amp; volunteering</a:t>
            </a:r>
            <a:endParaRPr sz="2000">
              <a:solidFill>
                <a:schemeClr val="dk1"/>
              </a:solidFill>
              <a:latin typeface="Calibri"/>
              <a:ea typeface="Calibri"/>
              <a:cs typeface="Calibri"/>
              <a:sym typeface="Calibri"/>
            </a:endParaRPr>
          </a:p>
        </p:txBody>
      </p:sp>
      <p:sp>
        <p:nvSpPr>
          <p:cNvPr id="473" name="Google Shape;473;p76"/>
          <p:cNvSpPr txBox="1"/>
          <p:nvPr/>
        </p:nvSpPr>
        <p:spPr>
          <a:xfrm>
            <a:off x="7433567" y="4501133"/>
            <a:ext cx="1988100" cy="145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responsible employment practices</a:t>
            </a:r>
            <a:endParaRPr sz="2000">
              <a:solidFill>
                <a:schemeClr val="dk1"/>
              </a:solidFill>
              <a:latin typeface="Calibri"/>
              <a:ea typeface="Calibri"/>
              <a:cs typeface="Calibri"/>
              <a:sym typeface="Calibri"/>
            </a:endParaRPr>
          </a:p>
        </p:txBody>
      </p:sp>
      <p:sp>
        <p:nvSpPr>
          <p:cNvPr id="474" name="Google Shape;474;p76"/>
          <p:cNvSpPr txBox="1"/>
          <p:nvPr/>
        </p:nvSpPr>
        <p:spPr>
          <a:xfrm>
            <a:off x="9823967" y="4501067"/>
            <a:ext cx="1988100" cy="145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diversity &amp; inclusion initiatives</a:t>
            </a:r>
            <a:endParaRPr sz="2000">
              <a:solidFill>
                <a:schemeClr val="dk1"/>
              </a:solidFill>
              <a:latin typeface="Calibri"/>
              <a:ea typeface="Calibri"/>
              <a:cs typeface="Calibri"/>
              <a:sym typeface="Calibri"/>
            </a:endParaRPr>
          </a:p>
        </p:txBody>
      </p:sp>
      <p:pic>
        <p:nvPicPr>
          <p:cNvPr id="475" name="Google Shape;475;p76"/>
          <p:cNvPicPr preferRelativeResize="0"/>
          <p:nvPr/>
        </p:nvPicPr>
        <p:blipFill rotWithShape="1">
          <a:blip r:embed="rId3">
            <a:alphaModFix/>
          </a:blip>
          <a:srcRect b="0" l="0" r="0" t="0"/>
          <a:stretch/>
        </p:blipFill>
        <p:spPr>
          <a:xfrm>
            <a:off x="7115180" y="3372678"/>
            <a:ext cx="503916" cy="481204"/>
          </a:xfrm>
          <a:prstGeom prst="rect">
            <a:avLst/>
          </a:prstGeom>
          <a:noFill/>
          <a:ln>
            <a:noFill/>
          </a:ln>
        </p:spPr>
      </p:pic>
      <p:pic>
        <p:nvPicPr>
          <p:cNvPr id="476" name="Google Shape;476;p76"/>
          <p:cNvPicPr preferRelativeResize="0"/>
          <p:nvPr/>
        </p:nvPicPr>
        <p:blipFill rotWithShape="1">
          <a:blip r:embed="rId4">
            <a:alphaModFix/>
          </a:blip>
          <a:srcRect b="0" l="0" r="0" t="0"/>
          <a:stretch/>
        </p:blipFill>
        <p:spPr>
          <a:xfrm>
            <a:off x="167917" y="3362388"/>
            <a:ext cx="460416" cy="488863"/>
          </a:xfrm>
          <a:prstGeom prst="rect">
            <a:avLst/>
          </a:prstGeom>
          <a:noFill/>
          <a:ln>
            <a:noFill/>
          </a:ln>
        </p:spPr>
      </p:pic>
      <p:pic>
        <p:nvPicPr>
          <p:cNvPr id="477" name="Google Shape;477;p76"/>
          <p:cNvPicPr preferRelativeResize="0"/>
          <p:nvPr/>
        </p:nvPicPr>
        <p:blipFill rotWithShape="1">
          <a:blip r:embed="rId5">
            <a:alphaModFix/>
          </a:blip>
          <a:srcRect b="0" l="0" r="0" t="0"/>
          <a:stretch/>
        </p:blipFill>
        <p:spPr>
          <a:xfrm>
            <a:off x="2462274" y="3368090"/>
            <a:ext cx="461845" cy="490380"/>
          </a:xfrm>
          <a:prstGeom prst="rect">
            <a:avLst/>
          </a:prstGeom>
          <a:noFill/>
          <a:ln>
            <a:noFill/>
          </a:ln>
        </p:spPr>
      </p:pic>
      <p:pic>
        <p:nvPicPr>
          <p:cNvPr id="478" name="Google Shape;478;p76"/>
          <p:cNvPicPr preferRelativeResize="0"/>
          <p:nvPr/>
        </p:nvPicPr>
        <p:blipFill rotWithShape="1">
          <a:blip r:embed="rId6">
            <a:alphaModFix/>
          </a:blip>
          <a:srcRect b="0" l="0" r="0" t="0"/>
          <a:stretch/>
        </p:blipFill>
        <p:spPr>
          <a:xfrm>
            <a:off x="4819394" y="3360871"/>
            <a:ext cx="461845" cy="490380"/>
          </a:xfrm>
          <a:prstGeom prst="rect">
            <a:avLst/>
          </a:prstGeom>
          <a:noFill/>
          <a:ln>
            <a:noFill/>
          </a:ln>
        </p:spPr>
      </p:pic>
      <p:sp>
        <p:nvSpPr>
          <p:cNvPr id="479" name="Google Shape;479;p76"/>
          <p:cNvSpPr/>
          <p:nvPr/>
        </p:nvSpPr>
        <p:spPr>
          <a:xfrm>
            <a:off x="9745395" y="3944671"/>
            <a:ext cx="2032800" cy="2013600"/>
          </a:xfrm>
          <a:prstGeom prst="round1Rect">
            <a:avLst>
              <a:gd fmla="val 50000" name="adj"/>
            </a:avLst>
          </a:prstGeom>
          <a:noFill/>
          <a:ln cap="flat" cmpd="sng" w="2857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480" name="Google Shape;480;p76"/>
          <p:cNvPicPr preferRelativeResize="0"/>
          <p:nvPr/>
        </p:nvPicPr>
        <p:blipFill rotWithShape="1">
          <a:blip r:embed="rId4">
            <a:alphaModFix/>
          </a:blip>
          <a:srcRect b="0" l="0" r="0" t="0"/>
          <a:stretch/>
        </p:blipFill>
        <p:spPr>
          <a:xfrm>
            <a:off x="9515187" y="3360871"/>
            <a:ext cx="460416" cy="488863"/>
          </a:xfrm>
          <a:prstGeom prst="rect">
            <a:avLst/>
          </a:prstGeom>
          <a:noFill/>
          <a:ln>
            <a:noFill/>
          </a:ln>
        </p:spPr>
      </p:pic>
      <p:sp>
        <p:nvSpPr>
          <p:cNvPr id="481" name="Google Shape;481;p76"/>
          <p:cNvSpPr txBox="1"/>
          <p:nvPr/>
        </p:nvSpPr>
        <p:spPr>
          <a:xfrm>
            <a:off x="378951" y="727210"/>
            <a:ext cx="5226000" cy="8433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2400"/>
              <a:buFont typeface="Arial"/>
              <a:buNone/>
            </a:pPr>
            <a:r>
              <a:rPr b="1" lang="en-US" sz="3200" u="none">
                <a:solidFill>
                  <a:schemeClr val="dk1"/>
                </a:solidFill>
                <a:latin typeface="Arial"/>
                <a:ea typeface="Arial"/>
                <a:cs typeface="Arial"/>
                <a:sym typeface="Arial"/>
              </a:rPr>
              <a:t>What is social value?</a:t>
            </a:r>
            <a:endParaRPr b="1" sz="3200" u="none">
              <a:solidFill>
                <a:schemeClr val="dk1"/>
              </a:solidFill>
              <a:latin typeface="Arial"/>
              <a:ea typeface="Arial"/>
              <a:cs typeface="Arial"/>
              <a:sym typeface="Arial"/>
            </a:endParaRPr>
          </a:p>
        </p:txBody>
      </p:sp>
      <p:sp>
        <p:nvSpPr>
          <p:cNvPr id="482" name="Google Shape;482;p76"/>
          <p:cNvSpPr txBox="1"/>
          <p:nvPr/>
        </p:nvSpPr>
        <p:spPr>
          <a:xfrm>
            <a:off x="456300" y="1604557"/>
            <a:ext cx="10800000" cy="18975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lang="en-US" sz="2400">
                <a:solidFill>
                  <a:schemeClr val="dk1"/>
                </a:solidFill>
                <a:latin typeface="Arial"/>
                <a:ea typeface="Arial"/>
                <a:cs typeface="Arial"/>
                <a:sym typeface="Arial"/>
              </a:rPr>
              <a:t>the additional value in the delivery of a product or service contract where a wider community or public benefit can be </a:t>
            </a:r>
            <a:r>
              <a:rPr lang="en-US" sz="2400">
                <a:solidFill>
                  <a:schemeClr val="dk1"/>
                </a:solidFill>
                <a:highlight>
                  <a:schemeClr val="lt1"/>
                </a:highlight>
                <a:latin typeface="Arial"/>
                <a:ea typeface="Arial"/>
                <a:cs typeface="Arial"/>
                <a:sym typeface="Arial"/>
              </a:rPr>
              <a:t>created -</a:t>
            </a:r>
            <a:r>
              <a:rPr lang="en-US" sz="2400">
                <a:solidFill>
                  <a:schemeClr val="dk1"/>
                </a:solidFill>
                <a:latin typeface="Arial"/>
                <a:ea typeface="Arial"/>
                <a:cs typeface="Arial"/>
                <a:sym typeface="Arial"/>
              </a:rPr>
              <a:t> extending beyond the value of the contract itself.</a:t>
            </a:r>
            <a:endParaRPr sz="240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21"/>
          <p:cNvSpPr txBox="1"/>
          <p:nvPr>
            <p:ph type="ctrTitle"/>
          </p:nvPr>
        </p:nvSpPr>
        <p:spPr>
          <a:xfrm>
            <a:off x="4178725" y="576076"/>
            <a:ext cx="7252500" cy="57543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US" sz="2000"/>
              <a:t>Cyber Essentials is a Government-backed scheme launched in 2014 by the National Cyber Security Centre and accredited by IASME. The main goals of Cyber Essentials are to:</a:t>
            </a:r>
            <a:endParaRPr sz="2000"/>
          </a:p>
          <a:p>
            <a:pPr indent="-355600" lvl="0" marL="457200" rtl="0" algn="l">
              <a:lnSpc>
                <a:spcPct val="115000"/>
              </a:lnSpc>
              <a:spcBef>
                <a:spcPts val="1200"/>
              </a:spcBef>
              <a:spcAft>
                <a:spcPts val="0"/>
              </a:spcAft>
              <a:buClr>
                <a:schemeClr val="dk1"/>
              </a:buClr>
              <a:buSzPts val="2000"/>
              <a:buChar char="●"/>
            </a:pPr>
            <a:r>
              <a:rPr lang="en-US" sz="2000"/>
              <a:t>improve cyber hygiene</a:t>
            </a:r>
            <a:endParaRPr sz="2000"/>
          </a:p>
          <a:p>
            <a:pPr indent="-355600" lvl="0" marL="457200" rtl="0" algn="l">
              <a:lnSpc>
                <a:spcPct val="115000"/>
              </a:lnSpc>
              <a:spcBef>
                <a:spcPts val="0"/>
              </a:spcBef>
              <a:spcAft>
                <a:spcPts val="0"/>
              </a:spcAft>
              <a:buClr>
                <a:schemeClr val="dk1"/>
              </a:buClr>
              <a:buSzPts val="2000"/>
              <a:buChar char="●"/>
            </a:pPr>
            <a:r>
              <a:rPr lang="en-US" sz="2000"/>
              <a:t>raise awareness</a:t>
            </a:r>
            <a:endParaRPr sz="2000"/>
          </a:p>
          <a:p>
            <a:pPr indent="-355600" lvl="0" marL="457200" rtl="0" algn="l">
              <a:lnSpc>
                <a:spcPct val="115000"/>
              </a:lnSpc>
              <a:spcBef>
                <a:spcPts val="0"/>
              </a:spcBef>
              <a:spcAft>
                <a:spcPts val="0"/>
              </a:spcAft>
              <a:buClr>
                <a:schemeClr val="dk1"/>
              </a:buClr>
              <a:buSzPts val="2000"/>
              <a:buChar char="●"/>
            </a:pPr>
            <a:r>
              <a:rPr lang="en-US" sz="2000"/>
              <a:t>protect supply chains</a:t>
            </a:r>
            <a:endParaRPr sz="2000"/>
          </a:p>
          <a:p>
            <a:pPr indent="-355600" lvl="0" marL="457200" rtl="0" algn="l">
              <a:lnSpc>
                <a:spcPct val="115000"/>
              </a:lnSpc>
              <a:spcBef>
                <a:spcPts val="0"/>
              </a:spcBef>
              <a:spcAft>
                <a:spcPts val="0"/>
              </a:spcAft>
              <a:buClr>
                <a:schemeClr val="dk1"/>
              </a:buClr>
              <a:buSzPts val="2000"/>
              <a:buChar char="●"/>
            </a:pPr>
            <a:r>
              <a:rPr lang="en-US" sz="2000"/>
              <a:t>set a baseline standard</a:t>
            </a:r>
            <a:endParaRPr sz="2000"/>
          </a:p>
          <a:p>
            <a:pPr indent="0" lvl="0" marL="0" rtl="0" algn="l">
              <a:lnSpc>
                <a:spcPct val="115000"/>
              </a:lnSpc>
              <a:spcBef>
                <a:spcPts val="1200"/>
              </a:spcBef>
              <a:spcAft>
                <a:spcPts val="0"/>
              </a:spcAft>
              <a:buClr>
                <a:schemeClr val="dk1"/>
              </a:buClr>
              <a:buSzPts val="1100"/>
              <a:buFont typeface="Arial"/>
              <a:buNone/>
            </a:pPr>
            <a:r>
              <a:rPr lang="en-US" sz="2000"/>
              <a:t>Cyber Essentials was created in response to:</a:t>
            </a:r>
            <a:endParaRPr sz="2000"/>
          </a:p>
          <a:p>
            <a:pPr indent="-355600" lvl="0" marL="457200" rtl="0" algn="l">
              <a:lnSpc>
                <a:spcPct val="115000"/>
              </a:lnSpc>
              <a:spcBef>
                <a:spcPts val="1200"/>
              </a:spcBef>
              <a:spcAft>
                <a:spcPts val="0"/>
              </a:spcAft>
              <a:buSzPts val="2000"/>
              <a:buChar char="●"/>
            </a:pPr>
            <a:r>
              <a:rPr lang="en-US" sz="2000"/>
              <a:t>the growing threat of cyber attacks, including malware, ransomware, phishing and hacking</a:t>
            </a:r>
            <a:endParaRPr sz="2000"/>
          </a:p>
          <a:p>
            <a:pPr indent="-355600" lvl="0" marL="457200" rtl="0" algn="l">
              <a:lnSpc>
                <a:spcPct val="115000"/>
              </a:lnSpc>
              <a:spcBef>
                <a:spcPts val="0"/>
              </a:spcBef>
              <a:spcAft>
                <a:spcPts val="0"/>
              </a:spcAft>
              <a:buSzPts val="2000"/>
              <a:buChar char="●"/>
            </a:pPr>
            <a:r>
              <a:rPr lang="en-US" sz="2000"/>
              <a:t>the need for a standardised framework UK organisations can follow to protect sensitive data</a:t>
            </a:r>
            <a:endParaRPr sz="2000"/>
          </a:p>
          <a:p>
            <a:pPr indent="-355600" lvl="0" marL="457200" rtl="0" algn="l">
              <a:lnSpc>
                <a:spcPct val="115000"/>
              </a:lnSpc>
              <a:spcBef>
                <a:spcPts val="0"/>
              </a:spcBef>
              <a:spcAft>
                <a:spcPts val="0"/>
              </a:spcAft>
              <a:buSzPts val="2000"/>
              <a:buChar char="●"/>
            </a:pPr>
            <a:r>
              <a:rPr lang="en-US" sz="2000"/>
              <a:t>government interests in ensuring that its contractors/suppliers meet minimum security standards to protect national interests</a:t>
            </a:r>
            <a:endParaRPr sz="1800"/>
          </a:p>
        </p:txBody>
      </p:sp>
      <p:sp>
        <p:nvSpPr>
          <p:cNvPr id="1041" name="Google Shape;1041;p121"/>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What is cyber essentials?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22"/>
          <p:cNvSpPr txBox="1"/>
          <p:nvPr>
            <p:ph type="ctrTitle"/>
          </p:nvPr>
        </p:nvSpPr>
        <p:spPr>
          <a:xfrm>
            <a:off x="4178725" y="576072"/>
            <a:ext cx="7252500" cy="4843800"/>
          </a:xfrm>
          <a:prstGeom prst="rect">
            <a:avLst/>
          </a:prstGeom>
        </p:spPr>
        <p:txBody>
          <a:bodyPr anchorCtr="0" anchor="t" bIns="0" lIns="0" spcFirstLastPara="1" rIns="0" wrap="square" tIns="0">
            <a:noAutofit/>
          </a:bodyPr>
          <a:lstStyle/>
          <a:p>
            <a:pPr indent="-368935" lvl="0" marL="457200" rtl="0" algn="l">
              <a:lnSpc>
                <a:spcPct val="95000"/>
              </a:lnSpc>
              <a:spcBef>
                <a:spcPts val="0"/>
              </a:spcBef>
              <a:spcAft>
                <a:spcPts val="0"/>
              </a:spcAft>
              <a:buClr>
                <a:schemeClr val="dk1"/>
              </a:buClr>
              <a:buSzPts val="2210"/>
              <a:buChar char="●"/>
            </a:pPr>
            <a:r>
              <a:rPr lang="en-US" sz="2210">
                <a:highlight>
                  <a:schemeClr val="lt1"/>
                </a:highlight>
              </a:rPr>
              <a:t>the Cyber Essentials scheme represents the Government’s minimum cyber security baseline standard for UK organisations</a:t>
            </a:r>
            <a:endParaRPr sz="2210">
              <a:highlight>
                <a:schemeClr val="lt1"/>
              </a:highlight>
            </a:endParaRPr>
          </a:p>
          <a:p>
            <a:pPr indent="-368935" lvl="0" marL="457200" rtl="0" algn="l">
              <a:lnSpc>
                <a:spcPct val="95000"/>
              </a:lnSpc>
              <a:spcBef>
                <a:spcPts val="0"/>
              </a:spcBef>
              <a:spcAft>
                <a:spcPts val="0"/>
              </a:spcAft>
              <a:buClr>
                <a:schemeClr val="dk1"/>
              </a:buClr>
              <a:buSzPts val="2210"/>
              <a:buChar char="●"/>
            </a:pPr>
            <a:r>
              <a:rPr lang="en-US" sz="2210">
                <a:highlight>
                  <a:schemeClr val="lt1"/>
                </a:highlight>
              </a:rPr>
              <a:t>it demonstrates that an organisation is protecting itself by implementing the most important cyber security controls</a:t>
            </a:r>
            <a:endParaRPr sz="2210">
              <a:highlight>
                <a:schemeClr val="lt1"/>
              </a:highlight>
            </a:endParaRPr>
          </a:p>
          <a:p>
            <a:pPr indent="-368935" lvl="0" marL="457200" rtl="0" algn="l">
              <a:lnSpc>
                <a:spcPct val="95000"/>
              </a:lnSpc>
              <a:spcBef>
                <a:spcPts val="0"/>
              </a:spcBef>
              <a:spcAft>
                <a:spcPts val="0"/>
              </a:spcAft>
              <a:buClr>
                <a:schemeClr val="dk1"/>
              </a:buClr>
              <a:buSzPts val="2210"/>
              <a:buChar char="●"/>
            </a:pPr>
            <a:r>
              <a:rPr lang="en-US" sz="2210">
                <a:highlight>
                  <a:schemeClr val="lt1"/>
                </a:highlight>
              </a:rPr>
              <a:t>to obtain a certification, organisations complete a self-assessment questionnaire, and assess themselves against five technical security controls</a:t>
            </a:r>
            <a:endParaRPr sz="2210">
              <a:highlight>
                <a:schemeClr val="lt1"/>
              </a:highlight>
            </a:endParaRPr>
          </a:p>
          <a:p>
            <a:pPr indent="-368935" lvl="0" marL="457200" rtl="0" algn="l">
              <a:lnSpc>
                <a:spcPct val="95000"/>
              </a:lnSpc>
              <a:spcBef>
                <a:spcPts val="0"/>
              </a:spcBef>
              <a:spcAft>
                <a:spcPts val="0"/>
              </a:spcAft>
              <a:buClr>
                <a:schemeClr val="dk1"/>
              </a:buClr>
              <a:buSzPts val="2210"/>
              <a:buChar char="●"/>
            </a:pPr>
            <a:r>
              <a:rPr lang="en-US" sz="2210">
                <a:highlight>
                  <a:schemeClr val="lt1"/>
                </a:highlight>
              </a:rPr>
              <a:t>the self-assessment questionnaire must be signed off by a board member or equivalent</a:t>
            </a:r>
            <a:endParaRPr sz="2210">
              <a:highlight>
                <a:schemeClr val="lt1"/>
              </a:highlight>
            </a:endParaRPr>
          </a:p>
          <a:p>
            <a:pPr indent="-368935" lvl="0" marL="457200" rtl="0" algn="l">
              <a:lnSpc>
                <a:spcPct val="95000"/>
              </a:lnSpc>
              <a:spcBef>
                <a:spcPts val="0"/>
              </a:spcBef>
              <a:spcAft>
                <a:spcPts val="0"/>
              </a:spcAft>
              <a:buClr>
                <a:schemeClr val="dk1"/>
              </a:buClr>
              <a:buSzPts val="2210"/>
              <a:buChar char="●"/>
            </a:pPr>
            <a:r>
              <a:rPr lang="en-US" sz="2210">
                <a:highlight>
                  <a:schemeClr val="lt1"/>
                </a:highlight>
              </a:rPr>
              <a:t>a qualified assessor verifies the information provided and awards the certificate accordingly</a:t>
            </a:r>
            <a:endParaRPr sz="2300"/>
          </a:p>
        </p:txBody>
      </p:sp>
      <p:sp>
        <p:nvSpPr>
          <p:cNvPr id="1047" name="Google Shape;1047;p122"/>
          <p:cNvSpPr txBox="1"/>
          <p:nvPr>
            <p:ph idx="2" type="ctrTitle"/>
          </p:nvPr>
        </p:nvSpPr>
        <p:spPr>
          <a:xfrm>
            <a:off x="457200" y="576072"/>
            <a:ext cx="3056400" cy="152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Cyber essentials basic</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23"/>
          <p:cNvSpPr txBox="1"/>
          <p:nvPr>
            <p:ph type="ctrTitle"/>
          </p:nvPr>
        </p:nvSpPr>
        <p:spPr>
          <a:xfrm>
            <a:off x="466344" y="2942200"/>
            <a:ext cx="6179400" cy="3142500"/>
          </a:xfrm>
          <a:prstGeom prst="rect">
            <a:avLst/>
          </a:prstGeom>
        </p:spPr>
        <p:txBody>
          <a:bodyPr anchorCtr="0" anchor="t" bIns="0" lIns="0" spcFirstLastPara="1" rIns="0" wrap="square" tIns="0">
            <a:noAutofit/>
          </a:bodyPr>
          <a:lstStyle/>
          <a:p>
            <a:pPr indent="-368300" lvl="0" marL="457200" rtl="0" algn="l">
              <a:lnSpc>
                <a:spcPct val="115000"/>
              </a:lnSpc>
              <a:spcBef>
                <a:spcPts val="0"/>
              </a:spcBef>
              <a:spcAft>
                <a:spcPts val="0"/>
              </a:spcAft>
              <a:buSzPts val="2200"/>
              <a:buChar char="●"/>
            </a:pPr>
            <a:r>
              <a:rPr b="0" lang="en-US" sz="2200"/>
              <a:t>firewalls</a:t>
            </a:r>
            <a:endParaRPr b="0" sz="2200"/>
          </a:p>
          <a:p>
            <a:pPr indent="-368300" lvl="0" marL="457200" rtl="0" algn="l">
              <a:lnSpc>
                <a:spcPct val="115000"/>
              </a:lnSpc>
              <a:spcBef>
                <a:spcPts val="0"/>
              </a:spcBef>
              <a:spcAft>
                <a:spcPts val="0"/>
              </a:spcAft>
              <a:buSzPts val="2200"/>
              <a:buChar char="●"/>
            </a:pPr>
            <a:r>
              <a:rPr b="0" lang="en-US" sz="2200"/>
              <a:t>secure configuration</a:t>
            </a:r>
            <a:endParaRPr b="0" sz="2200"/>
          </a:p>
          <a:p>
            <a:pPr indent="-368300" lvl="0" marL="457200" rtl="0" algn="l">
              <a:lnSpc>
                <a:spcPct val="115000"/>
              </a:lnSpc>
              <a:spcBef>
                <a:spcPts val="0"/>
              </a:spcBef>
              <a:spcAft>
                <a:spcPts val="0"/>
              </a:spcAft>
              <a:buSzPts val="2200"/>
              <a:buChar char="●"/>
            </a:pPr>
            <a:r>
              <a:rPr b="0" lang="en-US" sz="2200"/>
              <a:t>security update management</a:t>
            </a:r>
            <a:endParaRPr b="0" sz="2200"/>
          </a:p>
          <a:p>
            <a:pPr indent="-368300" lvl="0" marL="457200" rtl="0" algn="l">
              <a:lnSpc>
                <a:spcPct val="115000"/>
              </a:lnSpc>
              <a:spcBef>
                <a:spcPts val="0"/>
              </a:spcBef>
              <a:spcAft>
                <a:spcPts val="0"/>
              </a:spcAft>
              <a:buSzPts val="2200"/>
              <a:buChar char="●"/>
            </a:pPr>
            <a:r>
              <a:rPr b="0" lang="en-US" sz="2200"/>
              <a:t>user access control</a:t>
            </a:r>
            <a:endParaRPr b="0" sz="2200"/>
          </a:p>
          <a:p>
            <a:pPr indent="-368300" lvl="0" marL="457200" rtl="0" algn="l">
              <a:lnSpc>
                <a:spcPct val="115000"/>
              </a:lnSpc>
              <a:spcBef>
                <a:spcPts val="0"/>
              </a:spcBef>
              <a:spcAft>
                <a:spcPts val="0"/>
              </a:spcAft>
              <a:buSzPts val="2200"/>
              <a:buChar char="●"/>
            </a:pPr>
            <a:r>
              <a:rPr b="0" lang="en-US" sz="2200"/>
              <a:t>malware protection</a:t>
            </a:r>
            <a:endParaRPr sz="2300"/>
          </a:p>
        </p:txBody>
      </p:sp>
      <p:sp>
        <p:nvSpPr>
          <p:cNvPr id="1053" name="Google Shape;1053;p123"/>
          <p:cNvSpPr txBox="1"/>
          <p:nvPr>
            <p:ph idx="2" type="ctrTitle"/>
          </p:nvPr>
        </p:nvSpPr>
        <p:spPr>
          <a:xfrm>
            <a:off x="457200" y="571500"/>
            <a:ext cx="3870900" cy="843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The five technical controls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24"/>
          <p:cNvSpPr txBox="1"/>
          <p:nvPr>
            <p:ph idx="3" type="ctrTitle"/>
          </p:nvPr>
        </p:nvSpPr>
        <p:spPr>
          <a:xfrm>
            <a:off x="1634517" y="3166650"/>
            <a:ext cx="2138400" cy="179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200" u="sng">
                <a:solidFill>
                  <a:schemeClr val="hlink"/>
                </a:solidFill>
                <a:hlinkClick r:id="rId3"/>
              </a:rPr>
              <a:t>IASME website</a:t>
            </a:r>
            <a:endParaRPr sz="2200"/>
          </a:p>
        </p:txBody>
      </p:sp>
      <p:sp>
        <p:nvSpPr>
          <p:cNvPr id="1059" name="Google Shape;1059;p124"/>
          <p:cNvSpPr txBox="1"/>
          <p:nvPr>
            <p:ph idx="4" type="ctrTitle"/>
          </p:nvPr>
        </p:nvSpPr>
        <p:spPr>
          <a:xfrm>
            <a:off x="4928067" y="3166650"/>
            <a:ext cx="2138400" cy="179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200" u="sng">
                <a:solidFill>
                  <a:schemeClr val="hlink"/>
                </a:solidFill>
                <a:hlinkClick r:id="rId4"/>
              </a:rPr>
              <a:t>Cyber essentials question set </a:t>
            </a:r>
            <a:endParaRPr sz="2200"/>
          </a:p>
        </p:txBody>
      </p:sp>
      <p:sp>
        <p:nvSpPr>
          <p:cNvPr id="1060" name="Google Shape;1060;p124"/>
          <p:cNvSpPr txBox="1"/>
          <p:nvPr>
            <p:ph idx="2" type="ctrTitle"/>
          </p:nvPr>
        </p:nvSpPr>
        <p:spPr>
          <a:xfrm>
            <a:off x="457200" y="576072"/>
            <a:ext cx="10096200" cy="81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Useful links</a:t>
            </a:r>
            <a:endParaRPr/>
          </a:p>
        </p:txBody>
      </p:sp>
      <p:sp>
        <p:nvSpPr>
          <p:cNvPr id="1061" name="Google Shape;1061;p124"/>
          <p:cNvSpPr txBox="1"/>
          <p:nvPr>
            <p:ph idx="5" type="ctrTitle"/>
          </p:nvPr>
        </p:nvSpPr>
        <p:spPr>
          <a:xfrm>
            <a:off x="8311367" y="3166650"/>
            <a:ext cx="2138400" cy="179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200" u="sng">
                <a:solidFill>
                  <a:schemeClr val="hlink"/>
                </a:solidFill>
                <a:hlinkClick r:id="rId5"/>
              </a:rPr>
              <a:t>FAQs</a:t>
            </a:r>
            <a:endParaRPr sz="2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25"/>
          <p:cNvSpPr txBox="1"/>
          <p:nvPr>
            <p:ph type="ctrTitle"/>
          </p:nvPr>
        </p:nvSpPr>
        <p:spPr>
          <a:xfrm>
            <a:off x="918250" y="719450"/>
            <a:ext cx="4303500" cy="843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Closing remarks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7"/>
          <p:cNvSpPr txBox="1"/>
          <p:nvPr>
            <p:ph idx="2" type="ctrTitle"/>
          </p:nvPr>
        </p:nvSpPr>
        <p:spPr>
          <a:xfrm>
            <a:off x="457200" y="774852"/>
            <a:ext cx="10096200" cy="819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Font typeface="Arial"/>
              <a:buNone/>
            </a:pPr>
            <a:r>
              <a:rPr lang="en-US"/>
              <a:t>PPN 002 t</a:t>
            </a:r>
            <a:r>
              <a:rPr b="1" lang="en-US">
                <a:latin typeface="Arial"/>
                <a:ea typeface="Arial"/>
                <a:cs typeface="Arial"/>
                <a:sym typeface="Arial"/>
              </a:rPr>
              <a:t>erminology</a:t>
            </a:r>
            <a:endParaRPr b="1">
              <a:latin typeface="Arial"/>
              <a:ea typeface="Arial"/>
              <a:cs typeface="Arial"/>
              <a:sym typeface="Arial"/>
            </a:endParaRPr>
          </a:p>
        </p:txBody>
      </p:sp>
      <p:pic>
        <p:nvPicPr>
          <p:cNvPr id="488" name="Google Shape;488;p77"/>
          <p:cNvPicPr preferRelativeResize="0"/>
          <p:nvPr/>
        </p:nvPicPr>
        <p:blipFill rotWithShape="1">
          <a:blip r:embed="rId3">
            <a:alphaModFix/>
          </a:blip>
          <a:srcRect b="0" l="0" r="0" t="0"/>
          <a:stretch/>
        </p:blipFill>
        <p:spPr>
          <a:xfrm>
            <a:off x="399538" y="2209650"/>
            <a:ext cx="638100" cy="638100"/>
          </a:xfrm>
          <a:prstGeom prst="rect">
            <a:avLst/>
          </a:prstGeom>
          <a:noFill/>
          <a:ln>
            <a:noFill/>
          </a:ln>
        </p:spPr>
      </p:pic>
      <p:pic>
        <p:nvPicPr>
          <p:cNvPr id="489" name="Google Shape;489;p77"/>
          <p:cNvPicPr preferRelativeResize="0"/>
          <p:nvPr/>
        </p:nvPicPr>
        <p:blipFill rotWithShape="1">
          <a:blip r:embed="rId4">
            <a:alphaModFix/>
          </a:blip>
          <a:srcRect b="0" l="0" r="0" t="0"/>
          <a:stretch/>
        </p:blipFill>
        <p:spPr>
          <a:xfrm>
            <a:off x="4054219" y="2208675"/>
            <a:ext cx="640080" cy="640080"/>
          </a:xfrm>
          <a:prstGeom prst="rect">
            <a:avLst/>
          </a:prstGeom>
          <a:noFill/>
          <a:ln>
            <a:noFill/>
          </a:ln>
        </p:spPr>
      </p:pic>
      <p:pic>
        <p:nvPicPr>
          <p:cNvPr id="490" name="Google Shape;490;p77"/>
          <p:cNvPicPr preferRelativeResize="0"/>
          <p:nvPr/>
        </p:nvPicPr>
        <p:blipFill rotWithShape="1">
          <a:blip r:embed="rId5">
            <a:alphaModFix/>
          </a:blip>
          <a:srcRect b="0" l="0" r="0" t="0"/>
          <a:stretch/>
        </p:blipFill>
        <p:spPr>
          <a:xfrm>
            <a:off x="7710878" y="2208675"/>
            <a:ext cx="640080" cy="640080"/>
          </a:xfrm>
          <a:prstGeom prst="rect">
            <a:avLst/>
          </a:prstGeom>
          <a:noFill/>
          <a:ln>
            <a:noFill/>
          </a:ln>
        </p:spPr>
      </p:pic>
      <p:sp>
        <p:nvSpPr>
          <p:cNvPr id="491" name="Google Shape;491;p77"/>
          <p:cNvSpPr/>
          <p:nvPr/>
        </p:nvSpPr>
        <p:spPr>
          <a:xfrm flipH="1" rot="5400000">
            <a:off x="670631" y="3252382"/>
            <a:ext cx="2934000" cy="2751300"/>
          </a:xfrm>
          <a:prstGeom prst="round1Rect">
            <a:avLst>
              <a:gd fmla="val 50000" name="adj"/>
            </a:avLst>
          </a:prstGeom>
          <a:noFill/>
          <a:ln cap="flat" cmpd="sng" w="28575">
            <a:solidFill>
              <a:srgbClr val="699A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92" name="Google Shape;492;p77"/>
          <p:cNvSpPr txBox="1"/>
          <p:nvPr/>
        </p:nvSpPr>
        <p:spPr>
          <a:xfrm>
            <a:off x="904662" y="3338956"/>
            <a:ext cx="2315700" cy="27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Missions / Themes</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The overarching objective – alignment with the Government’s five missions required by the National Procurement Policy Statement</a:t>
            </a:r>
            <a:endParaRPr/>
          </a:p>
          <a:p>
            <a:pPr indent="0" lvl="0" marL="0" marR="0" rtl="0" algn="l">
              <a:spcBef>
                <a:spcPts val="0"/>
              </a:spcBef>
              <a:spcAft>
                <a:spcPts val="0"/>
              </a:spcAft>
              <a:buClr>
                <a:schemeClr val="dk1"/>
              </a:buClr>
              <a:buSzPts val="1600"/>
              <a:buFont typeface="Calibri"/>
              <a:buNone/>
            </a:pPr>
            <a:r>
              <a:t/>
            </a:r>
            <a:endParaRPr b="1" sz="1600">
              <a:solidFill>
                <a:schemeClr val="dk1"/>
              </a:solidFill>
              <a:latin typeface="Calibri"/>
              <a:ea typeface="Calibri"/>
              <a:cs typeface="Calibri"/>
              <a:sym typeface="Calibri"/>
            </a:endParaRPr>
          </a:p>
        </p:txBody>
      </p:sp>
      <p:sp>
        <p:nvSpPr>
          <p:cNvPr id="493" name="Google Shape;493;p77"/>
          <p:cNvSpPr/>
          <p:nvPr/>
        </p:nvSpPr>
        <p:spPr>
          <a:xfrm flipH="1" rot="5400000">
            <a:off x="4309262" y="3252382"/>
            <a:ext cx="2934000" cy="2751300"/>
          </a:xfrm>
          <a:prstGeom prst="round1Rect">
            <a:avLst>
              <a:gd fmla="val 50000" name="adj"/>
            </a:avLst>
          </a:prstGeom>
          <a:noFill/>
          <a:ln cap="flat" cmpd="sng" w="28575">
            <a:solidFill>
              <a:srgbClr val="A6B80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94" name="Google Shape;494;p77"/>
          <p:cNvSpPr txBox="1"/>
          <p:nvPr/>
        </p:nvSpPr>
        <p:spPr>
          <a:xfrm>
            <a:off x="4496618" y="3338956"/>
            <a:ext cx="2534100" cy="270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Outcomes</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The outcome we’re trying to achieve, in support of the overarching government Mission</a:t>
            </a:r>
            <a:endParaRPr/>
          </a:p>
          <a:p>
            <a:pPr indent="0" lvl="0" marL="0" marR="0" rtl="0" algn="l">
              <a:spcBef>
                <a:spcPts val="0"/>
              </a:spcBef>
              <a:spcAft>
                <a:spcPts val="0"/>
              </a:spcAft>
              <a:buClr>
                <a:schemeClr val="dk1"/>
              </a:buClr>
              <a:buSzPts val="1600"/>
              <a:buFont typeface="Calibri"/>
              <a:buNone/>
            </a:pPr>
            <a:r>
              <a:t/>
            </a:r>
            <a:endParaRPr b="1" sz="1600">
              <a:solidFill>
                <a:schemeClr val="dk1"/>
              </a:solidFill>
              <a:latin typeface="Calibri"/>
              <a:ea typeface="Calibri"/>
              <a:cs typeface="Calibri"/>
              <a:sym typeface="Calibri"/>
            </a:endParaRPr>
          </a:p>
        </p:txBody>
      </p:sp>
      <p:sp>
        <p:nvSpPr>
          <p:cNvPr id="495" name="Google Shape;495;p77"/>
          <p:cNvSpPr/>
          <p:nvPr/>
        </p:nvSpPr>
        <p:spPr>
          <a:xfrm flipH="1" rot="5400000">
            <a:off x="7979395" y="3252382"/>
            <a:ext cx="2934000" cy="2751300"/>
          </a:xfrm>
          <a:prstGeom prst="round1Rect">
            <a:avLst>
              <a:gd fmla="val 50000" name="adj"/>
            </a:avLst>
          </a:prstGeom>
          <a:noFill/>
          <a:ln cap="flat" cmpd="sng" w="28575">
            <a:solidFill>
              <a:srgbClr val="FFC3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96" name="Google Shape;496;p77"/>
          <p:cNvSpPr txBox="1"/>
          <p:nvPr/>
        </p:nvSpPr>
        <p:spPr>
          <a:xfrm>
            <a:off x="8166751" y="3338958"/>
            <a:ext cx="2534100" cy="270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Model Award Criteria (MACs)</a:t>
            </a:r>
            <a:endParaRPr sz="24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600"/>
              <a:buFont typeface="Calibri"/>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Arial"/>
                <a:ea typeface="Arial"/>
                <a:cs typeface="Arial"/>
                <a:sym typeface="Arial"/>
              </a:rPr>
              <a:t>The activities delivered under the contract which support delivery of the intended outcomes, and therefore the overarching Mission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78"/>
          <p:cNvSpPr txBox="1"/>
          <p:nvPr>
            <p:ph idx="2" type="ctrTitle"/>
          </p:nvPr>
        </p:nvSpPr>
        <p:spPr>
          <a:xfrm>
            <a:off x="458440" y="413229"/>
            <a:ext cx="10096200" cy="819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3200"/>
              <a:buFont typeface="Arial"/>
              <a:buNone/>
            </a:pPr>
            <a:r>
              <a:rPr b="1" lang="en-US">
                <a:latin typeface="Arial"/>
                <a:ea typeface="Arial"/>
                <a:cs typeface="Arial"/>
                <a:sym typeface="Arial"/>
              </a:rPr>
              <a:t>PPN 002 outcomes</a:t>
            </a:r>
            <a:endParaRPr/>
          </a:p>
        </p:txBody>
      </p:sp>
      <p:sp>
        <p:nvSpPr>
          <p:cNvPr id="503" name="Google Shape;503;p78"/>
          <p:cNvSpPr/>
          <p:nvPr/>
        </p:nvSpPr>
        <p:spPr>
          <a:xfrm>
            <a:off x="757551" y="1721194"/>
            <a:ext cx="4875300" cy="2473500"/>
          </a:xfrm>
          <a:prstGeom prst="round1Rect">
            <a:avLst>
              <a:gd fmla="val 50000" name="adj"/>
            </a:avLst>
          </a:prstGeom>
          <a:solidFill>
            <a:srgbClr val="FFC9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sp>
        <p:nvSpPr>
          <p:cNvPr id="504" name="Google Shape;504;p78"/>
          <p:cNvSpPr/>
          <p:nvPr/>
        </p:nvSpPr>
        <p:spPr>
          <a:xfrm>
            <a:off x="742291" y="4514970"/>
            <a:ext cx="4875300" cy="1083600"/>
          </a:xfrm>
          <a:prstGeom prst="round1Rect">
            <a:avLst>
              <a:gd fmla="val 50000" name="adj"/>
            </a:avLst>
          </a:prstGeom>
          <a:solidFill>
            <a:srgbClr val="A6B80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sp>
        <p:nvSpPr>
          <p:cNvPr id="505" name="Google Shape;505;p78"/>
          <p:cNvSpPr txBox="1"/>
          <p:nvPr/>
        </p:nvSpPr>
        <p:spPr>
          <a:xfrm>
            <a:off x="1029922" y="1874550"/>
            <a:ext cx="4541100" cy="351000"/>
          </a:xfrm>
          <a:prstGeom prst="rect">
            <a:avLst/>
          </a:prstGeom>
          <a:noFill/>
          <a:ln>
            <a:noFill/>
          </a:ln>
        </p:spPr>
        <p:txBody>
          <a:bodyPr anchorCtr="0" anchor="t" bIns="0" lIns="0" spcFirstLastPara="1" rIns="0" wrap="square" tIns="0">
            <a:noAutofit/>
          </a:bodyPr>
          <a:lstStyle/>
          <a:p>
            <a:pPr indent="0" lvl="0" marL="0" marR="5080" rtl="0" algn="l">
              <a:lnSpc>
                <a:spcPct val="102298"/>
              </a:lnSpc>
              <a:spcBef>
                <a:spcPts val="0"/>
              </a:spcBef>
              <a:spcAft>
                <a:spcPts val="0"/>
              </a:spcAft>
              <a:buClr>
                <a:schemeClr val="lt1"/>
              </a:buClr>
              <a:buSzPts val="1500"/>
              <a:buFont typeface="Arial"/>
              <a:buNone/>
            </a:pPr>
            <a:r>
              <a:rPr b="1" lang="en-US" sz="1800">
                <a:solidFill>
                  <a:schemeClr val="dk1"/>
                </a:solidFill>
                <a:latin typeface="Arial"/>
                <a:ea typeface="Arial"/>
                <a:cs typeface="Arial"/>
                <a:sym typeface="Arial"/>
              </a:rPr>
              <a:t>Kickstart economic growth</a:t>
            </a:r>
            <a:endParaRPr sz="1800">
              <a:solidFill>
                <a:schemeClr val="dk1"/>
              </a:solidFill>
              <a:latin typeface="Arial"/>
              <a:ea typeface="Arial"/>
              <a:cs typeface="Arial"/>
              <a:sym typeface="Arial"/>
            </a:endParaRPr>
          </a:p>
        </p:txBody>
      </p:sp>
      <p:sp>
        <p:nvSpPr>
          <p:cNvPr id="506" name="Google Shape;506;p78"/>
          <p:cNvSpPr txBox="1"/>
          <p:nvPr/>
        </p:nvSpPr>
        <p:spPr>
          <a:xfrm>
            <a:off x="788099" y="4683067"/>
            <a:ext cx="4812600" cy="63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E53"/>
              </a:buClr>
              <a:buSzPts val="1800"/>
              <a:buFont typeface="Helvetica Neue Light"/>
              <a:buNone/>
            </a:pPr>
            <a:r>
              <a:rPr b="1" lang="en-US" sz="1800">
                <a:solidFill>
                  <a:schemeClr val="dk1"/>
                </a:solidFill>
                <a:latin typeface="Arial"/>
                <a:ea typeface="Arial"/>
                <a:cs typeface="Arial"/>
                <a:sym typeface="Arial"/>
              </a:rPr>
              <a:t>Make Britain a clean energy superpower</a:t>
            </a:r>
            <a:endParaRPr b="1" sz="1800">
              <a:solidFill>
                <a:schemeClr val="dk1"/>
              </a:solidFill>
              <a:latin typeface="Arial"/>
              <a:ea typeface="Arial"/>
              <a:cs typeface="Arial"/>
              <a:sym typeface="Arial"/>
            </a:endParaRPr>
          </a:p>
        </p:txBody>
      </p:sp>
      <p:sp>
        <p:nvSpPr>
          <p:cNvPr id="507" name="Google Shape;507;p78"/>
          <p:cNvSpPr/>
          <p:nvPr/>
        </p:nvSpPr>
        <p:spPr>
          <a:xfrm>
            <a:off x="6249898" y="1688638"/>
            <a:ext cx="4875300" cy="2968200"/>
          </a:xfrm>
          <a:prstGeom prst="round1Rect">
            <a:avLst>
              <a:gd fmla="val 50000" name="adj"/>
            </a:avLst>
          </a:prstGeom>
          <a:solidFill>
            <a:srgbClr val="699A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sp>
        <p:nvSpPr>
          <p:cNvPr id="508" name="Google Shape;508;p78"/>
          <p:cNvSpPr txBox="1"/>
          <p:nvPr/>
        </p:nvSpPr>
        <p:spPr>
          <a:xfrm>
            <a:off x="6496825" y="2018650"/>
            <a:ext cx="4558800" cy="158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E53"/>
              </a:buClr>
              <a:buSzPts val="1800"/>
              <a:buFont typeface="Helvetica Neue Light"/>
              <a:buNone/>
            </a:pPr>
            <a:r>
              <a:rPr b="1" lang="en-US" sz="1800">
                <a:solidFill>
                  <a:schemeClr val="dk1"/>
                </a:solidFill>
                <a:latin typeface="Arial"/>
                <a:ea typeface="Arial"/>
                <a:cs typeface="Arial"/>
                <a:sym typeface="Arial"/>
              </a:rPr>
              <a:t>Break down barriers to opportunity</a:t>
            </a:r>
            <a:endParaRPr b="1" sz="1800">
              <a:solidFill>
                <a:schemeClr val="dk1"/>
              </a:solidFill>
              <a:latin typeface="Arial"/>
              <a:ea typeface="Arial"/>
              <a:cs typeface="Arial"/>
              <a:sym typeface="Arial"/>
            </a:endParaRPr>
          </a:p>
        </p:txBody>
      </p:sp>
      <p:sp>
        <p:nvSpPr>
          <p:cNvPr id="509" name="Google Shape;509;p78"/>
          <p:cNvSpPr/>
          <p:nvPr/>
        </p:nvSpPr>
        <p:spPr>
          <a:xfrm>
            <a:off x="6249897" y="4770518"/>
            <a:ext cx="4875300" cy="1829100"/>
          </a:xfrm>
          <a:prstGeom prst="round1Rect">
            <a:avLst>
              <a:gd fmla="val 50000" name="adj"/>
            </a:avLst>
          </a:prstGeom>
          <a:solidFill>
            <a:srgbClr val="FF4E2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sp>
        <p:nvSpPr>
          <p:cNvPr id="510" name="Google Shape;510;p78"/>
          <p:cNvSpPr txBox="1"/>
          <p:nvPr/>
        </p:nvSpPr>
        <p:spPr>
          <a:xfrm>
            <a:off x="6582978" y="4893421"/>
            <a:ext cx="4235100" cy="149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E53"/>
              </a:buClr>
              <a:buSzPts val="1800"/>
              <a:buFont typeface="Helvetica Neue Light"/>
              <a:buNone/>
            </a:pPr>
            <a:r>
              <a:rPr b="1" lang="en-US" sz="1800">
                <a:solidFill>
                  <a:schemeClr val="dk1"/>
                </a:solidFill>
                <a:latin typeface="Arial"/>
                <a:ea typeface="Arial"/>
                <a:cs typeface="Arial"/>
                <a:sym typeface="Arial"/>
              </a:rPr>
              <a:t>Build an NHS fit for the future</a:t>
            </a:r>
            <a:endParaRPr b="1" sz="1800">
              <a:solidFill>
                <a:schemeClr val="dk1"/>
              </a:solidFill>
              <a:latin typeface="Arial"/>
              <a:ea typeface="Arial"/>
              <a:cs typeface="Arial"/>
              <a:sym typeface="Arial"/>
            </a:endParaRPr>
          </a:p>
        </p:txBody>
      </p:sp>
      <p:sp>
        <p:nvSpPr>
          <p:cNvPr id="511" name="Google Shape;511;p78"/>
          <p:cNvSpPr/>
          <p:nvPr/>
        </p:nvSpPr>
        <p:spPr>
          <a:xfrm>
            <a:off x="936100" y="5029425"/>
            <a:ext cx="4265700" cy="400200"/>
          </a:xfrm>
          <a:prstGeom prst="roundRect">
            <a:avLst>
              <a:gd fmla="val 16667" name="adj"/>
            </a:avLst>
          </a:prstGeom>
          <a:solidFill>
            <a:srgbClr val="FFFFFF">
              <a:alpha val="80000"/>
            </a:srgbClr>
          </a:solidFill>
          <a:ln cap="flat" cmpd="sng" w="12700">
            <a:solidFill>
              <a:srgbClr val="A6B80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Sustainable procurement practices</a:t>
            </a:r>
            <a:endParaRPr/>
          </a:p>
        </p:txBody>
      </p:sp>
      <p:sp>
        <p:nvSpPr>
          <p:cNvPr id="512" name="Google Shape;512;p78"/>
          <p:cNvSpPr/>
          <p:nvPr/>
        </p:nvSpPr>
        <p:spPr>
          <a:xfrm>
            <a:off x="974104" y="2317625"/>
            <a:ext cx="4265700" cy="483000"/>
          </a:xfrm>
          <a:prstGeom prst="roundRect">
            <a:avLst>
              <a:gd fmla="val 16667" name="adj"/>
            </a:avLst>
          </a:prstGeom>
          <a:solidFill>
            <a:srgbClr val="FFFFFF">
              <a:alpha val="80000"/>
            </a:srgbClr>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Fair Work</a:t>
            </a:r>
            <a:endParaRPr/>
          </a:p>
        </p:txBody>
      </p:sp>
      <p:sp>
        <p:nvSpPr>
          <p:cNvPr id="513" name="Google Shape;513;p78"/>
          <p:cNvSpPr/>
          <p:nvPr/>
        </p:nvSpPr>
        <p:spPr>
          <a:xfrm>
            <a:off x="6455375" y="2475450"/>
            <a:ext cx="4362600" cy="777000"/>
          </a:xfrm>
          <a:prstGeom prst="roundRect">
            <a:avLst>
              <a:gd fmla="val 16667" name="adj"/>
            </a:avLst>
          </a:prstGeom>
          <a:solidFill>
            <a:srgbClr val="FFFFFF">
              <a:alpha val="80000"/>
            </a:srgbClr>
          </a:solidFill>
          <a:ln cap="flat" cmpd="sng" w="12700">
            <a:solidFill>
              <a:srgbClr val="699A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Employment and training for those who face barriers to employment </a:t>
            </a:r>
            <a:endParaRPr/>
          </a:p>
        </p:txBody>
      </p:sp>
      <p:sp>
        <p:nvSpPr>
          <p:cNvPr id="514" name="Google Shape;514;p78"/>
          <p:cNvSpPr/>
          <p:nvPr/>
        </p:nvSpPr>
        <p:spPr>
          <a:xfrm>
            <a:off x="6455375" y="3323549"/>
            <a:ext cx="4362600" cy="1191300"/>
          </a:xfrm>
          <a:prstGeom prst="roundRect">
            <a:avLst>
              <a:gd fmla="val 16667" name="adj"/>
            </a:avLst>
          </a:prstGeom>
          <a:solidFill>
            <a:srgbClr val="FFFFFF">
              <a:alpha val="80000"/>
            </a:srgbClr>
          </a:solidFill>
          <a:ln cap="flat" cmpd="sng" w="12700">
            <a:solidFill>
              <a:srgbClr val="699A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Creating a pipeline of opportunities for the contract workforce, reducing barriers to entry for under-represented groups</a:t>
            </a:r>
            <a:endParaRPr/>
          </a:p>
        </p:txBody>
      </p:sp>
      <p:sp>
        <p:nvSpPr>
          <p:cNvPr id="515" name="Google Shape;515;p78"/>
          <p:cNvSpPr/>
          <p:nvPr/>
        </p:nvSpPr>
        <p:spPr>
          <a:xfrm>
            <a:off x="6455375" y="5204825"/>
            <a:ext cx="4362600" cy="1227000"/>
          </a:xfrm>
          <a:prstGeom prst="roundRect">
            <a:avLst>
              <a:gd fmla="val 16667" name="adj"/>
            </a:avLst>
          </a:prstGeom>
          <a:solidFill>
            <a:srgbClr val="FFFFFF">
              <a:alpha val="80000"/>
            </a:srgbClr>
          </a:solidFill>
          <a:ln cap="flat" cmpd="sng" w="12700">
            <a:solidFill>
              <a:srgbClr val="FF4E2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Increasing productivity through physical and mental wellbeing: in the supply chain and communities in the relevant area</a:t>
            </a:r>
            <a:endParaRPr/>
          </a:p>
        </p:txBody>
      </p:sp>
      <p:sp>
        <p:nvSpPr>
          <p:cNvPr id="516" name="Google Shape;516;p78"/>
          <p:cNvSpPr/>
          <p:nvPr/>
        </p:nvSpPr>
        <p:spPr>
          <a:xfrm>
            <a:off x="972335" y="2881837"/>
            <a:ext cx="4265700" cy="483000"/>
          </a:xfrm>
          <a:prstGeom prst="roundRect">
            <a:avLst>
              <a:gd fmla="val 16667" name="adj"/>
            </a:avLst>
          </a:prstGeom>
          <a:solidFill>
            <a:srgbClr val="FFFFFF">
              <a:alpha val="80000"/>
            </a:srgbClr>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Skills for growth</a:t>
            </a:r>
            <a:endParaRPr/>
          </a:p>
        </p:txBody>
      </p:sp>
      <p:sp>
        <p:nvSpPr>
          <p:cNvPr id="517" name="Google Shape;517;p78"/>
          <p:cNvSpPr/>
          <p:nvPr/>
        </p:nvSpPr>
        <p:spPr>
          <a:xfrm>
            <a:off x="1002515" y="3456811"/>
            <a:ext cx="4265700" cy="617100"/>
          </a:xfrm>
          <a:prstGeom prst="roundRect">
            <a:avLst>
              <a:gd fmla="val 16667" name="adj"/>
            </a:avLst>
          </a:prstGeom>
          <a:solidFill>
            <a:srgbClr val="FFFFFF">
              <a:alpha val="80000"/>
            </a:srgbClr>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Resilient, innovative &amp; flexible supply chains</a:t>
            </a:r>
            <a:endParaRPr/>
          </a:p>
        </p:txBody>
      </p:sp>
      <p:sp>
        <p:nvSpPr>
          <p:cNvPr id="518" name="Google Shape;518;p78"/>
          <p:cNvSpPr/>
          <p:nvPr/>
        </p:nvSpPr>
        <p:spPr>
          <a:xfrm>
            <a:off x="742239" y="5782458"/>
            <a:ext cx="4905900" cy="819600"/>
          </a:xfrm>
          <a:prstGeom prst="round1Rect">
            <a:avLst>
              <a:gd fmla="val 50000" name="adj"/>
            </a:avLst>
          </a:prstGeom>
          <a:solidFill>
            <a:srgbClr val="00EEC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p:txBody>
      </p:sp>
      <p:sp>
        <p:nvSpPr>
          <p:cNvPr id="519" name="Google Shape;519;p78"/>
          <p:cNvSpPr txBox="1"/>
          <p:nvPr/>
        </p:nvSpPr>
        <p:spPr>
          <a:xfrm>
            <a:off x="834000" y="5728550"/>
            <a:ext cx="4812600" cy="461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Take back our streets</a:t>
            </a:r>
            <a:endParaRPr sz="1800">
              <a:solidFill>
                <a:schemeClr val="dk1"/>
              </a:solidFill>
              <a:latin typeface="Arial"/>
              <a:ea typeface="Arial"/>
              <a:cs typeface="Arial"/>
              <a:sym typeface="Arial"/>
            </a:endParaRPr>
          </a:p>
        </p:txBody>
      </p:sp>
      <p:sp>
        <p:nvSpPr>
          <p:cNvPr id="520" name="Google Shape;520;p78"/>
          <p:cNvSpPr/>
          <p:nvPr/>
        </p:nvSpPr>
        <p:spPr>
          <a:xfrm>
            <a:off x="947096" y="6136576"/>
            <a:ext cx="4292400" cy="356400"/>
          </a:xfrm>
          <a:prstGeom prst="roundRect">
            <a:avLst>
              <a:gd fmla="val 16667" name="adj"/>
            </a:avLst>
          </a:prstGeom>
          <a:solidFill>
            <a:srgbClr val="FFFFFF">
              <a:alpha val="80000"/>
            </a:srgbClr>
          </a:solidFill>
          <a:ln cap="flat" cmpd="sng" w="12700">
            <a:solidFill>
              <a:srgbClr val="00CC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Support the reduction in crime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7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27" name="Google Shape;527;p79"/>
          <p:cNvSpPr txBox="1"/>
          <p:nvPr/>
        </p:nvSpPr>
        <p:spPr>
          <a:xfrm>
            <a:off x="4420448" y="730731"/>
            <a:ext cx="7116300" cy="2801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chemeClr val="lt1"/>
                </a:solidFill>
                <a:latin typeface="Red Hat Display Black"/>
                <a:ea typeface="Red Hat Display Black"/>
                <a:cs typeface="Red Hat Display Black"/>
                <a:sym typeface="Red Hat Display Black"/>
              </a:rPr>
              <a:t>The need to manage</a:t>
            </a:r>
            <a:endParaRPr/>
          </a:p>
          <a:p>
            <a:pPr indent="0" lvl="0" marL="0" marR="0" rtl="0" algn="l">
              <a:spcBef>
                <a:spcPts val="0"/>
              </a:spcBef>
              <a:spcAft>
                <a:spcPts val="0"/>
              </a:spcAft>
              <a:buNone/>
            </a:pPr>
            <a:r>
              <a:rPr lang="en-US" sz="4400">
                <a:solidFill>
                  <a:schemeClr val="lt1"/>
                </a:solidFill>
                <a:latin typeface="Red Hat Display Black"/>
                <a:ea typeface="Red Hat Display Black"/>
                <a:cs typeface="Red Hat Display Black"/>
                <a:sym typeface="Red Hat Display Black"/>
              </a:rPr>
              <a:t>work-related road risk - </a:t>
            </a:r>
            <a:endParaRPr/>
          </a:p>
          <a:p>
            <a:pPr indent="0" lvl="0" marL="0" marR="0" rtl="0" algn="l">
              <a:spcBef>
                <a:spcPts val="0"/>
              </a:spcBef>
              <a:spcAft>
                <a:spcPts val="0"/>
              </a:spcAft>
              <a:buNone/>
            </a:pPr>
            <a:r>
              <a:rPr lang="en-US" sz="4400">
                <a:solidFill>
                  <a:schemeClr val="lt1"/>
                </a:solidFill>
                <a:latin typeface="Red Hat Display Black"/>
                <a:ea typeface="Red Hat Display Black"/>
                <a:cs typeface="Red Hat Display Black"/>
                <a:sym typeface="Red Hat Display Black"/>
              </a:rPr>
              <a:t>Crown Commercial Services</a:t>
            </a:r>
            <a:endParaRPr sz="4400">
              <a:solidFill>
                <a:schemeClr val="lt1"/>
              </a:solidFill>
              <a:latin typeface="Red Hat Display Black"/>
              <a:ea typeface="Red Hat Display Black"/>
              <a:cs typeface="Red Hat Display Black"/>
              <a:sym typeface="Red Hat Display Black"/>
            </a:endParaRPr>
          </a:p>
        </p:txBody>
      </p:sp>
      <p:sp>
        <p:nvSpPr>
          <p:cNvPr id="528" name="Google Shape;528;p79"/>
          <p:cNvSpPr txBox="1"/>
          <p:nvPr/>
        </p:nvSpPr>
        <p:spPr>
          <a:xfrm>
            <a:off x="4420448" y="4262228"/>
            <a:ext cx="55314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Red Hat Display"/>
                <a:ea typeface="Red Hat Display"/>
                <a:cs typeface="Red Hat Display"/>
                <a:sym typeface="Red Hat Display"/>
              </a:rPr>
              <a:t>Jim Magner</a:t>
            </a:r>
            <a:endParaRPr/>
          </a:p>
          <a:p>
            <a:pPr indent="0" lvl="0" marL="0" marR="0" rtl="0" algn="l">
              <a:spcBef>
                <a:spcPts val="0"/>
              </a:spcBef>
              <a:spcAft>
                <a:spcPts val="0"/>
              </a:spcAft>
              <a:buNone/>
            </a:pPr>
            <a:r>
              <a:rPr i="1" lang="en-US" sz="2400">
                <a:solidFill>
                  <a:srgbClr val="92D050"/>
                </a:solidFill>
                <a:latin typeface="Red Hat Display"/>
                <a:ea typeface="Red Hat Display"/>
                <a:cs typeface="Red Hat Display"/>
                <a:sym typeface="Red Hat Display"/>
              </a:rPr>
              <a:t>Programme Development Manager</a:t>
            </a:r>
            <a:endParaRPr/>
          </a:p>
        </p:txBody>
      </p:sp>
      <p:pic>
        <p:nvPicPr>
          <p:cNvPr id="529" name="Google Shape;529;p79"/>
          <p:cNvPicPr preferRelativeResize="0"/>
          <p:nvPr/>
        </p:nvPicPr>
        <p:blipFill rotWithShape="1">
          <a:blip r:embed="rId4">
            <a:alphaModFix/>
          </a:blip>
          <a:srcRect b="0" l="0" r="0" t="0"/>
          <a:stretch/>
        </p:blipFill>
        <p:spPr>
          <a:xfrm>
            <a:off x="0" y="0"/>
            <a:ext cx="3820613" cy="6858000"/>
          </a:xfrm>
          <a:prstGeom prst="rect">
            <a:avLst/>
          </a:prstGeom>
          <a:noFill/>
          <a:ln>
            <a:noFill/>
          </a:ln>
        </p:spPr>
      </p:pic>
      <p:pic>
        <p:nvPicPr>
          <p:cNvPr descr="A black background with white text&#10;&#10;AI-generated content may be incorrect." id="530" name="Google Shape;530;p79"/>
          <p:cNvPicPr preferRelativeResize="0"/>
          <p:nvPr/>
        </p:nvPicPr>
        <p:blipFill rotWithShape="1">
          <a:blip r:embed="rId5">
            <a:alphaModFix/>
          </a:blip>
          <a:srcRect b="0" l="0" r="0" t="0"/>
          <a:stretch/>
        </p:blipFill>
        <p:spPr>
          <a:xfrm>
            <a:off x="9651812" y="6246286"/>
            <a:ext cx="1964481" cy="504141"/>
          </a:xfrm>
          <a:prstGeom prst="rect">
            <a:avLst/>
          </a:prstGeom>
          <a:noFill/>
          <a:ln>
            <a:noFill/>
          </a:ln>
        </p:spPr>
      </p:pic>
      <p:pic>
        <p:nvPicPr>
          <p:cNvPr descr="A black background with green and white text&#10;&#10;AI-generated content may be incorrect." id="531" name="Google Shape;531;p79"/>
          <p:cNvPicPr preferRelativeResize="0"/>
          <p:nvPr/>
        </p:nvPicPr>
        <p:blipFill rotWithShape="1">
          <a:blip r:embed="rId6">
            <a:alphaModFix/>
          </a:blip>
          <a:srcRect b="0" l="0" r="0" t="0"/>
          <a:stretch/>
        </p:blipFill>
        <p:spPr>
          <a:xfrm>
            <a:off x="4507177" y="3745015"/>
            <a:ext cx="2381895" cy="53870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8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black background with green and white text&#10;&#10;AI-generated content may be incorrect." id="537" name="Google Shape;537;p80"/>
          <p:cNvPicPr preferRelativeResize="0"/>
          <p:nvPr/>
        </p:nvPicPr>
        <p:blipFill rotWithShape="1">
          <a:blip r:embed="rId4">
            <a:alphaModFix/>
          </a:blip>
          <a:srcRect b="0" l="0" r="0" t="0"/>
          <a:stretch/>
        </p:blipFill>
        <p:spPr>
          <a:xfrm>
            <a:off x="414937" y="6246286"/>
            <a:ext cx="2229035" cy="504137"/>
          </a:xfrm>
          <a:prstGeom prst="rect">
            <a:avLst/>
          </a:prstGeom>
          <a:noFill/>
          <a:ln>
            <a:noFill/>
          </a:ln>
        </p:spPr>
      </p:pic>
      <p:pic>
        <p:nvPicPr>
          <p:cNvPr descr="A black background with white text&#10;&#10;AI-generated content may be incorrect." id="538" name="Google Shape;538;p80"/>
          <p:cNvPicPr preferRelativeResize="0"/>
          <p:nvPr/>
        </p:nvPicPr>
        <p:blipFill rotWithShape="1">
          <a:blip r:embed="rId5">
            <a:alphaModFix/>
          </a:blip>
          <a:srcRect b="0" l="0" r="0" t="0"/>
          <a:stretch/>
        </p:blipFill>
        <p:spPr>
          <a:xfrm>
            <a:off x="9651812" y="6246286"/>
            <a:ext cx="1964481" cy="504141"/>
          </a:xfrm>
          <a:prstGeom prst="rect">
            <a:avLst/>
          </a:prstGeom>
          <a:noFill/>
          <a:ln>
            <a:noFill/>
          </a:ln>
        </p:spPr>
      </p:pic>
      <p:pic>
        <p:nvPicPr>
          <p:cNvPr descr="A black and white image of a truck&#10;&#10;Description automatically generated" id="539" name="Google Shape;539;p80"/>
          <p:cNvPicPr preferRelativeResize="0"/>
          <p:nvPr/>
        </p:nvPicPr>
        <p:blipFill rotWithShape="1">
          <a:blip r:embed="rId6">
            <a:alphaModFix/>
          </a:blip>
          <a:srcRect b="0" l="0" r="0" t="0"/>
          <a:stretch/>
        </p:blipFill>
        <p:spPr>
          <a:xfrm>
            <a:off x="4974991" y="1968286"/>
            <a:ext cx="2242018" cy="963368"/>
          </a:xfrm>
          <a:prstGeom prst="rect">
            <a:avLst/>
          </a:prstGeom>
          <a:noFill/>
          <a:ln>
            <a:noFill/>
          </a:ln>
        </p:spPr>
      </p:pic>
      <p:pic>
        <p:nvPicPr>
          <p:cNvPr descr="A white car with black background&#10;&#10;Description automatically generated" id="540" name="Google Shape;540;p80"/>
          <p:cNvPicPr preferRelativeResize="0"/>
          <p:nvPr/>
        </p:nvPicPr>
        <p:blipFill rotWithShape="1">
          <a:blip r:embed="rId7">
            <a:alphaModFix/>
          </a:blip>
          <a:srcRect b="0" l="0" r="0" t="0"/>
          <a:stretch/>
        </p:blipFill>
        <p:spPr>
          <a:xfrm>
            <a:off x="7217009" y="1972954"/>
            <a:ext cx="2231157" cy="958700"/>
          </a:xfrm>
          <a:prstGeom prst="rect">
            <a:avLst/>
          </a:prstGeom>
          <a:noFill/>
          <a:ln>
            <a:noFill/>
          </a:ln>
        </p:spPr>
      </p:pic>
      <p:pic>
        <p:nvPicPr>
          <p:cNvPr descr="A white car with black background&#10;&#10;Description automatically generated" id="541" name="Google Shape;541;p80"/>
          <p:cNvPicPr preferRelativeResize="0"/>
          <p:nvPr/>
        </p:nvPicPr>
        <p:blipFill rotWithShape="1">
          <a:blip r:embed="rId8">
            <a:alphaModFix/>
          </a:blip>
          <a:srcRect b="0" l="0" r="0" t="0"/>
          <a:stretch/>
        </p:blipFill>
        <p:spPr>
          <a:xfrm>
            <a:off x="490955" y="1968287"/>
            <a:ext cx="2242018" cy="963367"/>
          </a:xfrm>
          <a:prstGeom prst="rect">
            <a:avLst/>
          </a:prstGeom>
          <a:noFill/>
          <a:ln>
            <a:noFill/>
          </a:ln>
        </p:spPr>
      </p:pic>
      <p:pic>
        <p:nvPicPr>
          <p:cNvPr descr="A white trailer with wheels&#10;&#10;Description automatically generated" id="542" name="Google Shape;542;p80"/>
          <p:cNvPicPr preferRelativeResize="0"/>
          <p:nvPr/>
        </p:nvPicPr>
        <p:blipFill rotWithShape="1">
          <a:blip r:embed="rId9">
            <a:alphaModFix/>
          </a:blip>
          <a:srcRect b="0" l="0" r="0" t="0"/>
          <a:stretch/>
        </p:blipFill>
        <p:spPr>
          <a:xfrm>
            <a:off x="2738404" y="1968287"/>
            <a:ext cx="2242018" cy="963367"/>
          </a:xfrm>
          <a:prstGeom prst="rect">
            <a:avLst/>
          </a:prstGeom>
          <a:noFill/>
          <a:ln>
            <a:noFill/>
          </a:ln>
        </p:spPr>
      </p:pic>
      <p:pic>
        <p:nvPicPr>
          <p:cNvPr descr="A white motorcycle with a black background&#10;&#10;Description automatically generated" id="543" name="Google Shape;543;p80"/>
          <p:cNvPicPr preferRelativeResize="0"/>
          <p:nvPr/>
        </p:nvPicPr>
        <p:blipFill rotWithShape="1">
          <a:blip r:embed="rId10">
            <a:alphaModFix/>
          </a:blip>
          <a:srcRect b="0" l="0" r="0" t="0"/>
          <a:stretch/>
        </p:blipFill>
        <p:spPr>
          <a:xfrm>
            <a:off x="9448165" y="1968287"/>
            <a:ext cx="2242018" cy="963367"/>
          </a:xfrm>
          <a:prstGeom prst="rect">
            <a:avLst/>
          </a:prstGeom>
          <a:noFill/>
          <a:ln>
            <a:noFill/>
          </a:ln>
        </p:spPr>
      </p:pic>
      <p:sp>
        <p:nvSpPr>
          <p:cNvPr id="544" name="Google Shape;544;p80"/>
          <p:cNvSpPr txBox="1"/>
          <p:nvPr/>
        </p:nvSpPr>
        <p:spPr>
          <a:xfrm>
            <a:off x="490955" y="2986101"/>
            <a:ext cx="2241900" cy="1262100"/>
          </a:xfrm>
          <a:prstGeom prst="rect">
            <a:avLst/>
          </a:prstGeom>
          <a:noFill/>
          <a:ln>
            <a:noFill/>
          </a:ln>
        </p:spPr>
        <p:txBody>
          <a:bodyPr anchorCtr="0" anchor="t" bIns="45700" lIns="91425" spcFirstLastPara="1" rIns="91425" wrap="square" tIns="45700">
            <a:spAutoFit/>
          </a:bodyPr>
          <a:lstStyle/>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COMPANY</a:t>
            </a:r>
            <a:endParaRPr/>
          </a:p>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CARS</a:t>
            </a:r>
            <a:endParaRPr/>
          </a:p>
          <a:p>
            <a:pPr indent="0" lvl="0" marL="0" marR="0" rtl="0" algn="ctr">
              <a:lnSpc>
                <a:spcPct val="140000"/>
              </a:lnSpc>
              <a:spcBef>
                <a:spcPts val="0"/>
              </a:spcBef>
              <a:spcAft>
                <a:spcPts val="0"/>
              </a:spcAft>
              <a:buClr>
                <a:srgbClr val="FFC000"/>
              </a:buClr>
              <a:buSzPts val="2000"/>
              <a:buFont typeface="Red Hat Display"/>
              <a:buNone/>
            </a:pPr>
            <a:r>
              <a:rPr b="1" i="0" lang="en-US" sz="2000" u="none" cap="none" strike="noStrike">
                <a:solidFill>
                  <a:srgbClr val="FFC000"/>
                </a:solidFill>
                <a:latin typeface="Red Hat Display"/>
                <a:ea typeface="Red Hat Display"/>
                <a:cs typeface="Red Hat Display"/>
                <a:sym typeface="Red Hat Display"/>
              </a:rPr>
              <a:t>Over 700,000</a:t>
            </a:r>
            <a:endParaRPr b="0" i="0" sz="2000" u="none" cap="none" strike="noStrike">
              <a:solidFill>
                <a:srgbClr val="FFC000"/>
              </a:solidFill>
              <a:latin typeface="Red Hat Display"/>
              <a:ea typeface="Red Hat Display"/>
              <a:cs typeface="Red Hat Display"/>
              <a:sym typeface="Red Hat Display"/>
            </a:endParaRPr>
          </a:p>
        </p:txBody>
      </p:sp>
      <p:sp>
        <p:nvSpPr>
          <p:cNvPr id="545" name="Google Shape;545;p80"/>
          <p:cNvSpPr txBox="1"/>
          <p:nvPr/>
        </p:nvSpPr>
        <p:spPr>
          <a:xfrm>
            <a:off x="2738404" y="2986101"/>
            <a:ext cx="2241900" cy="1262100"/>
          </a:xfrm>
          <a:prstGeom prst="rect">
            <a:avLst/>
          </a:prstGeom>
          <a:noFill/>
          <a:ln>
            <a:noFill/>
          </a:ln>
        </p:spPr>
        <p:txBody>
          <a:bodyPr anchorCtr="0" anchor="t" bIns="45700" lIns="91425" spcFirstLastPara="1" rIns="91425" wrap="square" tIns="45700">
            <a:spAutoFit/>
          </a:bodyPr>
          <a:lstStyle/>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COMPANY</a:t>
            </a:r>
            <a:endParaRPr/>
          </a:p>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VANS/LCVs</a:t>
            </a:r>
            <a:endParaRPr/>
          </a:p>
          <a:p>
            <a:pPr indent="0" lvl="0" marL="0" marR="0" rtl="0" algn="ctr">
              <a:lnSpc>
                <a:spcPct val="140000"/>
              </a:lnSpc>
              <a:spcBef>
                <a:spcPts val="0"/>
              </a:spcBef>
              <a:spcAft>
                <a:spcPts val="0"/>
              </a:spcAft>
              <a:buClr>
                <a:srgbClr val="FFC000"/>
              </a:buClr>
              <a:buSzPts val="2000"/>
              <a:buFont typeface="Red Hat Display"/>
              <a:buNone/>
            </a:pPr>
            <a:r>
              <a:rPr b="1" i="0" lang="en-US" sz="2000" u="none" cap="none" strike="noStrike">
                <a:solidFill>
                  <a:srgbClr val="FFC000"/>
                </a:solidFill>
                <a:latin typeface="Red Hat Display"/>
                <a:ea typeface="Red Hat Display"/>
                <a:cs typeface="Red Hat Display"/>
                <a:sym typeface="Red Hat Display"/>
              </a:rPr>
              <a:t>Almost 5 million</a:t>
            </a:r>
            <a:endParaRPr b="1" i="0" sz="2000" u="none" cap="none" strike="noStrike">
              <a:solidFill>
                <a:srgbClr val="FFC000"/>
              </a:solidFill>
              <a:latin typeface="Red Hat Display"/>
              <a:ea typeface="Red Hat Display"/>
              <a:cs typeface="Red Hat Display"/>
              <a:sym typeface="Red Hat Display"/>
            </a:endParaRPr>
          </a:p>
        </p:txBody>
      </p:sp>
      <p:sp>
        <p:nvSpPr>
          <p:cNvPr id="546" name="Google Shape;546;p80"/>
          <p:cNvSpPr txBox="1"/>
          <p:nvPr/>
        </p:nvSpPr>
        <p:spPr>
          <a:xfrm>
            <a:off x="4974991" y="2986101"/>
            <a:ext cx="2241900" cy="1262100"/>
          </a:xfrm>
          <a:prstGeom prst="rect">
            <a:avLst/>
          </a:prstGeom>
          <a:noFill/>
          <a:ln>
            <a:noFill/>
          </a:ln>
        </p:spPr>
        <p:txBody>
          <a:bodyPr anchorCtr="0" anchor="t" bIns="45700" lIns="91425" spcFirstLastPara="1" rIns="91425" wrap="square" tIns="45700">
            <a:spAutoFit/>
          </a:bodyPr>
          <a:lstStyle/>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TRUCKS</a:t>
            </a:r>
            <a:endParaRPr/>
          </a:p>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&amp; HGVs</a:t>
            </a:r>
            <a:endParaRPr/>
          </a:p>
          <a:p>
            <a:pPr indent="0" lvl="0" marL="0" marR="0" rtl="0" algn="ctr">
              <a:lnSpc>
                <a:spcPct val="140000"/>
              </a:lnSpc>
              <a:spcBef>
                <a:spcPts val="0"/>
              </a:spcBef>
              <a:spcAft>
                <a:spcPts val="0"/>
              </a:spcAft>
              <a:buClr>
                <a:srgbClr val="FFC000"/>
              </a:buClr>
              <a:buSzPts val="2000"/>
              <a:buFont typeface="Red Hat Display"/>
              <a:buNone/>
            </a:pPr>
            <a:r>
              <a:rPr b="1" i="0" lang="en-US" sz="2000" u="none" cap="none" strike="noStrike">
                <a:solidFill>
                  <a:srgbClr val="FFC000"/>
                </a:solidFill>
                <a:latin typeface="Red Hat Display"/>
                <a:ea typeface="Red Hat Display"/>
                <a:cs typeface="Red Hat Display"/>
                <a:sym typeface="Red Hat Display"/>
              </a:rPr>
              <a:t>Over 600,000</a:t>
            </a:r>
            <a:endParaRPr b="0" i="0" sz="2000" u="none" cap="none" strike="noStrike">
              <a:solidFill>
                <a:srgbClr val="FFC000"/>
              </a:solidFill>
              <a:latin typeface="Red Hat Display"/>
              <a:ea typeface="Red Hat Display"/>
              <a:cs typeface="Red Hat Display"/>
              <a:sym typeface="Red Hat Display"/>
            </a:endParaRPr>
          </a:p>
        </p:txBody>
      </p:sp>
      <p:sp>
        <p:nvSpPr>
          <p:cNvPr id="547" name="Google Shape;547;p80"/>
          <p:cNvSpPr txBox="1"/>
          <p:nvPr/>
        </p:nvSpPr>
        <p:spPr>
          <a:xfrm>
            <a:off x="7206147" y="2986101"/>
            <a:ext cx="2241900" cy="1262100"/>
          </a:xfrm>
          <a:prstGeom prst="rect">
            <a:avLst/>
          </a:prstGeom>
          <a:noFill/>
          <a:ln>
            <a:noFill/>
          </a:ln>
        </p:spPr>
        <p:txBody>
          <a:bodyPr anchorCtr="0" anchor="t" bIns="45700" lIns="91425" spcFirstLastPara="1" rIns="91425" wrap="square" tIns="45700">
            <a:spAutoFit/>
          </a:bodyPr>
          <a:lstStyle/>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GREY</a:t>
            </a:r>
            <a:endParaRPr/>
          </a:p>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FLEET</a:t>
            </a:r>
            <a:endParaRPr/>
          </a:p>
          <a:p>
            <a:pPr indent="0" lvl="0" marL="0" marR="0" rtl="0" algn="ctr">
              <a:lnSpc>
                <a:spcPct val="140000"/>
              </a:lnSpc>
              <a:spcBef>
                <a:spcPts val="0"/>
              </a:spcBef>
              <a:spcAft>
                <a:spcPts val="0"/>
              </a:spcAft>
              <a:buClr>
                <a:srgbClr val="FFC000"/>
              </a:buClr>
              <a:buSzPts val="2000"/>
              <a:buFont typeface="Red Hat Display"/>
              <a:buNone/>
            </a:pPr>
            <a:r>
              <a:rPr b="1" i="0" lang="en-US" sz="2000" u="none" cap="none" strike="noStrike">
                <a:solidFill>
                  <a:srgbClr val="FFC000"/>
                </a:solidFill>
                <a:latin typeface="Red Hat Display"/>
                <a:ea typeface="Red Hat Display"/>
                <a:cs typeface="Red Hat Display"/>
                <a:sym typeface="Red Hat Display"/>
              </a:rPr>
              <a:t>14 million+ ?</a:t>
            </a:r>
            <a:endParaRPr b="0" i="0" sz="2000" u="none" cap="none" strike="noStrike">
              <a:solidFill>
                <a:srgbClr val="FFC000"/>
              </a:solidFill>
              <a:latin typeface="Red Hat Display"/>
              <a:ea typeface="Red Hat Display"/>
              <a:cs typeface="Red Hat Display"/>
              <a:sym typeface="Red Hat Display"/>
            </a:endParaRPr>
          </a:p>
        </p:txBody>
      </p:sp>
      <p:sp>
        <p:nvSpPr>
          <p:cNvPr id="548" name="Google Shape;548;p80"/>
          <p:cNvSpPr txBox="1"/>
          <p:nvPr/>
        </p:nvSpPr>
        <p:spPr>
          <a:xfrm>
            <a:off x="9448165" y="2986101"/>
            <a:ext cx="2241900" cy="1262100"/>
          </a:xfrm>
          <a:prstGeom prst="rect">
            <a:avLst/>
          </a:prstGeom>
          <a:noFill/>
          <a:ln>
            <a:noFill/>
          </a:ln>
        </p:spPr>
        <p:txBody>
          <a:bodyPr anchorCtr="0" anchor="t" bIns="45700" lIns="91425" spcFirstLastPara="1" rIns="91425" wrap="square" tIns="45700">
            <a:spAutoFit/>
          </a:bodyPr>
          <a:lstStyle/>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POWERED</a:t>
            </a:r>
            <a:endParaRPr/>
          </a:p>
          <a:p>
            <a:pPr indent="0" lvl="0" marL="0" marR="0" rtl="0" algn="ctr">
              <a:lnSpc>
                <a:spcPct val="116666"/>
              </a:lnSpc>
              <a:spcBef>
                <a:spcPts val="0"/>
              </a:spcBef>
              <a:spcAft>
                <a:spcPts val="0"/>
              </a:spcAft>
              <a:buClr>
                <a:srgbClr val="92D050"/>
              </a:buClr>
              <a:buSzPts val="2400"/>
              <a:buFont typeface="Red Hat Display"/>
              <a:buNone/>
            </a:pPr>
            <a:r>
              <a:rPr b="1" i="0" lang="en-US" sz="2400" u="none" cap="none" strike="noStrike">
                <a:solidFill>
                  <a:srgbClr val="92D050"/>
                </a:solidFill>
                <a:latin typeface="Red Hat Display"/>
                <a:ea typeface="Red Hat Display"/>
                <a:cs typeface="Red Hat Display"/>
                <a:sym typeface="Red Hat Display"/>
              </a:rPr>
              <a:t>2 WHEELERS</a:t>
            </a:r>
            <a:endParaRPr/>
          </a:p>
          <a:p>
            <a:pPr indent="0" lvl="0" marL="0" marR="0" rtl="0" algn="ctr">
              <a:lnSpc>
                <a:spcPct val="140000"/>
              </a:lnSpc>
              <a:spcBef>
                <a:spcPts val="0"/>
              </a:spcBef>
              <a:spcAft>
                <a:spcPts val="0"/>
              </a:spcAft>
              <a:buClr>
                <a:srgbClr val="FFC000"/>
              </a:buClr>
              <a:buSzPts val="2000"/>
              <a:buFont typeface="Red Hat Display"/>
              <a:buNone/>
            </a:pPr>
            <a:r>
              <a:rPr b="1" i="0" lang="en-US" sz="2000" u="none" cap="none" strike="noStrike">
                <a:solidFill>
                  <a:srgbClr val="FFC000"/>
                </a:solidFill>
                <a:latin typeface="Red Hat Display"/>
                <a:ea typeface="Red Hat Display"/>
                <a:cs typeface="Red Hat Display"/>
                <a:sym typeface="Red Hat Display"/>
              </a:rPr>
              <a:t>Unknown ?</a:t>
            </a:r>
            <a:endParaRPr b="0" i="0" sz="2000" u="none" cap="none" strike="noStrike">
              <a:solidFill>
                <a:srgbClr val="FFC000"/>
              </a:solidFill>
              <a:latin typeface="Red Hat Display"/>
              <a:ea typeface="Red Hat Display"/>
              <a:cs typeface="Red Hat Display"/>
              <a:sym typeface="Red Hat Display"/>
            </a:endParaRPr>
          </a:p>
        </p:txBody>
      </p:sp>
      <p:sp>
        <p:nvSpPr>
          <p:cNvPr id="549" name="Google Shape;549;p80"/>
          <p:cNvSpPr txBox="1"/>
          <p:nvPr/>
        </p:nvSpPr>
        <p:spPr>
          <a:xfrm>
            <a:off x="734646" y="4587962"/>
            <a:ext cx="107226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Red Hat Display"/>
              <a:buNone/>
            </a:pPr>
            <a:r>
              <a:rPr b="0" i="0" lang="en-US" sz="2800" u="none" cap="none" strike="noStrike">
                <a:solidFill>
                  <a:schemeClr val="lt1"/>
                </a:solidFill>
                <a:latin typeface="Red Hat Display"/>
                <a:ea typeface="Red Hat Display"/>
                <a:cs typeface="Red Hat Display"/>
                <a:sym typeface="Red Hat Display"/>
              </a:rPr>
              <a:t>You have a legal duty of care to ensure any business operations that involve driving don’t put employees or other road users at risk</a:t>
            </a:r>
            <a:endParaRPr/>
          </a:p>
        </p:txBody>
      </p:sp>
      <p:sp>
        <p:nvSpPr>
          <p:cNvPr id="550" name="Google Shape;550;p80"/>
          <p:cNvSpPr txBox="1"/>
          <p:nvPr/>
        </p:nvSpPr>
        <p:spPr>
          <a:xfrm>
            <a:off x="0" y="801610"/>
            <a:ext cx="1219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92D050"/>
              </a:buClr>
              <a:buSzPts val="3600"/>
              <a:buFont typeface="Red Hat Display"/>
              <a:buNone/>
            </a:pPr>
            <a:r>
              <a:rPr b="1" i="0" lang="en-US" sz="3600" u="none" cap="none" strike="noStrike">
                <a:solidFill>
                  <a:srgbClr val="92D050"/>
                </a:solidFill>
                <a:latin typeface="Red Hat Display"/>
                <a:ea typeface="Red Hat Display"/>
                <a:cs typeface="Red Hat Display"/>
                <a:sym typeface="Red Hat Display"/>
              </a:rPr>
              <a:t>Around </a:t>
            </a:r>
            <a:r>
              <a:rPr b="1" i="0" lang="en-US" sz="3600" u="none" cap="none" strike="noStrike">
                <a:solidFill>
                  <a:srgbClr val="FFFFFF"/>
                </a:solidFill>
                <a:latin typeface="Red Hat Display"/>
                <a:ea typeface="Red Hat Display"/>
                <a:cs typeface="Red Hat Display"/>
                <a:sym typeface="Red Hat Display"/>
              </a:rPr>
              <a:t>20 million </a:t>
            </a:r>
            <a:r>
              <a:rPr b="1" i="0" lang="en-US" sz="3600" u="none" cap="none" strike="noStrike">
                <a:solidFill>
                  <a:srgbClr val="92D050"/>
                </a:solidFill>
                <a:latin typeface="Red Hat Display"/>
                <a:ea typeface="Red Hat Display"/>
                <a:cs typeface="Red Hat Display"/>
                <a:sym typeface="Red Hat Display"/>
              </a:rPr>
              <a:t>vehicles are used for work</a:t>
            </a:r>
            <a:endParaRPr b="1" i="0" sz="3600" u="none" cap="none" strike="noStrike">
              <a:solidFill>
                <a:srgbClr val="92D050"/>
              </a:solidFill>
              <a:latin typeface="Red Hat Display"/>
              <a:ea typeface="Red Hat Display"/>
              <a:cs typeface="Red Hat Display"/>
              <a:sym typeface="Red Hat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CCS 2025 slide deck">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6AB71A"/>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