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embeddedFontLst>
    <p:embeddedFont>
      <p:font typeface="Roboto"/>
      <p:regular r:id="rId27"/>
      <p:bold r:id="rId28"/>
      <p:italic r:id="rId29"/>
      <p:boldItalic r:id="rId30"/>
    </p:embeddedFont>
    <p:embeddedFont>
      <p:font typeface="Source Sans 3"/>
      <p:regular r:id="rId31"/>
      <p:bold r:id="rId32"/>
      <p:italic r:id="rId33"/>
      <p:boldItalic r:id="rId34"/>
    </p:embeddedFont>
    <p:embeddedFont>
      <p:font typeface="Helvetica Neue"/>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EA8A431-1974-4C99-B3A0-8E4D5EC85D90}">
  <a:tblStyle styleId="{4EA8A431-1974-4C99-B3A0-8E4D5EC85D9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734E256-DBC7-483D-93F7-438F050880F8}"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Sans3-regular.fntdata"/><Relationship Id="rId30" Type="http://schemas.openxmlformats.org/officeDocument/2006/relationships/font" Target="fonts/Roboto-boldItalic.fntdata"/><Relationship Id="rId33" Type="http://schemas.openxmlformats.org/officeDocument/2006/relationships/font" Target="fonts/SourceSans3-italic.fntdata"/><Relationship Id="rId32" Type="http://schemas.openxmlformats.org/officeDocument/2006/relationships/font" Target="fonts/SourceSans3-bold.fntdata"/><Relationship Id="rId35" Type="http://schemas.openxmlformats.org/officeDocument/2006/relationships/font" Target="fonts/HelveticaNeue-regular.fntdata"/><Relationship Id="rId34" Type="http://schemas.openxmlformats.org/officeDocument/2006/relationships/font" Target="fonts/SourceSans3-boldItalic.fntdata"/><Relationship Id="rId37" Type="http://schemas.openxmlformats.org/officeDocument/2006/relationships/font" Target="fonts/HelveticaNeue-italic.fntdata"/><Relationship Id="rId36" Type="http://schemas.openxmlformats.org/officeDocument/2006/relationships/font" Target="fonts/HelveticaNeue-bold.fntdata"/><Relationship Id="rId38" Type="http://schemas.openxmlformats.org/officeDocument/2006/relationships/font" Target="fonts/HelveticaNeue-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bold.fntdata"/><Relationship Id="rId27" Type="http://schemas.openxmlformats.org/officeDocument/2006/relationships/font" Target="fonts/Roboto-regular.fntdata"/><Relationship Id="rId29"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Helvetica Neue"/>
                <a:ea typeface="Helvetica Neue"/>
                <a:cs typeface="Helvetica Neue"/>
                <a:sym typeface="Helvetica Neue"/>
              </a:defRPr>
            </a:lvl1pPr>
            <a:lvl2pPr indent="-228600" lvl="1" marL="914400" marR="0" rtl="0" algn="l">
              <a:spcBef>
                <a:spcPts val="0"/>
              </a:spcBef>
              <a:spcAft>
                <a:spcPts val="0"/>
              </a:spcAft>
              <a:buSzPts val="1400"/>
              <a:buNone/>
              <a:defRPr b="0" i="0" sz="1200" u="none" cap="none" strike="noStrike">
                <a:latin typeface="Helvetica Neue"/>
                <a:ea typeface="Helvetica Neue"/>
                <a:cs typeface="Helvetica Neue"/>
                <a:sym typeface="Helvetica Neue"/>
              </a:defRPr>
            </a:lvl2pPr>
            <a:lvl3pPr indent="-228600" lvl="2" marL="1371600" marR="0" rtl="0" algn="l">
              <a:spcBef>
                <a:spcPts val="0"/>
              </a:spcBef>
              <a:spcAft>
                <a:spcPts val="0"/>
              </a:spcAft>
              <a:buSzPts val="1400"/>
              <a:buNone/>
              <a:defRPr b="0" i="0" sz="1200" u="none" cap="none" strike="noStrike">
                <a:latin typeface="Helvetica Neue"/>
                <a:ea typeface="Helvetica Neue"/>
                <a:cs typeface="Helvetica Neue"/>
                <a:sym typeface="Helvetica Neue"/>
              </a:defRPr>
            </a:lvl3pPr>
            <a:lvl4pPr indent="-228600" lvl="3" marL="1828800" marR="0" rtl="0" algn="l">
              <a:spcBef>
                <a:spcPts val="0"/>
              </a:spcBef>
              <a:spcAft>
                <a:spcPts val="0"/>
              </a:spcAft>
              <a:buSzPts val="1400"/>
              <a:buNone/>
              <a:defRPr b="0" i="0" sz="1200" u="none" cap="none" strike="noStrike">
                <a:latin typeface="Helvetica Neue"/>
                <a:ea typeface="Helvetica Neue"/>
                <a:cs typeface="Helvetica Neue"/>
                <a:sym typeface="Helvetica Neue"/>
              </a:defRPr>
            </a:lvl4pPr>
            <a:lvl5pPr indent="-228600" lvl="4" marL="2286000" marR="0" rtl="0" algn="l">
              <a:spcBef>
                <a:spcPts val="0"/>
              </a:spcBef>
              <a:spcAft>
                <a:spcPts val="0"/>
              </a:spcAft>
              <a:buSzPts val="1400"/>
              <a:buNone/>
              <a:defRPr b="0" i="0" sz="1200" u="none" cap="none" strike="noStrike">
                <a:latin typeface="Helvetica Neue"/>
                <a:ea typeface="Helvetica Neue"/>
                <a:cs typeface="Helvetica Neue"/>
                <a:sym typeface="Helvetica Neue"/>
              </a:defRPr>
            </a:lvl5pPr>
            <a:lvl6pPr indent="-228600" lvl="5" marL="2743200" marR="0" rtl="0" algn="l">
              <a:spcBef>
                <a:spcPts val="0"/>
              </a:spcBef>
              <a:spcAft>
                <a:spcPts val="0"/>
              </a:spcAft>
              <a:buSzPts val="1400"/>
              <a:buNone/>
              <a:defRPr b="0" i="0" sz="1200" u="none" cap="none" strike="noStrike">
                <a:latin typeface="Helvetica Neue"/>
                <a:ea typeface="Helvetica Neue"/>
                <a:cs typeface="Helvetica Neue"/>
                <a:sym typeface="Helvetica Neue"/>
              </a:defRPr>
            </a:lvl6pPr>
            <a:lvl7pPr indent="-228600" lvl="6" marL="3200400" marR="0" rtl="0" algn="l">
              <a:spcBef>
                <a:spcPts val="0"/>
              </a:spcBef>
              <a:spcAft>
                <a:spcPts val="0"/>
              </a:spcAft>
              <a:buSzPts val="1400"/>
              <a:buNone/>
              <a:defRPr b="0" i="0" sz="1200" u="none" cap="none" strike="noStrike">
                <a:latin typeface="Helvetica Neue"/>
                <a:ea typeface="Helvetica Neue"/>
                <a:cs typeface="Helvetica Neue"/>
                <a:sym typeface="Helvetica Neue"/>
              </a:defRPr>
            </a:lvl7pPr>
            <a:lvl8pPr indent="-228600" lvl="7" marL="3657600" marR="0" rtl="0" algn="l">
              <a:spcBef>
                <a:spcPts val="0"/>
              </a:spcBef>
              <a:spcAft>
                <a:spcPts val="0"/>
              </a:spcAft>
              <a:buSzPts val="1400"/>
              <a:buNone/>
              <a:defRPr b="0" i="0" sz="1200" u="none" cap="none" strike="noStrike">
                <a:latin typeface="Helvetica Neue"/>
                <a:ea typeface="Helvetica Neue"/>
                <a:cs typeface="Helvetica Neue"/>
                <a:sym typeface="Helvetica Neue"/>
              </a:defRPr>
            </a:lvl8pPr>
            <a:lvl9pPr indent="-228600" lvl="8" marL="4114800" marR="0" rtl="0" algn="l">
              <a:spcBef>
                <a:spcPts val="0"/>
              </a:spcBef>
              <a:spcAft>
                <a:spcPts val="0"/>
              </a:spcAft>
              <a:buSzPts val="1400"/>
              <a:buNone/>
              <a:defRPr b="0" i="0" sz="1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sc.gov.uk/cyberessentials/overview" TargetMode="External"/><Relationship Id="rId3" Type="http://schemas.openxmlformats.org/officeDocument/2006/relationships/hyperlink" Target="https://www.gov.uk/government/collections/modern-slavery-bill" TargetMode="External"/><Relationship Id="rId4" Type="http://schemas.openxmlformats.org/officeDocument/2006/relationships/hyperlink" Target="https://www.gov.uk/guidance/prompt-payment-policy" TargetMode="External"/><Relationship Id="rId5" Type="http://schemas.openxmlformats.org/officeDocument/2006/relationships/hyperlink" Target="https://www.gov.uk/guidance/prompt-payment-polic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Martin</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Good afternoon everyone. Welcome to our presentation on the Construction Works &amp; Associated Services 3 Framework, focusing specifically on the opportunities and details relevant to Northern Ireland. This new framework, CWAS3, represents a significant development, and we are excited to walk you through its key features, success of the current framework to date, and what it means for your projects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start with some introductions im Martin Regan  a Commercial Manager on the CWAS 2 Framework supporting clients from the health and devolved sectors …….hand to shelley</a:t>
            </a:r>
            <a:endParaRPr/>
          </a:p>
          <a:p>
            <a:pPr indent="0" lvl="0" marL="0" rtl="0" algn="l">
              <a:spcBef>
                <a:spcPts val="0"/>
              </a:spcBef>
              <a:spcAft>
                <a:spcPts val="0"/>
              </a:spcAft>
              <a:buNone/>
            </a:pPr>
            <a:r>
              <a:rPr lang="en-US"/>
              <a:t>hand to damian hand to Clare</a:t>
            </a:r>
            <a:endParaRPr/>
          </a:p>
        </p:txBody>
      </p:sp>
      <p:sp>
        <p:nvSpPr>
          <p:cNvPr id="350" name="Google Shape;35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c73aa0375c_0_7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c73aa0375c_0_7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latin typeface="Arial"/>
                <a:ea typeface="Arial"/>
                <a:cs typeface="Arial"/>
                <a:sym typeface="Arial"/>
              </a:rPr>
              <a:t>Damian</a:t>
            </a:r>
            <a:endParaRPr sz="1000">
              <a:latin typeface="Arial"/>
              <a:ea typeface="Arial"/>
              <a:cs typeface="Arial"/>
              <a:sym typeface="Arial"/>
            </a:endParaRPr>
          </a:p>
          <a:p>
            <a:pPr indent="0" lvl="0" marL="0" rtl="0" algn="l">
              <a:spcBef>
                <a:spcPts val="0"/>
              </a:spcBef>
              <a:spcAft>
                <a:spcPts val="0"/>
              </a:spcAft>
              <a:buNone/>
            </a:pPr>
            <a:r>
              <a:rPr lang="en-US" sz="1000">
                <a:latin typeface="Arial"/>
                <a:ea typeface="Arial"/>
                <a:cs typeface="Arial"/>
                <a:sym typeface="Arial"/>
              </a:rPr>
              <a:t>This is the CWAS3 lot structure and will got out to market like this next week.</a:t>
            </a:r>
            <a:endParaRPr sz="1000">
              <a:latin typeface="Arial"/>
              <a:ea typeface="Arial"/>
              <a:cs typeface="Arial"/>
              <a:sym typeface="Arial"/>
            </a:endParaRPr>
          </a:p>
          <a:p>
            <a:pPr indent="0" lvl="0" marL="0" rtl="0" algn="l">
              <a:spcBef>
                <a:spcPts val="0"/>
              </a:spcBef>
              <a:spcAft>
                <a:spcPts val="0"/>
              </a:spcAft>
              <a:buNone/>
            </a:pPr>
            <a:r>
              <a:rPr lang="en-US" sz="1000">
                <a:latin typeface="Arial"/>
                <a:ea typeface="Arial"/>
                <a:cs typeface="Arial"/>
                <a:sym typeface="Arial"/>
              </a:rPr>
              <a:t>As you can see there are seven main lots within CWAS3</a:t>
            </a:r>
            <a:endParaRPr sz="1000">
              <a:latin typeface="Arial"/>
              <a:ea typeface="Arial"/>
              <a:cs typeface="Arial"/>
              <a:sym typeface="Arial"/>
            </a:endParaRPr>
          </a:p>
          <a:p>
            <a:pPr indent="0" lvl="0" marL="0" rtl="0" algn="l">
              <a:spcBef>
                <a:spcPts val="0"/>
              </a:spcBef>
              <a:spcAft>
                <a:spcPts val="0"/>
              </a:spcAft>
              <a:buNone/>
            </a:pPr>
            <a:r>
              <a:rPr lang="en-US" sz="1000">
                <a:latin typeface="Arial"/>
                <a:ea typeface="Arial"/>
                <a:cs typeface="Arial"/>
                <a:sym typeface="Arial"/>
              </a:rPr>
              <a:t>Construction, Civils, Offsite Solutions, ProCure24 which is the NHS Engalnd lot, Defence, International and Nuclear</a:t>
            </a:r>
            <a:endParaRPr sz="1000">
              <a:latin typeface="Arial"/>
              <a:ea typeface="Arial"/>
              <a:cs typeface="Arial"/>
              <a:sym typeface="Arial"/>
            </a:endParaRPr>
          </a:p>
          <a:p>
            <a:pPr indent="0" lvl="0" marL="0" rtl="0" algn="l">
              <a:spcBef>
                <a:spcPts val="0"/>
              </a:spcBef>
              <a:spcAft>
                <a:spcPts val="0"/>
              </a:spcAft>
              <a:buNone/>
            </a:pPr>
            <a:r>
              <a:t/>
            </a:r>
            <a:endParaRPr sz="10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c73aa0375c_0_1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c73aa0375c_0_11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Damian</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For the purposes of this event we will be focussing on Lots 1 which is Construction works with Lot 2 being Civils</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Almost the same structure for both with Civils having one different lot which is the demolition sub lot.</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The Construction scope is the </a:t>
            </a:r>
            <a:r>
              <a:rPr lang="en-US">
                <a:solidFill>
                  <a:schemeClr val="dk1"/>
                </a:solidFill>
                <a:latin typeface="Arial"/>
                <a:ea typeface="Arial"/>
                <a:cs typeface="Arial"/>
                <a:sym typeface="Arial"/>
              </a:rPr>
              <a:t>Provision of construction projects and programmes linked to the built estate including new build, refurbishments / extensions / alterations / maintenance of existing estate.</a:t>
            </a:r>
            <a:endParaRPr>
              <a:solidFill>
                <a:schemeClr val="dk1"/>
              </a:solidFill>
              <a:latin typeface="Arial"/>
              <a:ea typeface="Arial"/>
              <a:cs typeface="Arial"/>
              <a:sym typeface="Arial"/>
            </a:endParaRPr>
          </a:p>
          <a:p>
            <a:pPr indent="0" lvl="0" marL="0" rtl="0" algn="l">
              <a:spcBef>
                <a:spcPts val="0"/>
              </a:spcBef>
              <a:spcAft>
                <a:spcPts val="0"/>
              </a:spcAft>
              <a:buNone/>
            </a:pPr>
            <a:r>
              <a:rPr lang="en-US">
                <a:solidFill>
                  <a:schemeClr val="dk1"/>
                </a:solidFill>
                <a:latin typeface="Arial"/>
                <a:ea typeface="Arial"/>
                <a:cs typeface="Arial"/>
                <a:sym typeface="Arial"/>
              </a:rPr>
              <a:t>Anticipated to support Heritage/historic buildings, structures and minor associated project infrastructure. This can be through traditional and modern methods of construction.</a:t>
            </a:r>
            <a:endParaRPr>
              <a:solidFill>
                <a:schemeClr val="dk1"/>
              </a:solidFill>
              <a:latin typeface="Arial"/>
              <a:ea typeface="Arial"/>
              <a:cs typeface="Arial"/>
              <a:sym typeface="Arial"/>
            </a:endParaRPr>
          </a:p>
          <a:p>
            <a:pPr indent="0" lvl="0" marL="0" rtl="0" algn="l">
              <a:spcBef>
                <a:spcPts val="0"/>
              </a:spcBef>
              <a:spcAft>
                <a:spcPts val="0"/>
              </a:spcAft>
              <a:buNone/>
            </a:pPr>
            <a:r>
              <a:t/>
            </a:r>
            <a:endParaRPr>
              <a:solidFill>
                <a:schemeClr val="dk1"/>
              </a:solidFill>
              <a:latin typeface="Arial"/>
              <a:ea typeface="Arial"/>
              <a:cs typeface="Arial"/>
              <a:sym typeface="Arial"/>
            </a:endParaRPr>
          </a:p>
          <a:p>
            <a:pPr indent="0" lvl="0" marL="0" rtl="0" algn="l">
              <a:spcBef>
                <a:spcPts val="0"/>
              </a:spcBef>
              <a:spcAft>
                <a:spcPts val="0"/>
              </a:spcAft>
              <a:buNone/>
            </a:pPr>
            <a:r>
              <a:rPr lang="en-US">
                <a:solidFill>
                  <a:schemeClr val="dk1"/>
                </a:solidFill>
                <a:latin typeface="Arial"/>
                <a:ea typeface="Arial"/>
                <a:cs typeface="Arial"/>
                <a:sym typeface="Arial"/>
              </a:rPr>
              <a:t>Whereas the Civils scope is the Provision of civil engineering and infrastructure projects and programmes linked to design, construction and maintenance of transportation network and associated operations, water and environmental management, urban infrastructure and energy related management. This could also include minor associated general estate projects when connected to a civils project of programme.</a:t>
            </a:r>
            <a:endParaRPr>
              <a:solidFill>
                <a:schemeClr val="dk1"/>
              </a:solidFill>
              <a:latin typeface="Arial"/>
              <a:ea typeface="Arial"/>
              <a:cs typeface="Arial"/>
              <a:sym typeface="Arial"/>
            </a:endParaRPr>
          </a:p>
          <a:p>
            <a:pPr indent="0" lvl="0" marL="0" rtl="0" algn="l">
              <a:spcBef>
                <a:spcPts val="0"/>
              </a:spcBef>
              <a:spcAft>
                <a:spcPts val="0"/>
              </a:spcAft>
              <a:buNone/>
            </a:pPr>
            <a:r>
              <a:t/>
            </a:r>
            <a:endParaRPr>
              <a:solidFill>
                <a:schemeClr val="dk1"/>
              </a:solidFill>
              <a:latin typeface="Arial"/>
              <a:ea typeface="Arial"/>
              <a:cs typeface="Arial"/>
              <a:sym typeface="Arial"/>
            </a:endParaRPr>
          </a:p>
          <a:p>
            <a:pPr indent="0" lvl="0" marL="0" rtl="0" algn="l">
              <a:spcBef>
                <a:spcPts val="0"/>
              </a:spcBef>
              <a:spcAft>
                <a:spcPts val="0"/>
              </a:spcAft>
              <a:buNone/>
            </a:pPr>
            <a:r>
              <a:rPr lang="en-US">
                <a:solidFill>
                  <a:schemeClr val="dk1"/>
                </a:solidFill>
                <a:latin typeface="Arial"/>
                <a:ea typeface="Arial"/>
                <a:cs typeface="Arial"/>
                <a:sym typeface="Arial"/>
              </a:rPr>
              <a:t>The Commercial Model is a Fee percentage &amp; Design, management and labour shift rates. </a:t>
            </a:r>
            <a:endParaRPr>
              <a:solidFill>
                <a:schemeClr val="dk1"/>
              </a:solidFill>
              <a:latin typeface="Arial"/>
              <a:ea typeface="Arial"/>
              <a:cs typeface="Arial"/>
              <a:sym typeface="Arial"/>
            </a:endParaRPr>
          </a:p>
          <a:p>
            <a:pPr indent="0" lvl="0" marL="0" rtl="0" algn="l">
              <a:spcBef>
                <a:spcPts val="0"/>
              </a:spcBef>
              <a:spcAft>
                <a:spcPts val="0"/>
              </a:spcAft>
              <a:buNone/>
            </a:pPr>
            <a:r>
              <a:rPr lang="en-US">
                <a:solidFill>
                  <a:schemeClr val="dk1"/>
                </a:solidFill>
                <a:latin typeface="Arial"/>
                <a:ea typeface="Arial"/>
                <a:cs typeface="Arial"/>
                <a:sym typeface="Arial"/>
              </a:rPr>
              <a:t>This will be subject to a Median Evaluation at assessment stage</a:t>
            </a:r>
            <a:endParaRPr>
              <a:solidFill>
                <a:schemeClr val="dk1"/>
              </a:solidFill>
              <a:latin typeface="Arial"/>
              <a:ea typeface="Arial"/>
              <a:cs typeface="Arial"/>
              <a:sym typeface="Arial"/>
            </a:endParaRPr>
          </a:p>
          <a:p>
            <a:pPr indent="0" lvl="0" marL="0" rtl="0" algn="l">
              <a:spcBef>
                <a:spcPts val="0"/>
              </a:spcBef>
              <a:spcAft>
                <a:spcPts val="0"/>
              </a:spcAft>
              <a:buNone/>
            </a:pPr>
            <a:r>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b871dc07ae_0_3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b871dc07ae_0_3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b="1"/>
          </a:p>
          <a:p>
            <a:pPr indent="0" lvl="0" marL="0" rtl="0" algn="l">
              <a:spcBef>
                <a:spcPts val="0"/>
              </a:spcBef>
              <a:spcAft>
                <a:spcPts val="0"/>
              </a:spcAft>
              <a:buNone/>
            </a:pPr>
            <a:r>
              <a:rPr lang="en-US"/>
              <a:t>Damian</a:t>
            </a:r>
            <a:endParaRPr/>
          </a:p>
          <a:p>
            <a:pPr indent="0" lvl="0" marL="0" rtl="0" algn="l">
              <a:spcBef>
                <a:spcPts val="0"/>
              </a:spcBef>
              <a:spcAft>
                <a:spcPts val="0"/>
              </a:spcAft>
              <a:buNone/>
            </a:pPr>
            <a:r>
              <a:rPr lang="en-US"/>
              <a:t>For both Construction and Civil Engineering, we have replicated this structure across three value bands:</a:t>
            </a:r>
            <a:endParaRPr/>
          </a:p>
          <a:p>
            <a:pPr indent="0" lvl="0" marL="0" rtl="0" algn="l">
              <a:spcBef>
                <a:spcPts val="0"/>
              </a:spcBef>
              <a:spcAft>
                <a:spcPts val="0"/>
              </a:spcAft>
              <a:buNone/>
            </a:pPr>
            <a:r>
              <a:rPr lang="en-US"/>
              <a:t>Projects under £5 million.</a:t>
            </a:r>
            <a:endParaRPr/>
          </a:p>
          <a:p>
            <a:pPr indent="0" lvl="0" marL="0" rtl="0" algn="l">
              <a:spcBef>
                <a:spcPts val="0"/>
              </a:spcBef>
              <a:spcAft>
                <a:spcPts val="0"/>
              </a:spcAft>
              <a:buNone/>
            </a:pPr>
            <a:r>
              <a:rPr lang="en-US"/>
              <a:t>Projects between £5 and £20 million.</a:t>
            </a:r>
            <a:endParaRPr/>
          </a:p>
          <a:p>
            <a:pPr indent="0" lvl="0" marL="0" rtl="0" algn="l">
              <a:spcBef>
                <a:spcPts val="0"/>
              </a:spcBef>
              <a:spcAft>
                <a:spcPts val="0"/>
              </a:spcAft>
              <a:buNone/>
            </a:pPr>
            <a:r>
              <a:rPr lang="en-US"/>
              <a:t>Projects between £20 and £40 million.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Moving up in value, we have a national lot for Northern Ireland covering £40 to £100 million for both Construction and Civils.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 at the highest values, we have two UK-wide lots covering £100 to £250 million and £250 million plus in both Construction and Civils.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comprehensive structure results in a significant number of opportunities. There is a potential for 94 places for suppliers to be appointed.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I’ll hand over to Shelley to take us through the details of the procurement process and the next steps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bf877a1e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3bf877a1e96_0_0:notes"/>
          <p:cNvSpPr txBox="1"/>
          <p:nvPr>
            <p:ph idx="1" type="body"/>
          </p:nvPr>
        </p:nvSpPr>
        <p:spPr>
          <a:xfrm>
            <a:off x="685800" y="4343400"/>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rPr lang="en-US"/>
              <a:t>Shelley 13 - 15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Thank you. We’ve covered the framework's history, current success, and the specific opportunities in Northern Ireland, including Lots 1 and 2 of the new CWAS3 framework. Now, as the slide title suggests, I will take you through the details of the procurement process, including the key requirements for suppliers, and outline the important next steps for moving forward.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c73aa0375c_0_15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c73aa0375c_0_15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Shelley</a:t>
            </a:r>
            <a:endParaRPr/>
          </a:p>
          <a:p>
            <a:pPr indent="0" lvl="0" marL="0" rtl="0" algn="l">
              <a:spcBef>
                <a:spcPts val="0"/>
              </a:spcBef>
              <a:spcAft>
                <a:spcPts val="0"/>
              </a:spcAft>
              <a:buNone/>
            </a:pPr>
            <a:r>
              <a:rPr lang="en-US"/>
              <a:t>The timelines for CWAS 3 are as you can see, an 8 week tender period which has a target issue of March 20th 2026.</a:t>
            </a:r>
            <a:endParaRPr/>
          </a:p>
          <a:p>
            <a:pPr indent="0" lvl="0" marL="0" rtl="0" algn="l">
              <a:spcBef>
                <a:spcPts val="0"/>
              </a:spcBef>
              <a:spcAft>
                <a:spcPts val="0"/>
              </a:spcAft>
              <a:buClr>
                <a:schemeClr val="dk1"/>
              </a:buClr>
              <a:buSzPts val="1100"/>
              <a:buFont typeface="Arial"/>
              <a:buNone/>
            </a:pPr>
            <a:r>
              <a:rPr lang="en-US">
                <a:solidFill>
                  <a:schemeClr val="dk1"/>
                </a:solidFill>
              </a:rPr>
              <a:t>The clarification period where you can ask questions ends six weeks after ITT issue.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Selection &amp; Award questionnaires are to be submitted at the same time. </a:t>
            </a:r>
            <a:endParaRPr/>
          </a:p>
          <a:p>
            <a:pPr indent="0" lvl="0" marL="0" rtl="0" algn="l">
              <a:spcBef>
                <a:spcPts val="0"/>
              </a:spcBef>
              <a:spcAft>
                <a:spcPts val="0"/>
              </a:spcAft>
              <a:buNone/>
            </a:pPr>
            <a:r>
              <a:rPr lang="en-US"/>
              <a:t>Quality is worth 70% of the evaluation marks and there will be a range of questions per sub-lot, each with a defined percentage score. A range of themes will also be tested at this stage including </a:t>
            </a:r>
            <a:r>
              <a:rPr lang="en-US"/>
              <a:t>social</a:t>
            </a:r>
            <a:r>
              <a:rPr lang="en-US"/>
              <a:t> Value, Net Carbon Zero, Supply Chain Management, Quality Management, Continuous Improvement, collaboration, Construction/Manufacturing Life cycle and Security management etc.</a:t>
            </a:r>
            <a:endParaRPr/>
          </a:p>
          <a:p>
            <a:pPr indent="0" lvl="0" marL="0" rtl="0" algn="l">
              <a:spcBef>
                <a:spcPts val="0"/>
              </a:spcBef>
              <a:spcAft>
                <a:spcPts val="0"/>
              </a:spcAft>
              <a:buNone/>
            </a:pPr>
            <a:r>
              <a:rPr lang="en-US"/>
              <a:t>There will be a character limit and we will not accept attachments or diagrams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Commercial is 30% of the tender evaluation score and this is the same for all lots.</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c73aa0375c_0_1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3c73aa0375c_0_1892:notes"/>
          <p:cNvSpPr txBox="1"/>
          <p:nvPr>
            <p:ph idx="1" type="body"/>
          </p:nvPr>
        </p:nvSpPr>
        <p:spPr>
          <a:xfrm>
            <a:off x="685800" y="4343400"/>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rPr lang="en-US"/>
              <a:t>Shelley</a:t>
            </a:r>
            <a:endParaRPr/>
          </a:p>
          <a:p>
            <a:pPr indent="0" lvl="0" marL="0" rtl="0" algn="l">
              <a:lnSpc>
                <a:spcPct val="100000"/>
              </a:lnSpc>
              <a:spcBef>
                <a:spcPts val="0"/>
              </a:spcBef>
              <a:spcAft>
                <a:spcPts val="0"/>
              </a:spcAft>
              <a:buSzPts val="1100"/>
              <a:buNone/>
            </a:pPr>
            <a:r>
              <a:rPr lang="en-US"/>
              <a:t>The selection questionnaire is the common assessment standard</a:t>
            </a:r>
            <a:endParaRPr/>
          </a:p>
          <a:p>
            <a:pPr indent="0" lvl="0" marL="0" rtl="0" algn="l">
              <a:lnSpc>
                <a:spcPct val="100000"/>
              </a:lnSpc>
              <a:spcBef>
                <a:spcPts val="0"/>
              </a:spcBef>
              <a:spcAft>
                <a:spcPts val="0"/>
              </a:spcAft>
              <a:buSzPts val="1100"/>
              <a:buNone/>
            </a:pPr>
            <a:r>
              <a:rPr lang="en-US"/>
              <a:t>Whilst there are no restrictions on what lots you can apply to be on, you will be asked to give a preference as there are a finite number of places on each lot.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As per the previous framework, Consortiums and Joint ventures are permissible. We don’t restrict what those consortiums look like……..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On the </a:t>
            </a:r>
            <a:r>
              <a:rPr b="1" lang="en-US"/>
              <a:t>Technical Ability Certificates</a:t>
            </a:r>
            <a:r>
              <a:rPr lang="en-US"/>
              <a:t> - these will be lot specific and proportionate based on project value and type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And on</a:t>
            </a:r>
            <a:r>
              <a:rPr b="1" lang="en-US"/>
              <a:t> </a:t>
            </a:r>
            <a:r>
              <a:rPr b="1" lang="en-US"/>
              <a:t>Economic and financial standing</a:t>
            </a:r>
            <a:r>
              <a:rPr lang="en-US"/>
              <a:t> - All bidders will undergo a financial viability risk assessment to ensure the financial stability of all Supplier Alliance Members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FVRA tool will be used to collect and review the financial information of bidders (3 years </a:t>
            </a:r>
            <a:r>
              <a:rPr lang="en-US"/>
              <a:t>information</a:t>
            </a:r>
            <a:r>
              <a:rPr lang="en-US"/>
              <a:t> required for the Gold FVRA and 2 years for the Silver FVRA). The assessment will result in one of the following outcomes:</a:t>
            </a:r>
            <a:endParaRPr/>
          </a:p>
          <a:p>
            <a:pPr indent="0" lvl="0" marL="0" rtl="0" algn="l">
              <a:lnSpc>
                <a:spcPct val="100000"/>
              </a:lnSpc>
              <a:spcBef>
                <a:spcPts val="0"/>
              </a:spcBef>
              <a:spcAft>
                <a:spcPts val="0"/>
              </a:spcAft>
              <a:buSzPts val="1100"/>
              <a:buNone/>
            </a:pPr>
            <a:r>
              <a:rPr lang="en-US"/>
              <a:t>Acceptable</a:t>
            </a:r>
            <a:endParaRPr/>
          </a:p>
          <a:p>
            <a:pPr indent="0" lvl="0" marL="0" rtl="0" algn="l">
              <a:lnSpc>
                <a:spcPct val="100000"/>
              </a:lnSpc>
              <a:spcBef>
                <a:spcPts val="0"/>
              </a:spcBef>
              <a:spcAft>
                <a:spcPts val="0"/>
              </a:spcAft>
              <a:buSzPts val="1100"/>
              <a:buNone/>
            </a:pPr>
            <a:r>
              <a:rPr lang="en-US"/>
              <a:t>Acceptable with mitigating actions - via guarantor</a:t>
            </a:r>
            <a:endParaRPr/>
          </a:p>
          <a:p>
            <a:pPr indent="0" lvl="0" marL="0" rtl="0" algn="l">
              <a:lnSpc>
                <a:spcPct val="100000"/>
              </a:lnSpc>
              <a:spcBef>
                <a:spcPts val="0"/>
              </a:spcBef>
              <a:spcAft>
                <a:spcPts val="0"/>
              </a:spcAft>
              <a:buSzPts val="1100"/>
              <a:buNone/>
            </a:pPr>
            <a:r>
              <a:rPr lang="en-US"/>
              <a:t>Unacceptable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tool provides provides transparency as to how and what CCS will assess and allows bidders to see their risk classifications as they complete the financial assessment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c73aa0375c_0_22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c73aa0375c_0_22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Damian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if you are interested in bidding to be a part of the framework I’d ask you to regularly review the links in the first box which will take you to the CWAS3 webpage. There you will also find past presentations and information in regards to the framework. We will ensure you receive a copy of this presentation with the links I mentioned</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FAC will be the contract for the framework so would be worthwhile familiarising yourself with that</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We are incorporating the Common Assessment Standard into the selection questionnaire so again would be worth taking a look at this and the link is included in this slide</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Method of collection</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Achilles will gather the CAS data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This is in line with reinforcing the government's commitment to a standardised and efficient pre-qualification process.</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All lots except the international lot will require CAS certification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CAS themes are</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Identity, Corporate and Professional Standing, Health and Safety, Environmental, Quality, Building Safety, Information Security and Information Management</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b="1">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c73aa0375c_0_26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c73aa0375c_0_26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rPr>
              <a:t>Damian</a:t>
            </a:r>
            <a:endParaRPr sz="1100">
              <a:solidFill>
                <a:schemeClr val="dk1"/>
              </a:solidFill>
            </a:endParaRPr>
          </a:p>
          <a:p>
            <a:pPr indent="0" lvl="0" marL="0" rtl="0" algn="l">
              <a:spcBef>
                <a:spcPts val="0"/>
              </a:spcBef>
              <a:spcAft>
                <a:spcPts val="0"/>
              </a:spcAft>
              <a:buClr>
                <a:schemeClr val="dk1"/>
              </a:buClr>
              <a:buSzPts val="1100"/>
              <a:buFont typeface="Arial"/>
              <a:buNone/>
            </a:pPr>
            <a:r>
              <a:rPr lang="en-US" sz="1100">
                <a:solidFill>
                  <a:schemeClr val="dk1"/>
                </a:solidFill>
              </a:rPr>
              <a:t>Whilst the slide speaks for itself just to run through……..</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300">
              <a:solidFill>
                <a:schemeClr val="dk1"/>
              </a:solidFill>
            </a:endParaRPr>
          </a:p>
          <a:p>
            <a:pPr indent="0" lvl="0" marL="0" rtl="0" algn="l">
              <a:spcBef>
                <a:spcPts val="0"/>
              </a:spcBef>
              <a:spcAft>
                <a:spcPts val="0"/>
              </a:spcAft>
              <a:buClr>
                <a:schemeClr val="dk1"/>
              </a:buClr>
              <a:buSzPts val="1600"/>
              <a:buFont typeface="Arial"/>
              <a:buNone/>
            </a:pPr>
            <a:r>
              <a:rPr lang="en-US">
                <a:solidFill>
                  <a:schemeClr val="dk1"/>
                </a:solidFill>
                <a:latin typeface="Arial"/>
                <a:ea typeface="Arial"/>
                <a:cs typeface="Arial"/>
                <a:sym typeface="Arial"/>
              </a:rPr>
              <a:t>INDEXATION</a:t>
            </a:r>
            <a:endParaRPr>
              <a:solidFill>
                <a:schemeClr val="dk1"/>
              </a:solidFill>
              <a:latin typeface="Arial"/>
              <a:ea typeface="Arial"/>
              <a:cs typeface="Arial"/>
              <a:sym typeface="Arial"/>
            </a:endParaRPr>
          </a:p>
          <a:p>
            <a:pPr indent="0" lvl="0" marL="0" rtl="0" algn="l">
              <a:spcBef>
                <a:spcPts val="0"/>
              </a:spcBef>
              <a:spcAft>
                <a:spcPts val="0"/>
              </a:spcAft>
              <a:buClr>
                <a:schemeClr val="dk1"/>
              </a:buClr>
              <a:buSzPts val="1600"/>
              <a:buFont typeface="Arial"/>
              <a:buNone/>
            </a:pPr>
            <a:r>
              <a:t/>
            </a:r>
            <a:endParaRPr>
              <a:solidFill>
                <a:schemeClr val="dk1"/>
              </a:solidFill>
              <a:latin typeface="Arial"/>
              <a:ea typeface="Arial"/>
              <a:cs typeface="Arial"/>
              <a:sym typeface="Arial"/>
            </a:endParaRPr>
          </a:p>
          <a:p>
            <a:pPr indent="-368300" lvl="0" marL="609600" rtl="0" algn="l">
              <a:lnSpc>
                <a:spcPct val="150000"/>
              </a:lnSpc>
              <a:spcBef>
                <a:spcPts val="0"/>
              </a:spcBef>
              <a:spcAft>
                <a:spcPts val="0"/>
              </a:spcAft>
              <a:buClr>
                <a:schemeClr val="dk1"/>
              </a:buClr>
              <a:buSzPts val="1000"/>
              <a:buChar char="●"/>
            </a:pPr>
            <a:r>
              <a:rPr lang="en-US" sz="1000">
                <a:solidFill>
                  <a:schemeClr val="dk1"/>
                </a:solidFill>
                <a:latin typeface="Arial"/>
                <a:ea typeface="Arial"/>
                <a:cs typeface="Arial"/>
                <a:sym typeface="Arial"/>
              </a:rPr>
              <a:t>Construction Output Price Index All New Works &amp; Maintenance published by ONS</a:t>
            </a:r>
            <a:endParaRPr sz="1000">
              <a:solidFill>
                <a:schemeClr val="dk1"/>
              </a:solidFill>
              <a:latin typeface="Arial"/>
              <a:ea typeface="Arial"/>
              <a:cs typeface="Arial"/>
              <a:sym typeface="Arial"/>
            </a:endParaRPr>
          </a:p>
          <a:p>
            <a:pPr indent="-368300" lvl="0" marL="609600" rtl="0" algn="l">
              <a:lnSpc>
                <a:spcPct val="150000"/>
              </a:lnSpc>
              <a:spcBef>
                <a:spcPts val="0"/>
              </a:spcBef>
              <a:spcAft>
                <a:spcPts val="0"/>
              </a:spcAft>
              <a:buClr>
                <a:schemeClr val="dk1"/>
              </a:buClr>
              <a:buSzPts val="1000"/>
              <a:buChar char="●"/>
            </a:pPr>
            <a:r>
              <a:rPr lang="en-US" sz="1000">
                <a:solidFill>
                  <a:schemeClr val="dk1"/>
                </a:solidFill>
                <a:latin typeface="Arial"/>
                <a:ea typeface="Arial"/>
                <a:cs typeface="Arial"/>
                <a:sym typeface="Arial"/>
              </a:rPr>
              <a:t>Framework rates become maximums</a:t>
            </a:r>
            <a:endParaRPr sz="1000">
              <a:solidFill>
                <a:schemeClr val="dk1"/>
              </a:solidFill>
              <a:latin typeface="Arial"/>
              <a:ea typeface="Arial"/>
              <a:cs typeface="Arial"/>
              <a:sym typeface="Arial"/>
            </a:endParaRPr>
          </a:p>
          <a:p>
            <a:pPr indent="-368300" lvl="0" marL="609600" rtl="0" algn="l">
              <a:lnSpc>
                <a:spcPct val="150000"/>
              </a:lnSpc>
              <a:spcBef>
                <a:spcPts val="0"/>
              </a:spcBef>
              <a:spcAft>
                <a:spcPts val="0"/>
              </a:spcAft>
              <a:buClr>
                <a:schemeClr val="dk1"/>
              </a:buClr>
              <a:buSzPts val="1000"/>
              <a:buChar char="●"/>
            </a:pPr>
            <a:r>
              <a:rPr lang="en-US" sz="1000">
                <a:solidFill>
                  <a:schemeClr val="dk1"/>
                </a:solidFill>
                <a:latin typeface="Arial"/>
                <a:ea typeface="Arial"/>
                <a:cs typeface="Arial"/>
                <a:sym typeface="Arial"/>
              </a:rPr>
              <a:t>Fee percentages are fixed for the duration of the Framework</a:t>
            </a:r>
            <a:endParaRPr sz="1000">
              <a:solidFill>
                <a:schemeClr val="dk1"/>
              </a:solidFill>
              <a:latin typeface="Arial"/>
              <a:ea typeface="Arial"/>
              <a:cs typeface="Arial"/>
              <a:sym typeface="Arial"/>
            </a:endParaRPr>
          </a:p>
          <a:p>
            <a:pPr indent="-368300" lvl="0" marL="609600" rtl="0" algn="l">
              <a:lnSpc>
                <a:spcPct val="150000"/>
              </a:lnSpc>
              <a:spcBef>
                <a:spcPts val="0"/>
              </a:spcBef>
              <a:spcAft>
                <a:spcPts val="0"/>
              </a:spcAft>
              <a:buClr>
                <a:schemeClr val="dk1"/>
              </a:buClr>
              <a:buSzPts val="1000"/>
              <a:buChar char="●"/>
            </a:pPr>
            <a:r>
              <a:rPr lang="en-US" sz="1000">
                <a:solidFill>
                  <a:schemeClr val="dk1"/>
                </a:solidFill>
                <a:latin typeface="Arial"/>
                <a:ea typeface="Arial"/>
                <a:cs typeface="Arial"/>
                <a:sym typeface="Arial"/>
              </a:rPr>
              <a:t>Hourly Rates and other unit rates are fixed until March 2028.</a:t>
            </a:r>
            <a:endParaRPr sz="1000">
              <a:solidFill>
                <a:schemeClr val="dk1"/>
              </a:solidFill>
              <a:latin typeface="Arial"/>
              <a:ea typeface="Arial"/>
              <a:cs typeface="Arial"/>
              <a:sym typeface="Arial"/>
            </a:endParaRPr>
          </a:p>
          <a:p>
            <a:pPr indent="-368300" lvl="0" marL="609600" rtl="0" algn="l">
              <a:lnSpc>
                <a:spcPct val="150000"/>
              </a:lnSpc>
              <a:spcBef>
                <a:spcPts val="0"/>
              </a:spcBef>
              <a:spcAft>
                <a:spcPts val="0"/>
              </a:spcAft>
              <a:buClr>
                <a:schemeClr val="dk1"/>
              </a:buClr>
              <a:buSzPts val="1000"/>
              <a:buChar char="●"/>
            </a:pPr>
            <a:r>
              <a:rPr lang="en-US" sz="1000">
                <a:solidFill>
                  <a:schemeClr val="dk1"/>
                </a:solidFill>
                <a:latin typeface="Arial"/>
                <a:ea typeface="Arial"/>
                <a:cs typeface="Arial"/>
                <a:sym typeface="Arial"/>
              </a:rPr>
              <a:t>First indexation applied and rates adjusted in April 2028 (using Jan 2027 to Jan 2028 Indices published in Feb 2028).</a:t>
            </a:r>
            <a:endParaRPr sz="1000">
              <a:solidFill>
                <a:schemeClr val="dk1"/>
              </a:solidFill>
              <a:latin typeface="Arial"/>
              <a:ea typeface="Arial"/>
              <a:cs typeface="Arial"/>
              <a:sym typeface="Arial"/>
            </a:endParaRPr>
          </a:p>
          <a:p>
            <a:pPr indent="-368300" lvl="0" marL="609600" rtl="0" algn="l">
              <a:lnSpc>
                <a:spcPct val="150000"/>
              </a:lnSpc>
              <a:spcBef>
                <a:spcPts val="0"/>
              </a:spcBef>
              <a:spcAft>
                <a:spcPts val="0"/>
              </a:spcAft>
              <a:buClr>
                <a:schemeClr val="dk1"/>
              </a:buClr>
              <a:buSzPts val="1000"/>
              <a:buChar char="●"/>
            </a:pPr>
            <a:r>
              <a:rPr lang="en-US" sz="1000">
                <a:solidFill>
                  <a:schemeClr val="dk1"/>
                </a:solidFill>
                <a:latin typeface="Arial"/>
                <a:ea typeface="Arial"/>
                <a:cs typeface="Arial"/>
                <a:sym typeface="Arial"/>
              </a:rPr>
              <a:t>Annual adjustment in April every year.</a:t>
            </a:r>
            <a:endParaRPr sz="1000">
              <a:solidFill>
                <a:schemeClr val="dk1"/>
              </a:solidFill>
              <a:latin typeface="Arial"/>
              <a:ea typeface="Arial"/>
              <a:cs typeface="Arial"/>
              <a:sym typeface="Arial"/>
            </a:endParaRPr>
          </a:p>
          <a:p>
            <a:pPr indent="0" lvl="0" marL="0" rtl="0" algn="l">
              <a:lnSpc>
                <a:spcPct val="150000"/>
              </a:lnSpc>
              <a:spcBef>
                <a:spcPts val="0"/>
              </a:spcBef>
              <a:spcAft>
                <a:spcPts val="0"/>
              </a:spcAft>
              <a:buClr>
                <a:schemeClr val="dk1"/>
              </a:buClr>
              <a:buSzPts val="1600"/>
              <a:buFont typeface="Arial"/>
              <a:buNone/>
            </a:pPr>
            <a:r>
              <a:t/>
            </a:r>
            <a:endParaRPr sz="1000">
              <a:solidFill>
                <a:schemeClr val="dk1"/>
              </a:solidFill>
              <a:latin typeface="Arial"/>
              <a:ea typeface="Arial"/>
              <a:cs typeface="Arial"/>
              <a:sym typeface="Arial"/>
            </a:endParaRPr>
          </a:p>
          <a:p>
            <a:pPr indent="0" lvl="0" marL="0" rtl="0" algn="l">
              <a:lnSpc>
                <a:spcPct val="150000"/>
              </a:lnSpc>
              <a:spcBef>
                <a:spcPts val="0"/>
              </a:spcBef>
              <a:spcAft>
                <a:spcPts val="0"/>
              </a:spcAft>
              <a:buClr>
                <a:schemeClr val="dk1"/>
              </a:buClr>
              <a:buSzPts val="1600"/>
              <a:buFont typeface="Arial"/>
              <a:buNone/>
            </a:pPr>
            <a:r>
              <a:rPr lang="en-US" sz="1000">
                <a:solidFill>
                  <a:schemeClr val="dk1"/>
                </a:solidFill>
                <a:latin typeface="Arial"/>
                <a:ea typeface="Arial"/>
                <a:cs typeface="Arial"/>
                <a:sym typeface="Arial"/>
              </a:rPr>
              <a:t>Note: These dates are currently tentative and can change.</a:t>
            </a:r>
            <a:endParaRPr sz="3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c20995e9c8_0_10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Clare 18 - 20</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Moving onto the ‘Constructing the Gold Standard' in public sector construction. This framework is deliberately structured to align with this standard, a key differentiator from previous frameworks. Let’s move to the next slide where we’ll explore what this Gold Standard is and what it means for our projects.</a:t>
            </a:r>
            <a:endParaRPr>
              <a:solidFill>
                <a:schemeClr val="dk1"/>
              </a:solidFill>
            </a:endParaRPr>
          </a:p>
          <a:p>
            <a:pPr indent="0" lvl="0" marL="0" rtl="0" algn="l">
              <a:spcBef>
                <a:spcPts val="0"/>
              </a:spcBef>
              <a:spcAft>
                <a:spcPts val="0"/>
              </a:spcAft>
              <a:buNone/>
            </a:pPr>
            <a:r>
              <a:t/>
            </a:r>
            <a:endParaRPr/>
          </a:p>
        </p:txBody>
      </p:sp>
      <p:sp>
        <p:nvSpPr>
          <p:cNvPr id="483" name="Google Shape;483;g3c20995e9c8_0_10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c73aa0375c_0_30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c73aa0375c_0_30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latin typeface="Arial"/>
                <a:ea typeface="Arial"/>
                <a:cs typeface="Arial"/>
                <a:sym typeface="Arial"/>
              </a:rPr>
              <a:t>Clare </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t/>
            </a:r>
            <a:endParaRPr b="1" sz="1000">
              <a:solidFill>
                <a:schemeClr val="dk1"/>
              </a:solidFill>
              <a:latin typeface="Arial"/>
              <a:ea typeface="Arial"/>
              <a:cs typeface="Arial"/>
              <a:sym typeface="Arial"/>
            </a:endParaRPr>
          </a:p>
          <a:p>
            <a:pPr indent="0" lvl="0" marL="0" rtl="0" algn="l">
              <a:lnSpc>
                <a:spcPct val="150000"/>
              </a:lnSpc>
              <a:spcBef>
                <a:spcPts val="1000"/>
              </a:spcBef>
              <a:spcAft>
                <a:spcPts val="0"/>
              </a:spcAft>
              <a:buNone/>
            </a:pPr>
            <a:r>
              <a:rPr lang="en-US" sz="1100">
                <a:solidFill>
                  <a:schemeClr val="dk1"/>
                </a:solidFill>
                <a:latin typeface="Arial"/>
                <a:ea typeface="Arial"/>
                <a:cs typeface="Arial"/>
                <a:sym typeface="Arial"/>
              </a:rPr>
              <a:t>The framework aligns with the UK Government Construction Playbook, which sets out key policies and guidance on how projects and programmes should be assessed, procured, and delivered. The core philosophy of the Playbook is encapsulated in its focus on "getting projects and programmes right from the start." This early intervention and focus on best practice are key to its success. The document contains 14 key policies, with notable examples being the emphasis on longer-term contracting, promoting Early Supply Chain Involvement, and advocating for more effective contracting strategies. These policies collectively aim to drive better value, efficiency, and sustainability across the public works sector.</a:t>
            </a:r>
            <a:endParaRPr sz="1100">
              <a:solidFill>
                <a:schemeClr val="dk1"/>
              </a:solidFill>
              <a:latin typeface="Arial"/>
              <a:ea typeface="Arial"/>
              <a:cs typeface="Arial"/>
              <a:sym typeface="Arial"/>
            </a:endParaRPr>
          </a:p>
          <a:p>
            <a:pPr indent="0" lvl="0" marL="0" rtl="0" algn="l">
              <a:lnSpc>
                <a:spcPct val="150000"/>
              </a:lnSpc>
              <a:spcBef>
                <a:spcPts val="1000"/>
              </a:spcBef>
              <a:spcAft>
                <a:spcPts val="0"/>
              </a:spcAft>
              <a:buNone/>
            </a:pPr>
            <a:r>
              <a:rPr lang="en-US" sz="1100">
                <a:solidFill>
                  <a:schemeClr val="dk1"/>
                </a:solidFill>
                <a:latin typeface="Arial"/>
                <a:ea typeface="Arial"/>
                <a:cs typeface="Arial"/>
                <a:sym typeface="Arial"/>
              </a:rPr>
              <a:t>The Construction Playbook then  endorsed Constructing the Gold Standard. </a:t>
            </a:r>
            <a:endParaRPr sz="1100">
              <a:solidFill>
                <a:schemeClr val="dk1"/>
              </a:solidFill>
              <a:latin typeface="Arial"/>
              <a:ea typeface="Arial"/>
              <a:cs typeface="Arial"/>
              <a:sym typeface="Arial"/>
            </a:endParaRPr>
          </a:p>
          <a:p>
            <a:pPr indent="0" lvl="1" marL="0" rtl="0" algn="l">
              <a:lnSpc>
                <a:spcPct val="107000"/>
              </a:lnSpc>
              <a:spcBef>
                <a:spcPts val="1000"/>
              </a:spcBef>
              <a:spcAft>
                <a:spcPts val="0"/>
              </a:spcAft>
              <a:buClr>
                <a:schemeClr val="dk1"/>
              </a:buClr>
              <a:buSzPts val="1100"/>
              <a:buNone/>
            </a:pPr>
            <a:r>
              <a:rPr lang="en-US" sz="1100">
                <a:solidFill>
                  <a:schemeClr val="dk1"/>
                </a:solidFill>
                <a:latin typeface="Arial"/>
                <a:ea typeface="Arial"/>
                <a:cs typeface="Arial"/>
                <a:sym typeface="Arial"/>
              </a:rPr>
              <a:t>Introduction to the Gold Standard and why its important to CCS </a:t>
            </a:r>
            <a:endParaRPr sz="1100">
              <a:solidFill>
                <a:schemeClr val="dk1"/>
              </a:solidFill>
              <a:latin typeface="Arial"/>
              <a:ea typeface="Arial"/>
              <a:cs typeface="Arial"/>
              <a:sym typeface="Arial"/>
            </a:endParaRPr>
          </a:p>
          <a:p>
            <a:pPr indent="0" lvl="1" marL="0" rtl="0" algn="l">
              <a:lnSpc>
                <a:spcPct val="107000"/>
              </a:lnSpc>
              <a:spcBef>
                <a:spcPts val="0"/>
              </a:spcBef>
              <a:spcAft>
                <a:spcPts val="0"/>
              </a:spcAft>
              <a:buClr>
                <a:schemeClr val="dk1"/>
              </a:buClr>
              <a:buSzPts val="1100"/>
              <a:buNone/>
            </a:pPr>
            <a:r>
              <a:rPr lang="en-US" sz="1100">
                <a:solidFill>
                  <a:schemeClr val="dk1"/>
                </a:solidFill>
                <a:latin typeface="Arial"/>
                <a:ea typeface="Arial"/>
                <a:cs typeface="Arial"/>
                <a:sym typeface="Arial"/>
              </a:rPr>
              <a:t>In February 2021 Lord Agnew   - Minister of State at the Cabinet Office (at the time) commissioned Professor David Mosey to lead an independent review of public sector construction frameworks. Recognising construction frameworks as ‘power engine rooms’ to the industry</a:t>
            </a:r>
            <a:endParaRPr sz="1100">
              <a:solidFill>
                <a:schemeClr val="dk1"/>
              </a:solidFill>
              <a:latin typeface="Arial"/>
              <a:ea typeface="Arial"/>
              <a:cs typeface="Arial"/>
              <a:sym typeface="Arial"/>
            </a:endParaRPr>
          </a:p>
          <a:p>
            <a:pPr indent="0" lvl="0" marL="457200" rtl="0" algn="l">
              <a:lnSpc>
                <a:spcPct val="107000"/>
              </a:lnSpc>
              <a:spcBef>
                <a:spcPts val="480"/>
              </a:spcBef>
              <a:spcAft>
                <a:spcPts val="0"/>
              </a:spcAft>
              <a:buNone/>
            </a:pPr>
            <a:r>
              <a:t/>
            </a:r>
            <a:endParaRPr sz="1100">
              <a:solidFill>
                <a:schemeClr val="dk1"/>
              </a:solidFill>
              <a:latin typeface="Arial"/>
              <a:ea typeface="Arial"/>
              <a:cs typeface="Arial"/>
              <a:sym typeface="Arial"/>
            </a:endParaRPr>
          </a:p>
          <a:p>
            <a:pPr indent="0" lvl="1" marL="0" rtl="0" algn="l">
              <a:lnSpc>
                <a:spcPct val="107000"/>
              </a:lnSpc>
              <a:spcBef>
                <a:spcPts val="480"/>
              </a:spcBef>
              <a:spcAft>
                <a:spcPts val="0"/>
              </a:spcAft>
              <a:buClr>
                <a:schemeClr val="dk1"/>
              </a:buClr>
              <a:buSzPts val="1100"/>
              <a:buNone/>
            </a:pPr>
            <a:r>
              <a:rPr lang="en-US" sz="1100">
                <a:solidFill>
                  <a:schemeClr val="dk1"/>
                </a:solidFill>
                <a:latin typeface="Arial"/>
                <a:ea typeface="Arial"/>
                <a:cs typeface="Arial"/>
                <a:sym typeface="Arial"/>
              </a:rPr>
              <a:t>Within the 2000 frameworks currently active - the review found evidence of ‘waste, confusion and duplication’ in processes ­as well as’ too strong a focus on achieving the lowest price, rather than best value’.</a:t>
            </a:r>
            <a:endParaRPr sz="1100">
              <a:solidFill>
                <a:schemeClr val="dk1"/>
              </a:solidFill>
              <a:latin typeface="Arial"/>
              <a:ea typeface="Arial"/>
              <a:cs typeface="Arial"/>
              <a:sym typeface="Arial"/>
            </a:endParaRPr>
          </a:p>
          <a:p>
            <a:pPr indent="0" lvl="0" marL="457200" rtl="0" algn="l">
              <a:lnSpc>
                <a:spcPct val="107000"/>
              </a:lnSpc>
              <a:spcBef>
                <a:spcPts val="480"/>
              </a:spcBef>
              <a:spcAft>
                <a:spcPts val="0"/>
              </a:spcAft>
              <a:buNone/>
            </a:pPr>
            <a:r>
              <a:t/>
            </a:r>
            <a:endParaRPr sz="1100">
              <a:solidFill>
                <a:schemeClr val="dk1"/>
              </a:solidFill>
              <a:latin typeface="Arial"/>
              <a:ea typeface="Arial"/>
              <a:cs typeface="Arial"/>
              <a:sym typeface="Arial"/>
            </a:endParaRPr>
          </a:p>
          <a:p>
            <a:pPr indent="0" lvl="1" marL="0" rtl="0" algn="l">
              <a:lnSpc>
                <a:spcPct val="107000"/>
              </a:lnSpc>
              <a:spcBef>
                <a:spcPts val="480"/>
              </a:spcBef>
              <a:spcAft>
                <a:spcPts val="0"/>
              </a:spcAft>
              <a:buClr>
                <a:schemeClr val="dk1"/>
              </a:buClr>
              <a:buSzPts val="1100"/>
              <a:buNone/>
            </a:pPr>
            <a:r>
              <a:rPr lang="en-US" sz="1100">
                <a:solidFill>
                  <a:schemeClr val="dk1"/>
                </a:solidFill>
                <a:latin typeface="Arial"/>
                <a:ea typeface="Arial"/>
                <a:cs typeface="Arial"/>
                <a:sym typeface="Arial"/>
              </a:rPr>
              <a:t>As a result in December 2021 Constructing the Gold Standard was published which is endorsed by The Construction Playbook. The Gold Standard set out 24 recommendations with supporting actions to help improve outcomes of construction frameworks</a:t>
            </a:r>
            <a:endParaRPr sz="1100">
              <a:solidFill>
                <a:schemeClr val="dk1"/>
              </a:solidFill>
              <a:latin typeface="Arial"/>
              <a:ea typeface="Arial"/>
              <a:cs typeface="Arial"/>
              <a:sym typeface="Arial"/>
            </a:endParaRPr>
          </a:p>
          <a:p>
            <a:pPr indent="0" lvl="0" marL="457200" rtl="0" algn="l">
              <a:lnSpc>
                <a:spcPct val="107000"/>
              </a:lnSpc>
              <a:spcBef>
                <a:spcPts val="480"/>
              </a:spcBef>
              <a:spcAft>
                <a:spcPts val="0"/>
              </a:spcAft>
              <a:buNone/>
            </a:pPr>
            <a:r>
              <a:t/>
            </a:r>
            <a:endParaRPr sz="1100">
              <a:solidFill>
                <a:schemeClr val="dk1"/>
              </a:solidFill>
              <a:latin typeface="Arial"/>
              <a:ea typeface="Arial"/>
              <a:cs typeface="Arial"/>
              <a:sym typeface="Arial"/>
            </a:endParaRPr>
          </a:p>
          <a:p>
            <a:pPr indent="0" lvl="1" marL="0" rtl="0" algn="l">
              <a:lnSpc>
                <a:spcPct val="107000"/>
              </a:lnSpc>
              <a:spcBef>
                <a:spcPts val="480"/>
              </a:spcBef>
              <a:spcAft>
                <a:spcPts val="0"/>
              </a:spcAft>
              <a:buClr>
                <a:schemeClr val="dk1"/>
              </a:buClr>
              <a:buSzPts val="1100"/>
              <a:buNone/>
            </a:pPr>
            <a:r>
              <a:rPr lang="en-US" sz="1100">
                <a:solidFill>
                  <a:schemeClr val="dk1"/>
                </a:solidFill>
                <a:latin typeface="Arial"/>
                <a:ea typeface="Arial"/>
                <a:cs typeface="Arial"/>
                <a:sym typeface="Arial"/>
              </a:rPr>
              <a:t>In November 2023 - Construction Excellence alongside Kings College London launched a Gold Standard verification scheme - called ‘Constructing the Gold Standard’. This scheme is a system for recognising and supporting framework providers who adopt gold standard frameworks, framework contracts and action plans.</a:t>
            </a:r>
            <a:endParaRPr sz="1100">
              <a:solidFill>
                <a:schemeClr val="dk1"/>
              </a:solidFill>
              <a:latin typeface="Arial"/>
              <a:ea typeface="Arial"/>
              <a:cs typeface="Arial"/>
              <a:sym typeface="Arial"/>
            </a:endParaRPr>
          </a:p>
          <a:p>
            <a:pPr indent="0" lvl="0" marL="457200" rtl="0" algn="l">
              <a:lnSpc>
                <a:spcPct val="107000"/>
              </a:lnSpc>
              <a:spcBef>
                <a:spcPts val="480"/>
              </a:spcBef>
              <a:spcAft>
                <a:spcPts val="0"/>
              </a:spcAft>
              <a:buNone/>
            </a:pPr>
            <a:r>
              <a:t/>
            </a:r>
            <a:endParaRPr sz="1100">
              <a:solidFill>
                <a:schemeClr val="dk1"/>
              </a:solidFill>
              <a:latin typeface="Arial"/>
              <a:ea typeface="Arial"/>
              <a:cs typeface="Arial"/>
              <a:sym typeface="Arial"/>
            </a:endParaRPr>
          </a:p>
          <a:p>
            <a:pPr indent="0" lvl="1" marL="0" rtl="0" algn="l">
              <a:lnSpc>
                <a:spcPct val="107000"/>
              </a:lnSpc>
              <a:spcBef>
                <a:spcPts val="480"/>
              </a:spcBef>
              <a:spcAft>
                <a:spcPts val="0"/>
              </a:spcAft>
              <a:buClr>
                <a:schemeClr val="dk1"/>
              </a:buClr>
              <a:buSzPts val="1100"/>
              <a:buNone/>
            </a:pPr>
            <a:r>
              <a:rPr lang="en-US" sz="1100">
                <a:solidFill>
                  <a:schemeClr val="dk1"/>
                </a:solidFill>
                <a:latin typeface="Arial"/>
                <a:ea typeface="Arial"/>
                <a:cs typeface="Arial"/>
                <a:sym typeface="Arial"/>
              </a:rPr>
              <a:t>In July 2024 CCS achieved full verification for all of our construction frameworks and we’re really honoured to have been the first construction framework to have passed the verification scheme.</a:t>
            </a:r>
            <a:endParaRPr sz="1100">
              <a:solidFill>
                <a:schemeClr val="dk1"/>
              </a:solidFill>
              <a:latin typeface="Arial"/>
              <a:ea typeface="Arial"/>
              <a:cs typeface="Arial"/>
              <a:sym typeface="Arial"/>
            </a:endParaRPr>
          </a:p>
          <a:p>
            <a:pPr indent="0" lvl="1" marL="0" rtl="0" algn="l">
              <a:spcBef>
                <a:spcPts val="800"/>
              </a:spcBef>
              <a:spcAft>
                <a:spcPts val="0"/>
              </a:spcAft>
              <a:buClr>
                <a:schemeClr val="dk1"/>
              </a:buClr>
              <a:buSzPts val="800"/>
              <a:buNone/>
            </a:pPr>
            <a:r>
              <a:t/>
            </a:r>
            <a:endParaRPr>
              <a:solidFill>
                <a:schemeClr val="dk1"/>
              </a:solidFill>
              <a:latin typeface="Arial"/>
              <a:ea typeface="Arial"/>
              <a:cs typeface="Arial"/>
              <a:sym typeface="Arial"/>
            </a:endParaRPr>
          </a:p>
          <a:p>
            <a:pPr indent="0" lvl="1" marL="0" rtl="0" algn="l">
              <a:spcBef>
                <a:spcPts val="800"/>
              </a:spcBef>
              <a:spcAft>
                <a:spcPts val="800"/>
              </a:spcAft>
              <a:buClr>
                <a:schemeClr val="dk1"/>
              </a:buClr>
              <a:buSzPts val="800"/>
              <a:buFont typeface="Arial"/>
              <a:buNone/>
            </a:pPr>
            <a:r>
              <a:t/>
            </a:r>
            <a:endParaRPr>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c73aa0375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5" name="Google Shape;355;g3c73aa0375c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Clr>
                <a:schemeClr val="dk1"/>
              </a:buClr>
              <a:buSzPts val="1100"/>
              <a:buFont typeface="Arial"/>
              <a:buNone/>
            </a:pPr>
            <a:r>
              <a:t/>
            </a:r>
            <a:endParaRPr sz="1000">
              <a:solidFill>
                <a:schemeClr val="dk1"/>
              </a:solidFill>
              <a:latin typeface="Arial"/>
              <a:ea typeface="Arial"/>
              <a:cs typeface="Arial"/>
              <a:sym typeface="Arial"/>
            </a:endParaRPr>
          </a:p>
          <a:p>
            <a:pPr indent="0" lvl="0" marL="0" rtl="0" algn="l">
              <a:lnSpc>
                <a:spcPct val="150000"/>
              </a:lnSpc>
              <a:spcBef>
                <a:spcPts val="0"/>
              </a:spcBef>
              <a:spcAft>
                <a:spcPts val="0"/>
              </a:spcAft>
              <a:buSzPts val="1400"/>
              <a:buNone/>
            </a:pPr>
            <a:r>
              <a:rPr lang="en-US" sz="1100">
                <a:solidFill>
                  <a:schemeClr val="dk1"/>
                </a:solidFill>
                <a:latin typeface="Arial"/>
                <a:ea typeface="Arial"/>
                <a:cs typeface="Arial"/>
                <a:sym typeface="Arial"/>
              </a:rPr>
              <a:t>Martin</a:t>
            </a:r>
            <a:endParaRPr sz="1100">
              <a:solidFill>
                <a:schemeClr val="dk1"/>
              </a:solidFill>
              <a:latin typeface="Arial"/>
              <a:ea typeface="Arial"/>
              <a:cs typeface="Arial"/>
              <a:sym typeface="Arial"/>
            </a:endParaRPr>
          </a:p>
          <a:p>
            <a:pPr indent="0" lvl="0" marL="0" rtl="0" algn="l">
              <a:lnSpc>
                <a:spcPct val="150000"/>
              </a:lnSpc>
              <a:spcBef>
                <a:spcPts val="1000"/>
              </a:spcBef>
              <a:spcAft>
                <a:spcPts val="0"/>
              </a:spcAft>
              <a:buClr>
                <a:schemeClr val="dk1"/>
              </a:buClr>
              <a:buSzPts val="1400"/>
              <a:buFont typeface="Arial"/>
              <a:buNone/>
            </a:pPr>
            <a:r>
              <a:rPr lang="en-US" sz="1100">
                <a:solidFill>
                  <a:schemeClr val="dk1"/>
                </a:solidFill>
                <a:latin typeface="Arial"/>
                <a:ea typeface="Arial"/>
                <a:cs typeface="Arial"/>
                <a:sym typeface="Arial"/>
              </a:rPr>
              <a:t>The webinar is not being recorded but the slides will be available to download from our CWAS3 webpage, here you will find a lot more information on the procurement and expectations so I would actively encourage you to take a look at this,the link is at the end of the presentation.</a:t>
            </a:r>
            <a:endParaRPr sz="1100">
              <a:solidFill>
                <a:schemeClr val="dk1"/>
              </a:solidFill>
              <a:latin typeface="Arial"/>
              <a:ea typeface="Arial"/>
              <a:cs typeface="Arial"/>
              <a:sym typeface="Arial"/>
            </a:endParaRPr>
          </a:p>
          <a:p>
            <a:pPr indent="0" lvl="0" marL="0" rtl="0" algn="l">
              <a:lnSpc>
                <a:spcPct val="150000"/>
              </a:lnSpc>
              <a:spcBef>
                <a:spcPts val="1000"/>
              </a:spcBef>
              <a:spcAft>
                <a:spcPts val="0"/>
              </a:spcAft>
              <a:buClr>
                <a:schemeClr val="dk1"/>
              </a:buClr>
              <a:buSzPts val="1400"/>
              <a:buFont typeface="Arial"/>
              <a:buNone/>
            </a:pPr>
            <a:r>
              <a:rPr lang="en-US" sz="1100">
                <a:solidFill>
                  <a:schemeClr val="dk1"/>
                </a:solidFill>
                <a:latin typeface="Arial"/>
                <a:ea typeface="Arial"/>
                <a:cs typeface="Arial"/>
                <a:sym typeface="Arial"/>
              </a:rPr>
              <a:t>Unfortunately CCS policy means that AI is not permitted to record or notetake this session. Please if you have an AI assistant activated could you deactivate it now, if it starts coming up in the chat (as they do) then I will have to remove you from the meeting and that’s really not what something I want to do. </a:t>
            </a:r>
            <a:endParaRPr sz="1100">
              <a:solidFill>
                <a:schemeClr val="dk1"/>
              </a:solidFill>
              <a:latin typeface="Arial"/>
              <a:ea typeface="Arial"/>
              <a:cs typeface="Arial"/>
              <a:sym typeface="Arial"/>
            </a:endParaRPr>
          </a:p>
          <a:p>
            <a:pPr indent="0" lvl="0" marL="0" rtl="0" algn="l">
              <a:lnSpc>
                <a:spcPct val="150000"/>
              </a:lnSpc>
              <a:spcBef>
                <a:spcPts val="1000"/>
              </a:spcBef>
              <a:spcAft>
                <a:spcPts val="0"/>
              </a:spcAft>
              <a:buClr>
                <a:schemeClr val="dk1"/>
              </a:buClr>
              <a:buSzPts val="1400"/>
              <a:buFont typeface="Arial"/>
              <a:buNone/>
            </a:pPr>
            <a:r>
              <a:rPr lang="en-US" sz="1100">
                <a:solidFill>
                  <a:schemeClr val="dk1"/>
                </a:solidFill>
                <a:latin typeface="Arial"/>
                <a:ea typeface="Arial"/>
                <a:cs typeface="Arial"/>
                <a:sym typeface="Arial"/>
              </a:rPr>
              <a:t>Third party bid writers are also not allowed to join , unfortunately this has been policy on this framework and we need to maintain that. </a:t>
            </a:r>
            <a:endParaRPr sz="1100">
              <a:solidFill>
                <a:schemeClr val="dk1"/>
              </a:solidFill>
              <a:latin typeface="Arial"/>
              <a:ea typeface="Arial"/>
              <a:cs typeface="Arial"/>
              <a:sym typeface="Arial"/>
            </a:endParaRPr>
          </a:p>
          <a:p>
            <a:pPr indent="0" lvl="0" marL="0" rtl="0" algn="l">
              <a:lnSpc>
                <a:spcPct val="150000"/>
              </a:lnSpc>
              <a:spcBef>
                <a:spcPts val="1000"/>
              </a:spcBef>
              <a:spcAft>
                <a:spcPts val="0"/>
              </a:spcAft>
              <a:buClr>
                <a:schemeClr val="dk1"/>
              </a:buClr>
              <a:buSzPts val="1400"/>
              <a:buFont typeface="Arial"/>
              <a:buNone/>
            </a:pPr>
            <a:r>
              <a:rPr lang="en-US" sz="1100">
                <a:solidFill>
                  <a:schemeClr val="dk1"/>
                </a:solidFill>
                <a:latin typeface="Arial"/>
                <a:ea typeface="Arial"/>
                <a:cs typeface="Arial"/>
                <a:sym typeface="Arial"/>
              </a:rPr>
              <a:t>On Q&amp;A because of the proximity to the release of the ITT we will not be answering any questions during </a:t>
            </a:r>
            <a:r>
              <a:rPr lang="en-US" sz="1100">
                <a:solidFill>
                  <a:schemeClr val="dk1"/>
                </a:solidFill>
                <a:latin typeface="Arial"/>
                <a:ea typeface="Arial"/>
                <a:cs typeface="Arial"/>
                <a:sym typeface="Arial"/>
              </a:rPr>
              <a:t>today's</a:t>
            </a:r>
            <a:r>
              <a:rPr lang="en-US" sz="1100">
                <a:solidFill>
                  <a:schemeClr val="dk1"/>
                </a:solidFill>
                <a:latin typeface="Arial"/>
                <a:ea typeface="Arial"/>
                <a:cs typeface="Arial"/>
                <a:sym typeface="Arial"/>
              </a:rPr>
              <a:t> webinar. .  However to assist we have extracted some previous CWAS3 published Q&amp;A that we felt would be specifically relevant to yourselves and we will go through these towards the end of the presentation.</a:t>
            </a:r>
            <a:endParaRPr sz="1100">
              <a:solidFill>
                <a:schemeClr val="dk1"/>
              </a:solidFill>
              <a:latin typeface="Arial"/>
              <a:ea typeface="Arial"/>
              <a:cs typeface="Arial"/>
              <a:sym typeface="Arial"/>
            </a:endParaRPr>
          </a:p>
          <a:p>
            <a:pPr indent="0" lvl="0" marL="0" rtl="0" algn="l">
              <a:lnSpc>
                <a:spcPct val="150000"/>
              </a:lnSpc>
              <a:spcBef>
                <a:spcPts val="1000"/>
              </a:spcBef>
              <a:spcAft>
                <a:spcPts val="1000"/>
              </a:spcAft>
              <a:buSzPts val="1400"/>
              <a:buNone/>
            </a:pPr>
            <a:r>
              <a:t/>
            </a:r>
            <a:endParaRPr sz="11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cb0c4783ca_0_3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cb0c4783ca_0_3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Clare</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solidFill>
                  <a:schemeClr val="dk1"/>
                </a:solidFill>
                <a:latin typeface="Arial"/>
                <a:ea typeface="Arial"/>
                <a:cs typeface="Arial"/>
                <a:sym typeface="Arial"/>
              </a:rPr>
              <a:t>Since then CCS remains a member of the taskforce and remain committed to ensuring the success of the Gold Standard continues.</a:t>
            </a:r>
            <a:endParaRPr sz="1100">
              <a:solidFill>
                <a:schemeClr val="dk1"/>
              </a:solidFill>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solidFill>
                  <a:schemeClr val="dk1"/>
                </a:solidFill>
                <a:latin typeface="Arial"/>
                <a:ea typeface="Arial"/>
                <a:cs typeface="Arial"/>
                <a:sym typeface="Arial"/>
              </a:rPr>
              <a:t>Our Gold Standard Action plan is linked to Core Group activity. The Core Group is made up of suppliers, customers and us and effectively governs the framework. The Core Group and our suppliers will be responsible for implementing key aspects of it.</a:t>
            </a:r>
            <a:endParaRPr sz="1100">
              <a:solidFill>
                <a:schemeClr val="dk1"/>
              </a:solidFill>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solidFill>
                  <a:schemeClr val="dk1"/>
                </a:solidFill>
                <a:latin typeface="Arial"/>
                <a:ea typeface="Arial"/>
                <a:cs typeface="Arial"/>
                <a:sym typeface="Arial"/>
              </a:rPr>
              <a:t>Examples of this activity include success measures development and review of data, or lessons learned and innovative ways of working through Case Studies and Toolbox Talks</a:t>
            </a:r>
            <a:endParaRPr sz="1100">
              <a:solidFill>
                <a:schemeClr val="dk1"/>
              </a:solidFill>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solidFill>
                  <a:schemeClr val="dk1"/>
                </a:solidFill>
                <a:latin typeface="Arial"/>
                <a:ea typeface="Arial"/>
                <a:cs typeface="Arial"/>
                <a:sym typeface="Arial"/>
              </a:rPr>
              <a:t>We rely on our customers and also our suppliers to support us to continue to collectively improve the framework performance and in turn improve industry outcomes. The scale of this framework - gives an opportunity to really make an impact and we’re excited to work with you to achieve this.</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c73aa0375c_0_34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c73aa0375c_0_34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Clare</a:t>
            </a:r>
            <a:endParaRPr b="1"/>
          </a:p>
          <a:p>
            <a:pPr indent="0" lvl="0" marL="0" rtl="0" algn="l">
              <a:spcBef>
                <a:spcPts val="0"/>
              </a:spcBef>
              <a:spcAft>
                <a:spcPts val="0"/>
              </a:spcAft>
              <a:buNone/>
            </a:pPr>
            <a:r>
              <a:rPr lang="en-US"/>
              <a:t>no questions - Marting did mention at the beginning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check out FAQ’s on the link - FAq’s will be updated ASAP. Lots of </a:t>
            </a:r>
            <a:r>
              <a:rPr lang="en-US"/>
              <a:t>questions</a:t>
            </a:r>
            <a:r>
              <a:rPr lang="en-US"/>
              <a:t> around Achilles and how the TACs work so bear with us you will get answers to those questions</a:t>
            </a:r>
            <a:endParaRPr/>
          </a:p>
          <a:p>
            <a:pPr indent="0" lvl="0" marL="0" rtl="0" algn="l">
              <a:spcBef>
                <a:spcPts val="0"/>
              </a:spcBef>
              <a:spcAft>
                <a:spcPts val="0"/>
              </a:spcAft>
              <a:buNone/>
            </a:pPr>
            <a:r>
              <a:rPr lang="en-US"/>
              <a:t>To conclude, this slide provides all the essential information you need to keep in touch and follow the progress of CWAS3. You can visit the dedicated webpage, reach out to us via the team email address, and keep an eye on the Future Opportunity Notices on both Contracts Finder and Find a Tender. We look forward to your engagement with the framework</a:t>
            </a:r>
            <a:endParaRPr/>
          </a:p>
          <a:p>
            <a:pPr indent="0" lvl="0" marL="0" rtl="0" algn="l">
              <a:spcBef>
                <a:spcPts val="0"/>
              </a:spcBef>
              <a:spcAft>
                <a:spcPts val="0"/>
              </a:spcAft>
              <a:buNone/>
            </a:pPr>
            <a:r>
              <a:rPr lang="en-US"/>
              <a:t>Register as a </a:t>
            </a:r>
            <a:r>
              <a:rPr lang="en-US"/>
              <a:t>supplier</a:t>
            </a:r>
            <a:r>
              <a:rPr lang="en-US"/>
              <a:t> on CWAS 3 page for any further updates</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cb5415065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CCS - Largest Procurement Organisation in the Uk</a:t>
            </a:r>
            <a:endParaRPr/>
          </a:p>
          <a:p>
            <a:pPr indent="0" lvl="0" marL="0" rtl="0" algn="l">
              <a:spcBef>
                <a:spcPts val="0"/>
              </a:spcBef>
              <a:spcAft>
                <a:spcPts val="0"/>
              </a:spcAft>
              <a:buNone/>
            </a:pPr>
            <a:r>
              <a:rPr lang="en-US"/>
              <a:t>CWAS largest proc framework is also the largest in terms of value in the UK and CWAS3 the framework we will shortly talk about will be the worlds largest construction framework when it launches.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help Public sector organisationss across eng/scot/wales and NI save time/money. Typically the projects we see </a:t>
            </a:r>
            <a:r>
              <a:rPr lang="en-US"/>
              <a:t>coming</a:t>
            </a:r>
            <a:r>
              <a:rPr lang="en-US"/>
              <a:t> through the framework are schools, hospitals, defence etc but the scope of what we cover is huge.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terms of Delivering value for the nation we achieved 5.3bn in commercial benefits in 24/25</a:t>
            </a:r>
            <a:endParaRPr/>
          </a:p>
        </p:txBody>
      </p:sp>
      <p:sp>
        <p:nvSpPr>
          <p:cNvPr id="362" name="Google Shape;362;g3cb5415065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bc09c94340_0_13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g3bc09c94340_0_13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400"/>
              <a:buFont typeface="Arial"/>
              <a:buNone/>
            </a:pPr>
            <a:r>
              <a:rPr lang="en-US" sz="1000">
                <a:solidFill>
                  <a:schemeClr val="dk1"/>
                </a:solidFill>
                <a:latin typeface="Arial"/>
                <a:ea typeface="Arial"/>
                <a:cs typeface="Arial"/>
                <a:sym typeface="Arial"/>
              </a:rPr>
              <a:t>Martin</a:t>
            </a:r>
            <a:endParaRPr sz="1000">
              <a:solidFill>
                <a:schemeClr val="dk1"/>
              </a:solidFill>
              <a:latin typeface="Arial"/>
              <a:ea typeface="Arial"/>
              <a:cs typeface="Arial"/>
              <a:sym typeface="Arial"/>
            </a:endParaRPr>
          </a:p>
          <a:p>
            <a:pPr indent="0" lvl="0" marL="0" rtl="0" algn="l">
              <a:lnSpc>
                <a:spcPct val="150000"/>
              </a:lnSpc>
              <a:spcBef>
                <a:spcPts val="0"/>
              </a:spcBef>
              <a:spcAft>
                <a:spcPts val="0"/>
              </a:spcAft>
              <a:buClr>
                <a:schemeClr val="dk1"/>
              </a:buClr>
              <a:buSzPts val="1400"/>
              <a:buFont typeface="Arial"/>
              <a:buNone/>
            </a:pPr>
            <a:r>
              <a:rPr lang="en-US" sz="1000">
                <a:solidFill>
                  <a:schemeClr val="dk1"/>
                </a:solidFill>
                <a:latin typeface="Arial"/>
                <a:ea typeface="Arial"/>
                <a:cs typeface="Arial"/>
                <a:sym typeface="Arial"/>
              </a:rPr>
              <a:t>The current framework iteration is Construction Works and Associated Services RM6088 and this came to market in October 2019 and will remain live until March 2027. It contains 11 main lots and a number of sub lots. The lots relating specifically to Northern Ireland range from zero to 80 million. On the RM6088 framework there are currently 109 suppliers.</a:t>
            </a:r>
            <a:endParaRPr sz="1000">
              <a:solidFill>
                <a:schemeClr val="dk1"/>
              </a:solidFill>
              <a:latin typeface="Arial"/>
              <a:ea typeface="Arial"/>
              <a:cs typeface="Arial"/>
              <a:sym typeface="Arial"/>
            </a:endParaRPr>
          </a:p>
          <a:p>
            <a:pPr indent="0" lvl="0" marL="0" rtl="0" algn="l">
              <a:lnSpc>
                <a:spcPct val="150000"/>
              </a:lnSpc>
              <a:spcBef>
                <a:spcPts val="1000"/>
              </a:spcBef>
              <a:spcAft>
                <a:spcPts val="0"/>
              </a:spcAft>
              <a:buClr>
                <a:schemeClr val="dk1"/>
              </a:buClr>
              <a:buSzPts val="1400"/>
              <a:buFont typeface="Arial"/>
              <a:buNone/>
            </a:pPr>
            <a:r>
              <a:rPr lang="en-US" sz="1000">
                <a:solidFill>
                  <a:schemeClr val="dk1"/>
                </a:solidFill>
                <a:latin typeface="Arial"/>
                <a:ea typeface="Arial"/>
                <a:cs typeface="Arial"/>
                <a:sym typeface="Arial"/>
              </a:rPr>
              <a:t>The benefits of the framework include;</a:t>
            </a:r>
            <a:endParaRPr sz="1000">
              <a:solidFill>
                <a:schemeClr val="dk1"/>
              </a:solidFill>
              <a:latin typeface="Arial"/>
              <a:ea typeface="Arial"/>
              <a:cs typeface="Arial"/>
              <a:sym typeface="Arial"/>
            </a:endParaRPr>
          </a:p>
          <a:p>
            <a:pPr indent="0" lvl="0" marL="0" rtl="0" algn="l">
              <a:lnSpc>
                <a:spcPct val="150000"/>
              </a:lnSpc>
              <a:spcBef>
                <a:spcPts val="1000"/>
              </a:spcBef>
              <a:spcAft>
                <a:spcPts val="0"/>
              </a:spcAft>
              <a:buClr>
                <a:schemeClr val="dk1"/>
              </a:buClr>
              <a:buSzPts val="1400"/>
              <a:buFont typeface="Arial"/>
              <a:buNone/>
            </a:pPr>
            <a:r>
              <a:rPr lang="en-US" sz="1000">
                <a:solidFill>
                  <a:schemeClr val="dk1"/>
                </a:solidFill>
                <a:latin typeface="Arial"/>
                <a:ea typeface="Arial"/>
                <a:cs typeface="Arial"/>
                <a:sym typeface="Arial"/>
              </a:rPr>
              <a:t>A pricing structure which is a Capped Overhead and Profits plus Fee percentages - and then Hourly rates for staff, design and site labour costs</a:t>
            </a:r>
            <a:endParaRPr sz="1000">
              <a:solidFill>
                <a:schemeClr val="dk1"/>
              </a:solidFill>
              <a:latin typeface="Arial"/>
              <a:ea typeface="Arial"/>
              <a:cs typeface="Arial"/>
              <a:sym typeface="Arial"/>
            </a:endParaRPr>
          </a:p>
          <a:p>
            <a:pPr indent="0" lvl="0" marL="0" rtl="0" algn="l">
              <a:lnSpc>
                <a:spcPct val="150000"/>
              </a:lnSpc>
              <a:spcBef>
                <a:spcPts val="1000"/>
              </a:spcBef>
              <a:spcAft>
                <a:spcPts val="0"/>
              </a:spcAft>
              <a:buClr>
                <a:schemeClr val="dk1"/>
              </a:buClr>
              <a:buSzPts val="1400"/>
              <a:buFont typeface="Arial"/>
              <a:buNone/>
            </a:pPr>
            <a:r>
              <a:rPr lang="en-US" sz="1000">
                <a:solidFill>
                  <a:schemeClr val="dk1"/>
                </a:solidFill>
                <a:latin typeface="Arial"/>
                <a:ea typeface="Arial"/>
                <a:cs typeface="Arial"/>
                <a:sym typeface="Arial"/>
              </a:rPr>
              <a:t>Speed of access to market</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Flexibility in procurement / contracting </a:t>
            </a:r>
            <a:endParaRPr sz="10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US" sz="1000">
                <a:solidFill>
                  <a:schemeClr val="dk1"/>
                </a:solidFill>
                <a:latin typeface="Arial"/>
                <a:ea typeface="Arial"/>
                <a:cs typeface="Arial"/>
                <a:sym typeface="Arial"/>
              </a:rPr>
              <a:t>Free to use for Clients which is a huge benefit  but on the supplier side it's also a market-leading 0.2% levy</a:t>
            </a:r>
            <a:endParaRPr sz="10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US" sz="1000">
                <a:solidFill>
                  <a:schemeClr val="dk1"/>
                </a:solidFill>
                <a:latin typeface="Arial"/>
                <a:ea typeface="Arial"/>
                <a:cs typeface="Arial"/>
                <a:sym typeface="Arial"/>
              </a:rPr>
              <a:t>Simple tender shortlisting facility and we provide guidance on this via our buyers guide </a:t>
            </a:r>
            <a:endParaRPr sz="10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US" sz="1000">
                <a:solidFill>
                  <a:schemeClr val="dk1"/>
                </a:solidFill>
                <a:latin typeface="Arial"/>
                <a:ea typeface="Arial"/>
                <a:cs typeface="Arial"/>
                <a:sym typeface="Arial"/>
              </a:rPr>
              <a:t>Direct Award or Competitive Award, again the methods for this and scenarios are provided within the buyers guide.</a:t>
            </a:r>
            <a:endParaRPr sz="10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US" sz="1000">
                <a:solidFill>
                  <a:schemeClr val="dk1"/>
                </a:solidFill>
                <a:latin typeface="Arial"/>
                <a:ea typeface="Arial"/>
                <a:cs typeface="Arial"/>
                <a:sym typeface="Arial"/>
              </a:rPr>
              <a:t>Supported by a highly qualified procurement and technical support team who work with Clients from the outset to achieve best outcomes</a:t>
            </a:r>
            <a:endParaRPr>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457200" rtl="0" algn="l">
              <a:spcBef>
                <a:spcPts val="600"/>
              </a:spcBef>
              <a:spcAft>
                <a:spcPts val="0"/>
              </a:spcAft>
              <a:buClr>
                <a:schemeClr val="dk1"/>
              </a:buClr>
              <a:buSzPts val="1400"/>
              <a:buFont typeface="Arial"/>
              <a:buNone/>
            </a:pPr>
            <a:r>
              <a:t/>
            </a:r>
            <a:endParaRPr sz="1100">
              <a:solidFill>
                <a:schemeClr val="dk1"/>
              </a:solidFill>
              <a:latin typeface="Arial"/>
              <a:ea typeface="Arial"/>
              <a:cs typeface="Arial"/>
              <a:sym typeface="Arial"/>
            </a:endParaRPr>
          </a:p>
          <a:p>
            <a:pPr indent="0" lvl="0" marL="0" rtl="0" algn="l">
              <a:lnSpc>
                <a:spcPct val="100000"/>
              </a:lnSpc>
              <a:spcBef>
                <a:spcPts val="600"/>
              </a:spcBef>
              <a:spcAft>
                <a:spcPts val="0"/>
              </a:spcAft>
              <a:buSzPts val="1400"/>
              <a:buNone/>
            </a:pPr>
            <a:r>
              <a:t/>
            </a:r>
            <a:endParaRPr>
              <a:solidFill>
                <a:srgbClr val="4D4E53"/>
              </a:solidFill>
              <a:latin typeface="Arial"/>
              <a:ea typeface="Arial"/>
              <a:cs typeface="Arial"/>
              <a:sym typeface="Arial"/>
            </a:endParaRPr>
          </a:p>
          <a:p>
            <a:pPr indent="0" lvl="0" marL="457200" rtl="0" algn="l">
              <a:lnSpc>
                <a:spcPct val="100000"/>
              </a:lnSpc>
              <a:spcBef>
                <a:spcPts val="600"/>
              </a:spcBef>
              <a:spcAft>
                <a:spcPts val="0"/>
              </a:spcAft>
              <a:buSzPts val="1400"/>
              <a:buNone/>
            </a:pPr>
            <a:r>
              <a:t/>
            </a:r>
            <a:endParaRPr sz="1100">
              <a:solidFill>
                <a:schemeClr val="dk1"/>
              </a:solidFill>
              <a:latin typeface="Arial"/>
              <a:ea typeface="Arial"/>
              <a:cs typeface="Arial"/>
              <a:sym typeface="Arial"/>
            </a:endParaRPr>
          </a:p>
          <a:p>
            <a:pPr indent="0" lvl="0" marL="0" rtl="0" algn="l">
              <a:lnSpc>
                <a:spcPct val="150000"/>
              </a:lnSpc>
              <a:spcBef>
                <a:spcPts val="0"/>
              </a:spcBef>
              <a:spcAft>
                <a:spcPts val="1000"/>
              </a:spcAft>
              <a:buSzPts val="1400"/>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c73aa0375c_0_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c73aa0375c_0_37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Martin</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000">
                <a:solidFill>
                  <a:schemeClr val="dk1"/>
                </a:solidFill>
                <a:latin typeface="Arial"/>
                <a:ea typeface="Arial"/>
                <a:cs typeface="Arial"/>
                <a:sym typeface="Arial"/>
              </a:rPr>
              <a:t>To give you a little background on the framework’s progression</a:t>
            </a:r>
            <a:r>
              <a:rPr b="1" lang="en-US" sz="1000">
                <a:solidFill>
                  <a:schemeClr val="dk1"/>
                </a:solidFill>
                <a:latin typeface="Arial"/>
                <a:ea typeface="Arial"/>
                <a:cs typeface="Arial"/>
                <a:sym typeface="Arial"/>
              </a:rPr>
              <a:t>,  </a:t>
            </a:r>
            <a:r>
              <a:rPr b="1" lang="en-US" sz="1000">
                <a:solidFill>
                  <a:schemeClr val="dk1"/>
                </a:solidFill>
                <a:latin typeface="Arial"/>
                <a:ea typeface="Arial"/>
                <a:cs typeface="Arial"/>
                <a:sym typeface="Arial"/>
              </a:rPr>
              <a:t>Construction Works and Associated Services launched in October 2019 and achieved success very quickly. This rapid growth soon necessitated the launch of CWAS2 in 2022, </a:t>
            </a:r>
            <a:r>
              <a:rPr b="1" lang="en-US" sz="1000">
                <a:solidFill>
                  <a:schemeClr val="dk1"/>
                </a:solidFill>
                <a:latin typeface="Arial"/>
                <a:ea typeface="Arial"/>
                <a:cs typeface="Arial"/>
                <a:sym typeface="Arial"/>
              </a:rPr>
              <a:t>primarily </a:t>
            </a:r>
            <a:r>
              <a:rPr b="1" lang="en-US" sz="1000">
                <a:solidFill>
                  <a:schemeClr val="dk1"/>
                </a:solidFill>
                <a:latin typeface="Arial"/>
                <a:ea typeface="Arial"/>
                <a:cs typeface="Arial"/>
                <a:sym typeface="Arial"/>
              </a:rPr>
              <a:t>because the £80 million-plus lot reached its capacity much faster than we anticipated.</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000">
                <a:solidFill>
                  <a:schemeClr val="dk1"/>
                </a:solidFill>
                <a:latin typeface="Arial"/>
                <a:ea typeface="Arial"/>
                <a:cs typeface="Arial"/>
                <a:sym typeface="Arial"/>
              </a:rPr>
              <a:t>With the launch of CWAS2, we were also able to incorporate NHS England’s ProCure framework, which is the preferred route for their large construction projects, or any health-related construction projects, for that matter. I haven’t touched on CWAS2 mainly because lots 1 - 3 are primarily for NHS England, lot 4 airfields and lot 5 projects over 80 million. CWAS 2 will now expire at the same time as CWAS1 and both frameworks along with Offsite Construction will become CWAS3.</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000">
                <a:solidFill>
                  <a:schemeClr val="dk1"/>
                </a:solidFill>
                <a:latin typeface="Arial"/>
                <a:ea typeface="Arial"/>
                <a:cs typeface="Arial"/>
                <a:sym typeface="Arial"/>
              </a:rPr>
              <a:t>In terms of actual spend going through the framework its currently around £2.5bn a year</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000">
                <a:solidFill>
                  <a:schemeClr val="dk1"/>
                </a:solidFill>
                <a:latin typeface="Arial"/>
                <a:ea typeface="Arial"/>
                <a:cs typeface="Arial"/>
                <a:sym typeface="Arial"/>
              </a:rPr>
              <a:t>Looking ahead, the new iteration, CWAS3 is set to be the world's biggest value construction framework to date at its launch and we anticipate the award taking place in January 2027 as long as we hit all the dates starting with the ITT release</a:t>
            </a:r>
            <a:endParaRPr b="1" sz="10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b871dc07ae_0_3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b871dc07ae_0_3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Martin</a:t>
            </a:r>
            <a:endParaRPr/>
          </a:p>
          <a:p>
            <a:pPr indent="0" lvl="0" marL="0" rtl="0" algn="l">
              <a:spcBef>
                <a:spcPts val="0"/>
              </a:spcBef>
              <a:spcAft>
                <a:spcPts val="0"/>
              </a:spcAft>
              <a:buNone/>
            </a:pPr>
            <a:r>
              <a:rPr lang="en-US"/>
              <a:t>As you can see on the screen, the data displayed highlights the significant traction we've gained in Northern Ireland since the launch of the first Construction Works and Associated Services framework back in 2019</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while these numbers are positive, they also clearly indicate the substantial growth and further opportunities that lie ahead for us.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A key factor in unlocking this potential growth is strengthening our supplier representation, and this is where all of you come in -  as some customers are more inclined to use the framework if some of the contractors here today are represented.</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US"/>
              <a:t>Hand over to Damian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a585390794_0_25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Damian 7 - 12</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Thank you. Now, let’s move our focus from the current framework to the exciting CWAS3 Framework and the opportunities it represents, specifically in Northern Ireland</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This</a:t>
            </a:r>
            <a:r>
              <a:rPr lang="en-US">
                <a:solidFill>
                  <a:schemeClr val="dk1"/>
                </a:solidFill>
              </a:rPr>
              <a:t> new iteration is a huge step forward, and we're keen to outline the potential benefits for everyone involved.</a:t>
            </a:r>
            <a:endParaRPr>
              <a:solidFill>
                <a:schemeClr val="dk1"/>
              </a:solidFill>
            </a:endParaRPr>
          </a:p>
          <a:p>
            <a:pPr indent="0" lvl="0" marL="0" rtl="0" algn="l">
              <a:spcBef>
                <a:spcPts val="0"/>
              </a:spcBef>
              <a:spcAft>
                <a:spcPts val="0"/>
              </a:spcAft>
              <a:buNone/>
            </a:pPr>
            <a:r>
              <a:t/>
            </a:r>
            <a:endParaRPr/>
          </a:p>
        </p:txBody>
      </p:sp>
      <p:sp>
        <p:nvSpPr>
          <p:cNvPr id="395" name="Google Shape;395;g3a585390794_0_25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cb0c4783c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cb0c4783c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050">
                <a:solidFill>
                  <a:srgbClr val="1F1F1F"/>
                </a:solidFill>
                <a:latin typeface="Roboto"/>
                <a:ea typeface="Roboto"/>
                <a:cs typeface="Roboto"/>
                <a:sym typeface="Roboto"/>
              </a:rPr>
              <a:t>Damian</a:t>
            </a:r>
            <a:endParaRPr b="1" sz="1050">
              <a:solidFill>
                <a:srgbClr val="1F1F1F"/>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US" sz="1050">
                <a:solidFill>
                  <a:srgbClr val="1F1F1F"/>
                </a:solidFill>
                <a:latin typeface="Roboto"/>
                <a:ea typeface="Roboto"/>
                <a:cs typeface="Roboto"/>
                <a:sym typeface="Roboto"/>
              </a:rPr>
              <a:t>Transition to CWAS3:</a:t>
            </a:r>
            <a:r>
              <a:rPr lang="en-US" sz="1050">
                <a:solidFill>
                  <a:srgbClr val="1F1F1F"/>
                </a:solidFill>
                <a:latin typeface="Roboto"/>
                <a:ea typeface="Roboto"/>
                <a:cs typeface="Roboto"/>
                <a:sym typeface="Roboto"/>
              </a:rPr>
              <a:t> We are moving into the CWAS3 framework, building on the success of CWAS 1 and 2.  And I want to highlight some of key features and considerations</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050">
                <a:solidFill>
                  <a:srgbClr val="1F1F1F"/>
                </a:solidFill>
                <a:latin typeface="Roboto"/>
                <a:ea typeface="Roboto"/>
                <a:cs typeface="Roboto"/>
                <a:sym typeface="Roboto"/>
              </a:rPr>
              <a:t>Framework length - 8 year closed framework - est value £120bn</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050">
                <a:solidFill>
                  <a:srgbClr val="1F1F1F"/>
                </a:solidFill>
                <a:latin typeface="Roboto"/>
                <a:ea typeface="Roboto"/>
                <a:cs typeface="Roboto"/>
                <a:sym typeface="Roboto"/>
              </a:rPr>
              <a:t>Merged with our Offsite framework - to bring more choice and flexibility to our customers</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050">
                <a:solidFill>
                  <a:srgbClr val="1F1F1F"/>
                </a:solidFill>
                <a:latin typeface="Roboto"/>
                <a:ea typeface="Roboto"/>
                <a:cs typeface="Roboto"/>
                <a:sym typeface="Roboto"/>
              </a:rPr>
              <a:t>Retained regional value banded lots, but broken down into smaller regions - will show in a moment. Bigger focus on the civils  - and we will also retain thematic based lots as well - for example defence and health.</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050">
                <a:solidFill>
                  <a:srgbClr val="1F1F1F"/>
                </a:solidFill>
                <a:latin typeface="Roboto"/>
                <a:ea typeface="Roboto"/>
                <a:cs typeface="Roboto"/>
                <a:sym typeface="Roboto"/>
              </a:rPr>
              <a:t>Framework is based on the Framework Alliance Contract again - and call off terms will be standard forms of contract NEC/JCT/PPC as well as SBCC.</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050">
                <a:solidFill>
                  <a:srgbClr val="1F1F1F"/>
                </a:solidFill>
                <a:latin typeface="Roboto"/>
                <a:ea typeface="Roboto"/>
                <a:cs typeface="Roboto"/>
                <a:sym typeface="Roboto"/>
              </a:rPr>
              <a:t>In terms of pricing - remains the same as before with fee% and rates for management and labour for construction as well as  Fee %, £m2 and £/Unit purchase and hire rates</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None/>
            </a:pPr>
            <a:r>
              <a:rPr lang="en-US" sz="1050">
                <a:solidFill>
                  <a:srgbClr val="1F1F1F"/>
                </a:solidFill>
                <a:latin typeface="Roboto"/>
                <a:ea typeface="Roboto"/>
                <a:cs typeface="Roboto"/>
                <a:sym typeface="Roboto"/>
              </a:rPr>
              <a:t>The slide also shows the annual requirements in those areas that suppliers are required to have &amp; maintain;</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None/>
            </a:pPr>
            <a:r>
              <a:rPr b="1" lang="en-US" sz="1050">
                <a:solidFill>
                  <a:srgbClr val="1F1F1F"/>
                </a:solidFill>
                <a:latin typeface="Roboto"/>
                <a:ea typeface="Roboto"/>
                <a:cs typeface="Roboto"/>
                <a:sym typeface="Roboto"/>
              </a:rPr>
              <a:t>Procurement Flexibility:</a:t>
            </a:r>
            <a:r>
              <a:rPr lang="en-US" sz="1050">
                <a:solidFill>
                  <a:srgbClr val="1F1F1F"/>
                </a:solidFill>
                <a:latin typeface="Roboto"/>
                <a:ea typeface="Roboto"/>
                <a:cs typeface="Roboto"/>
                <a:sym typeface="Roboto"/>
              </a:rPr>
              <a:t> As with the current CWAS framework, supporting all procurement routes (direct award/further competition) and tendering methods to meet diverse client needs.</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None/>
            </a:pPr>
            <a:r>
              <a:rPr lang="en-US" sz="1050">
                <a:solidFill>
                  <a:srgbClr val="1F1F1F"/>
                </a:solidFill>
                <a:latin typeface="Roboto"/>
                <a:ea typeface="Roboto"/>
                <a:cs typeface="Roboto"/>
                <a:sym typeface="Roboto"/>
              </a:rPr>
              <a:t>Lets now look at the annual requirements of you.</a:t>
            </a:r>
            <a:endParaRPr sz="1050">
              <a:solidFill>
                <a:srgbClr val="1F1F1F"/>
              </a:solidFill>
              <a:latin typeface="Roboto"/>
              <a:ea typeface="Roboto"/>
              <a:cs typeface="Roboto"/>
              <a:sym typeface="Roboto"/>
            </a:endParaRPr>
          </a:p>
          <a:p>
            <a:pPr indent="0" lvl="0" marL="0" rtl="0" algn="l">
              <a:lnSpc>
                <a:spcPct val="115000"/>
              </a:lnSpc>
              <a:spcBef>
                <a:spcPts val="1200"/>
              </a:spcBef>
              <a:spcAft>
                <a:spcPts val="0"/>
              </a:spcAft>
              <a:buNone/>
            </a:pPr>
            <a:r>
              <a:t/>
            </a:r>
            <a:endParaRPr sz="1050">
              <a:solidFill>
                <a:srgbClr val="1F1F1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050">
              <a:solidFill>
                <a:srgbClr val="1F1F1F"/>
              </a:solidFill>
              <a:latin typeface="Roboto"/>
              <a:ea typeface="Roboto"/>
              <a:cs typeface="Roboto"/>
              <a:sym typeface="Roboto"/>
            </a:endParaRPr>
          </a:p>
          <a:p>
            <a:pPr indent="0" lvl="0" marL="0" rtl="0" algn="l">
              <a:spcBef>
                <a:spcPts val="0"/>
              </a:spcBef>
              <a:spcAft>
                <a:spcPts val="0"/>
              </a:spcAft>
              <a:buNone/>
            </a:pPr>
            <a:r>
              <a:t/>
            </a:r>
            <a:endParaRPr sz="10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bc09c94340_0_6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bc09c94340_0_69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Framework alliance members</a:t>
            </a:r>
            <a:r>
              <a:rPr lang="en-US" sz="1000">
                <a:solidFill>
                  <a:schemeClr val="dk1"/>
                </a:solidFill>
                <a:latin typeface="Arial"/>
                <a:ea typeface="Arial"/>
                <a:cs typeface="Arial"/>
                <a:sym typeface="Arial"/>
              </a:rPr>
              <a:t> are required to have &amp; maintain;</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u="sng">
                <a:solidFill>
                  <a:schemeClr val="hlink"/>
                </a:solidFill>
                <a:latin typeface="Arial"/>
                <a:ea typeface="Arial"/>
                <a:cs typeface="Arial"/>
                <a:sym typeface="Arial"/>
                <a:hlinkClick r:id="rId2"/>
              </a:rPr>
              <a:t>cyber essentials </a:t>
            </a:r>
            <a:r>
              <a:rPr lang="en-US" sz="1000">
                <a:solidFill>
                  <a:schemeClr val="dk1"/>
                </a:solidFill>
                <a:latin typeface="Arial"/>
                <a:ea typeface="Arial"/>
                <a:cs typeface="Arial"/>
                <a:sym typeface="Arial"/>
              </a:rPr>
              <a:t>(Basic) certificate, an enhanced or plus version for defence lots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Professional Indemnity, Public Liability and Employer Liability insurance to specific values and they will be proportionate to company size</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PPN 002</a:t>
            </a:r>
            <a:r>
              <a:rPr lang="en-US" sz="1000">
                <a:solidFill>
                  <a:schemeClr val="dk1"/>
                </a:solidFill>
                <a:latin typeface="Arial"/>
                <a:ea typeface="Arial"/>
                <a:cs typeface="Arial"/>
                <a:sym typeface="Arial"/>
              </a:rPr>
              <a:t> - Suppliers across all lots will be required to complete and submit an annual social value return</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Suppliers must prepare and submit an annual self audit and assurance certificate.</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PPN 02/23 Suppliers must provide CCS with an annual report stating the steps the organisations has taken to </a:t>
            </a:r>
            <a:r>
              <a:rPr lang="en-US" sz="1000" u="sng">
                <a:solidFill>
                  <a:schemeClr val="hlink"/>
                </a:solidFill>
                <a:latin typeface="Arial"/>
                <a:ea typeface="Arial"/>
                <a:cs typeface="Arial"/>
                <a:sym typeface="Arial"/>
                <a:hlinkClick r:id="rId3"/>
              </a:rPr>
              <a:t>prevent slavery</a:t>
            </a:r>
            <a:r>
              <a:rPr lang="en-US" sz="1000">
                <a:solidFill>
                  <a:schemeClr val="dk1"/>
                </a:solidFill>
                <a:latin typeface="Arial"/>
                <a:ea typeface="Arial"/>
                <a:cs typeface="Arial"/>
                <a:sym typeface="Arial"/>
              </a:rPr>
              <a:t> and</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human trafficking within its supply chain.</a:t>
            </a:r>
            <a:r>
              <a:rPr lang="en-US" sz="1000">
                <a:solidFill>
                  <a:schemeClr val="dk1"/>
                </a:solidFill>
                <a:latin typeface="Arial"/>
                <a:ea typeface="Arial"/>
                <a:cs typeface="Arial"/>
                <a:sym typeface="Arial"/>
              </a:rPr>
              <a:t> This is done via a portal</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u="sng">
                <a:solidFill>
                  <a:schemeClr val="hlink"/>
                </a:solidFill>
                <a:latin typeface="Arial"/>
                <a:ea typeface="Arial"/>
                <a:cs typeface="Arial"/>
                <a:sym typeface="Arial"/>
                <a:hlinkClick r:id="rId4"/>
              </a:rPr>
              <a:t>PPN 10/23</a:t>
            </a:r>
            <a:r>
              <a:rPr lang="en-US" sz="600" u="sng">
                <a:solidFill>
                  <a:schemeClr val="hlink"/>
                </a:solidFill>
                <a:latin typeface="Arial"/>
                <a:ea typeface="Arial"/>
                <a:cs typeface="Arial"/>
                <a:sym typeface="Arial"/>
                <a:hlinkClick r:id="rId5"/>
              </a:rPr>
              <a:t> </a:t>
            </a:r>
            <a:r>
              <a:rPr lang="en-US" sz="600">
                <a:solidFill>
                  <a:schemeClr val="dk1"/>
                </a:solidFill>
                <a:latin typeface="Arial"/>
                <a:ea typeface="Arial"/>
                <a:cs typeface="Arial"/>
                <a:sym typeface="Arial"/>
              </a:rPr>
              <a:t>- </a:t>
            </a:r>
            <a:r>
              <a:rPr lang="en-US" sz="1000">
                <a:solidFill>
                  <a:schemeClr val="dk1"/>
                </a:solidFill>
                <a:latin typeface="Arial"/>
                <a:ea typeface="Arial"/>
                <a:cs typeface="Arial"/>
                <a:sym typeface="Arial"/>
              </a:rPr>
              <a:t>Applies to central government contracts over £5 million. Bidders to demonstrate they are paying</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95% of invoices within 60 days (90% with an action plan), and also paying all their invoices within an average of 55 days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g"/><Relationship Id="rId3" Type="http://schemas.openxmlformats.org/officeDocument/2006/relationships/image" Target="../media/image2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g"/><Relationship Id="rId3"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2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jpg"/><Relationship Id="rId3"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 Id="rId3" Type="http://schemas.openxmlformats.org/officeDocument/2006/relationships/image" Target="../media/image3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5.png"/><Relationship Id="rId6" Type="http://schemas.openxmlformats.org/officeDocument/2006/relationships/image" Target="../media/image3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5.png"/><Relationship Id="rId6" Type="http://schemas.openxmlformats.org/officeDocument/2006/relationships/image" Target="../media/image3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 Id="rId3" Type="http://schemas.openxmlformats.org/officeDocument/2006/relationships/image" Target="../media/image6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5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inspiring"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2771"/>
          <a:stretch/>
        </p:blipFill>
        <p:spPr>
          <a:xfrm>
            <a:off x="3362425" y="0"/>
            <a:ext cx="8871550" cy="4956601"/>
          </a:xfrm>
          <a:prstGeom prst="rect">
            <a:avLst/>
          </a:prstGeom>
          <a:noFill/>
          <a:ln>
            <a:noFill/>
          </a:ln>
        </p:spPr>
      </p:pic>
      <p:pic>
        <p:nvPicPr>
          <p:cNvPr id="11" name="Google Shape;11;p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2" name="Google Shape;12;p2"/>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pic>
        <p:nvPicPr>
          <p:cNvPr id="13" name="Google Shape;13;p2"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14" name="Google Shape;14;p2"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15" name="Google Shape;15;p2"/>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65" name="Shape 65"/>
        <p:cNvGrpSpPr/>
        <p:nvPr/>
      </p:nvGrpSpPr>
      <p:grpSpPr>
        <a:xfrm>
          <a:off x="0" y="0"/>
          <a:ext cx="0" cy="0"/>
          <a:chOff x="0" y="0"/>
          <a:chExt cx="0" cy="0"/>
        </a:xfrm>
      </p:grpSpPr>
      <p:sp>
        <p:nvSpPr>
          <p:cNvPr id="66" name="Google Shape;66;p11"/>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67" name="Google Shape;67;p11"/>
          <p:cNvSpPr txBox="1"/>
          <p:nvPr>
            <p:ph idx="2" type="ctrTitle"/>
          </p:nvPr>
        </p:nvSpPr>
        <p:spPr>
          <a:xfrm>
            <a:off x="3773075" y="576072"/>
            <a:ext cx="75234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68" name="Google Shape;68;p11"/>
          <p:cNvPicPr preferRelativeResize="0"/>
          <p:nvPr/>
        </p:nvPicPr>
        <p:blipFill rotWithShape="1">
          <a:blip r:embed="rId2">
            <a:alphaModFix/>
          </a:blip>
          <a:srcRect b="0" l="5213" r="65468" t="0"/>
          <a:stretch/>
        </p:blipFill>
        <p:spPr>
          <a:xfrm>
            <a:off x="0" y="0"/>
            <a:ext cx="35746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Yellow graphic text">
  <p:cSld name="CUSTOM_2_1_1">
    <p:spTree>
      <p:nvGrpSpPr>
        <p:cNvPr id="69" name="Shape 69"/>
        <p:cNvGrpSpPr/>
        <p:nvPr/>
      </p:nvGrpSpPr>
      <p:grpSpPr>
        <a:xfrm>
          <a:off x="0" y="0"/>
          <a:ext cx="0" cy="0"/>
          <a:chOff x="0" y="0"/>
          <a:chExt cx="0" cy="0"/>
        </a:xfrm>
      </p:grpSpPr>
      <p:sp>
        <p:nvSpPr>
          <p:cNvPr id="70" name="Google Shape;70;p12"/>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71" name="Google Shape;71;p12"/>
          <p:cNvSpPr txBox="1"/>
          <p:nvPr>
            <p:ph idx="2" type="ctrTitle"/>
          </p:nvPr>
        </p:nvSpPr>
        <p:spPr>
          <a:xfrm>
            <a:off x="3773075" y="576072"/>
            <a:ext cx="75234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72" name="Google Shape;72;p12"/>
          <p:cNvPicPr preferRelativeResize="0"/>
          <p:nvPr/>
        </p:nvPicPr>
        <p:blipFill rotWithShape="1">
          <a:blip r:embed="rId2">
            <a:alphaModFix/>
          </a:blip>
          <a:srcRect b="0" l="5213" r="65468" t="0"/>
          <a:stretch/>
        </p:blipFill>
        <p:spPr>
          <a:xfrm>
            <a:off x="0" y="0"/>
            <a:ext cx="35746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ue quarter text">
  <p:cSld name="CUSTOM_3">
    <p:spTree>
      <p:nvGrpSpPr>
        <p:cNvPr id="73" name="Shape 73"/>
        <p:cNvGrpSpPr/>
        <p:nvPr/>
      </p:nvGrpSpPr>
      <p:grpSpPr>
        <a:xfrm>
          <a:off x="0" y="0"/>
          <a:ext cx="0" cy="0"/>
          <a:chOff x="0" y="0"/>
          <a:chExt cx="0" cy="0"/>
        </a:xfrm>
      </p:grpSpPr>
      <p:pic>
        <p:nvPicPr>
          <p:cNvPr id="74" name="Google Shape;74;p13"/>
          <p:cNvPicPr preferRelativeResize="0"/>
          <p:nvPr/>
        </p:nvPicPr>
        <p:blipFill rotWithShape="1">
          <a:blip r:embed="rId2">
            <a:alphaModFix/>
          </a:blip>
          <a:srcRect b="0" l="0" r="57620" t="0"/>
          <a:stretch/>
        </p:blipFill>
        <p:spPr>
          <a:xfrm rot="10800000">
            <a:off x="1" y="2357424"/>
            <a:ext cx="3390899" cy="4500576"/>
          </a:xfrm>
          <a:prstGeom prst="rect">
            <a:avLst/>
          </a:prstGeom>
          <a:noFill/>
          <a:ln>
            <a:noFill/>
          </a:ln>
        </p:spPr>
      </p:pic>
      <p:sp>
        <p:nvSpPr>
          <p:cNvPr id="75" name="Google Shape;75;p13"/>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76" name="Google Shape;76;p13"/>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een quarter text">
  <p:cSld name="CUSTOM_3_1">
    <p:spTree>
      <p:nvGrpSpPr>
        <p:cNvPr id="77" name="Shape 77"/>
        <p:cNvGrpSpPr/>
        <p:nvPr/>
      </p:nvGrpSpPr>
      <p:grpSpPr>
        <a:xfrm>
          <a:off x="0" y="0"/>
          <a:ext cx="0" cy="0"/>
          <a:chOff x="0" y="0"/>
          <a:chExt cx="0" cy="0"/>
        </a:xfrm>
      </p:grpSpPr>
      <p:sp>
        <p:nvSpPr>
          <p:cNvPr id="78" name="Google Shape;78;p14"/>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79" name="Google Shape;79;p14"/>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80" name="Google Shape;80;p14"/>
          <p:cNvPicPr preferRelativeResize="0"/>
          <p:nvPr/>
        </p:nvPicPr>
        <p:blipFill rotWithShape="1">
          <a:blip r:embed="rId2">
            <a:alphaModFix/>
          </a:blip>
          <a:srcRect b="0" l="0" r="57620" t="0"/>
          <a:stretch/>
        </p:blipFill>
        <p:spPr>
          <a:xfrm rot="10800000">
            <a:off x="1" y="2357424"/>
            <a:ext cx="3390899" cy="45005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Yellow quarter text">
  <p:cSld name="CUSTOM_3_1_1">
    <p:spTree>
      <p:nvGrpSpPr>
        <p:cNvPr id="81" name="Shape 81"/>
        <p:cNvGrpSpPr/>
        <p:nvPr/>
      </p:nvGrpSpPr>
      <p:grpSpPr>
        <a:xfrm>
          <a:off x="0" y="0"/>
          <a:ext cx="0" cy="0"/>
          <a:chOff x="0" y="0"/>
          <a:chExt cx="0" cy="0"/>
        </a:xfrm>
      </p:grpSpPr>
      <p:sp>
        <p:nvSpPr>
          <p:cNvPr id="82" name="Google Shape;82;p15"/>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83" name="Google Shape;83;p15"/>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84" name="Google Shape;84;p15"/>
          <p:cNvPicPr preferRelativeResize="0"/>
          <p:nvPr/>
        </p:nvPicPr>
        <p:blipFill rotWithShape="1">
          <a:blip r:embed="rId2">
            <a:alphaModFix/>
          </a:blip>
          <a:srcRect b="0" l="0" r="57620" t="0"/>
          <a:stretch/>
        </p:blipFill>
        <p:spPr>
          <a:xfrm rot="10800000">
            <a:off x="1" y="2357424"/>
            <a:ext cx="3390899" cy="45005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laret quarter text">
  <p:cSld name="CUSTOM_3_1_1_1">
    <p:spTree>
      <p:nvGrpSpPr>
        <p:cNvPr id="85" name="Shape 85"/>
        <p:cNvGrpSpPr/>
        <p:nvPr/>
      </p:nvGrpSpPr>
      <p:grpSpPr>
        <a:xfrm>
          <a:off x="0" y="0"/>
          <a:ext cx="0" cy="0"/>
          <a:chOff x="0" y="0"/>
          <a:chExt cx="0" cy="0"/>
        </a:xfrm>
      </p:grpSpPr>
      <p:sp>
        <p:nvSpPr>
          <p:cNvPr id="86" name="Google Shape;86;p16"/>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87" name="Google Shape;87;p16"/>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88" name="Google Shape;88;p16"/>
          <p:cNvPicPr preferRelativeResize="0"/>
          <p:nvPr/>
        </p:nvPicPr>
        <p:blipFill rotWithShape="1">
          <a:blip r:embed="rId2">
            <a:alphaModFix/>
          </a:blip>
          <a:srcRect b="0" l="0" r="57620" t="0"/>
          <a:stretch/>
        </p:blipFill>
        <p:spPr>
          <a:xfrm rot="10800000">
            <a:off x="1" y="2357424"/>
            <a:ext cx="3390899" cy="45005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89" name="Shape 89"/>
        <p:cNvGrpSpPr/>
        <p:nvPr/>
      </p:nvGrpSpPr>
      <p:grpSpPr>
        <a:xfrm>
          <a:off x="0" y="0"/>
          <a:ext cx="0" cy="0"/>
          <a:chOff x="0" y="0"/>
          <a:chExt cx="0" cy="0"/>
        </a:xfrm>
      </p:grpSpPr>
      <p:sp>
        <p:nvSpPr>
          <p:cNvPr id="90" name="Google Shape;90;p17"/>
          <p:cNvSpPr/>
          <p:nvPr/>
        </p:nvSpPr>
        <p:spPr>
          <a:xfrm rot="5400000">
            <a:off x="5764825" y="-5103300"/>
            <a:ext cx="726900" cy="11844600"/>
          </a:xfrm>
          <a:prstGeom prst="round2SameRect">
            <a:avLst>
              <a:gd fmla="val 46281" name="adj1"/>
              <a:gd fmla="val 50000" name="adj2"/>
            </a:avLst>
          </a:prstGeom>
          <a:solidFill>
            <a:srgbClr val="699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ph type="ctrTitle"/>
          </p:nvPr>
        </p:nvSpPr>
        <p:spPr>
          <a:xfrm>
            <a:off x="466344" y="1600200"/>
            <a:ext cx="9909300" cy="4617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92" name="Google Shape;92;p17"/>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None/>
              <a:defRPr sz="28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93" name="Shape 93"/>
        <p:cNvGrpSpPr/>
        <p:nvPr/>
      </p:nvGrpSpPr>
      <p:grpSpPr>
        <a:xfrm>
          <a:off x="0" y="0"/>
          <a:ext cx="0" cy="0"/>
          <a:chOff x="0" y="0"/>
          <a:chExt cx="0" cy="0"/>
        </a:xfrm>
      </p:grpSpPr>
      <p:sp>
        <p:nvSpPr>
          <p:cNvPr id="94" name="Google Shape;94;p18"/>
          <p:cNvSpPr/>
          <p:nvPr/>
        </p:nvSpPr>
        <p:spPr>
          <a:xfrm rot="5400000">
            <a:off x="5764825" y="-5103300"/>
            <a:ext cx="726900" cy="11844600"/>
          </a:xfrm>
          <a:prstGeom prst="round2SameRect">
            <a:avLst>
              <a:gd fmla="val 46281" name="adj1"/>
              <a:gd fmla="val 50000" name="adj2"/>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8"/>
          <p:cNvSpPr txBox="1"/>
          <p:nvPr>
            <p:ph type="ctrTitle"/>
          </p:nvPr>
        </p:nvSpPr>
        <p:spPr>
          <a:xfrm>
            <a:off x="466344" y="1600200"/>
            <a:ext cx="9581700" cy="4617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96" name="Google Shape;96;p18"/>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None/>
              <a:defRPr sz="2800">
                <a:solidFill>
                  <a:schemeClr val="dk1"/>
                </a:solidFill>
              </a:defRPr>
            </a:lvl1pPr>
            <a:lvl2pPr lvl="1"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data shapes">
  <p:cSld name="CUSTOM_5">
    <p:spTree>
      <p:nvGrpSpPr>
        <p:cNvPr id="97" name="Shape 97"/>
        <p:cNvGrpSpPr/>
        <p:nvPr/>
      </p:nvGrpSpPr>
      <p:grpSpPr>
        <a:xfrm>
          <a:off x="0" y="0"/>
          <a:ext cx="0" cy="0"/>
          <a:chOff x="0" y="0"/>
          <a:chExt cx="0" cy="0"/>
        </a:xfrm>
      </p:grpSpPr>
      <p:sp>
        <p:nvSpPr>
          <p:cNvPr id="98" name="Google Shape;98;p19"/>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99" name="Google Shape;99;p19"/>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1 Blue">
  <p:cSld name="CUSTOM_9">
    <p:spTree>
      <p:nvGrpSpPr>
        <p:cNvPr id="100" name="Shape 100"/>
        <p:cNvGrpSpPr/>
        <p:nvPr/>
      </p:nvGrpSpPr>
      <p:grpSpPr>
        <a:xfrm>
          <a:off x="0" y="0"/>
          <a:ext cx="0" cy="0"/>
          <a:chOff x="0" y="0"/>
          <a:chExt cx="0" cy="0"/>
        </a:xfrm>
      </p:grpSpPr>
      <p:sp>
        <p:nvSpPr>
          <p:cNvPr id="101" name="Google Shape;101;p20"/>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02" name="Google Shape;102;p20"/>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9pPr>
          </a:lstStyle>
          <a:p/>
        </p:txBody>
      </p:sp>
      <p:sp>
        <p:nvSpPr>
          <p:cNvPr id="103" name="Google Shape;103;p20"/>
          <p:cNvSpPr/>
          <p:nvPr/>
        </p:nvSpPr>
        <p:spPr>
          <a:xfrm>
            <a:off x="1511575" y="2593502"/>
            <a:ext cx="2458800" cy="2435700"/>
          </a:xfrm>
          <a:prstGeom prst="round1Rect">
            <a:avLst>
              <a:gd fmla="val 50000" name="adj"/>
            </a:avLst>
          </a:prstGeom>
          <a:solidFill>
            <a:srgbClr val="699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0"/>
          <p:cNvSpPr/>
          <p:nvPr/>
        </p:nvSpPr>
        <p:spPr>
          <a:xfrm>
            <a:off x="4812750" y="2593502"/>
            <a:ext cx="2458800" cy="2435700"/>
          </a:xfrm>
          <a:prstGeom prst="round1Rect">
            <a:avLst>
              <a:gd fmla="val 50000" name="adj"/>
            </a:avLst>
          </a:prstGeom>
          <a:solidFill>
            <a:srgbClr val="B4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0"/>
          <p:cNvSpPr/>
          <p:nvPr/>
        </p:nvSpPr>
        <p:spPr>
          <a:xfrm>
            <a:off x="8221625" y="2593502"/>
            <a:ext cx="2458800" cy="2435700"/>
          </a:xfrm>
          <a:prstGeom prst="round1Rect">
            <a:avLst>
              <a:gd fmla="val 50000" name="adj"/>
            </a:avLst>
          </a:prstGeom>
          <a:solidFill>
            <a:srgbClr val="D2E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0"/>
          <p:cNvSpPr txBox="1"/>
          <p:nvPr>
            <p:ph idx="3" type="ctrTitle"/>
          </p:nvPr>
        </p:nvSpPr>
        <p:spPr>
          <a:xfrm>
            <a:off x="163451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07" name="Google Shape;107;p20"/>
          <p:cNvSpPr txBox="1"/>
          <p:nvPr>
            <p:ph idx="4" type="ctrTitle"/>
          </p:nvPr>
        </p:nvSpPr>
        <p:spPr>
          <a:xfrm>
            <a:off x="49280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08" name="Google Shape;108;p20"/>
          <p:cNvSpPr txBox="1"/>
          <p:nvPr>
            <p:ph idx="5" type="ctrTitle"/>
          </p:nvPr>
        </p:nvSpPr>
        <p:spPr>
          <a:xfrm>
            <a:off x="83113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reassuring">
  <p:cSld name="TITLE_1">
    <p:spTree>
      <p:nvGrpSpPr>
        <p:cNvPr id="16" name="Shape 16"/>
        <p:cNvGrpSpPr/>
        <p:nvPr/>
      </p:nvGrpSpPr>
      <p:grpSpPr>
        <a:xfrm>
          <a:off x="0" y="0"/>
          <a:ext cx="0" cy="0"/>
          <a:chOff x="0" y="0"/>
          <a:chExt cx="0" cy="0"/>
        </a:xfrm>
      </p:grpSpPr>
      <p:pic>
        <p:nvPicPr>
          <p:cNvPr id="17" name="Google Shape;17;p3" title="GettyImages-1371093382.jpg"/>
          <p:cNvPicPr preferRelativeResize="0"/>
          <p:nvPr/>
        </p:nvPicPr>
        <p:blipFill rotWithShape="1">
          <a:blip r:embed="rId2">
            <a:alphaModFix/>
          </a:blip>
          <a:srcRect b="6514" l="0" r="0" t="6522"/>
          <a:stretch/>
        </p:blipFill>
        <p:spPr>
          <a:xfrm>
            <a:off x="3318025" y="0"/>
            <a:ext cx="8873974" cy="5147102"/>
          </a:xfrm>
          <a:prstGeom prst="rect">
            <a:avLst/>
          </a:prstGeom>
          <a:noFill/>
          <a:ln>
            <a:noFill/>
          </a:ln>
        </p:spPr>
      </p:pic>
      <p:pic>
        <p:nvPicPr>
          <p:cNvPr id="18" name="Google Shape;18;p3"/>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9" name="Google Shape;19;p3"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20" name="Google Shape;20;p3"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21" name="Google Shape;21;p3"/>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22" name="Google Shape;22;p3"/>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2 green">
  <p:cSld name="CUSTOM_9_1">
    <p:spTree>
      <p:nvGrpSpPr>
        <p:cNvPr id="109" name="Shape 109"/>
        <p:cNvGrpSpPr/>
        <p:nvPr/>
      </p:nvGrpSpPr>
      <p:grpSpPr>
        <a:xfrm>
          <a:off x="0" y="0"/>
          <a:ext cx="0" cy="0"/>
          <a:chOff x="0" y="0"/>
          <a:chExt cx="0" cy="0"/>
        </a:xfrm>
      </p:grpSpPr>
      <p:sp>
        <p:nvSpPr>
          <p:cNvPr id="110" name="Google Shape;110;p21"/>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11" name="Google Shape;111;p21"/>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112" name="Google Shape;112;p21"/>
          <p:cNvSpPr/>
          <p:nvPr/>
        </p:nvSpPr>
        <p:spPr>
          <a:xfrm>
            <a:off x="1511575" y="2593502"/>
            <a:ext cx="2458800" cy="2435700"/>
          </a:xfrm>
          <a:prstGeom prst="round1Rect">
            <a:avLst>
              <a:gd fmla="val 50000" name="adj"/>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1"/>
          <p:cNvSpPr/>
          <p:nvPr/>
        </p:nvSpPr>
        <p:spPr>
          <a:xfrm>
            <a:off x="4812750" y="2593502"/>
            <a:ext cx="2458800" cy="2435700"/>
          </a:xfrm>
          <a:prstGeom prst="round1Rect">
            <a:avLst>
              <a:gd fmla="val 50000" name="adj"/>
            </a:avLst>
          </a:prstGeom>
          <a:solidFill>
            <a:srgbClr val="D2D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1"/>
          <p:cNvSpPr/>
          <p:nvPr/>
        </p:nvSpPr>
        <p:spPr>
          <a:xfrm>
            <a:off x="8221625" y="2593502"/>
            <a:ext cx="2458800" cy="2435700"/>
          </a:xfrm>
          <a:prstGeom prst="round1Rect">
            <a:avLst>
              <a:gd fmla="val 50000" name="adj"/>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1"/>
          <p:cNvSpPr txBox="1"/>
          <p:nvPr>
            <p:ph idx="3" type="ctrTitle"/>
          </p:nvPr>
        </p:nvSpPr>
        <p:spPr>
          <a:xfrm>
            <a:off x="163451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16" name="Google Shape;116;p21"/>
          <p:cNvSpPr txBox="1"/>
          <p:nvPr>
            <p:ph idx="4" type="ctrTitle"/>
          </p:nvPr>
        </p:nvSpPr>
        <p:spPr>
          <a:xfrm>
            <a:off x="49280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17" name="Google Shape;117;p21"/>
          <p:cNvSpPr txBox="1"/>
          <p:nvPr>
            <p:ph idx="5" type="ctrTitle"/>
          </p:nvPr>
        </p:nvSpPr>
        <p:spPr>
          <a:xfrm>
            <a:off x="83113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3 Yellow">
  <p:cSld name="CUSTOM_9_1_1">
    <p:spTree>
      <p:nvGrpSpPr>
        <p:cNvPr id="118" name="Shape 118"/>
        <p:cNvGrpSpPr/>
        <p:nvPr/>
      </p:nvGrpSpPr>
      <p:grpSpPr>
        <a:xfrm>
          <a:off x="0" y="0"/>
          <a:ext cx="0" cy="0"/>
          <a:chOff x="0" y="0"/>
          <a:chExt cx="0" cy="0"/>
        </a:xfrm>
      </p:grpSpPr>
      <p:sp>
        <p:nvSpPr>
          <p:cNvPr id="119" name="Google Shape;119;p22"/>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0" name="Google Shape;120;p22"/>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121" name="Google Shape;121;p22"/>
          <p:cNvSpPr/>
          <p:nvPr/>
        </p:nvSpPr>
        <p:spPr>
          <a:xfrm>
            <a:off x="1511575" y="2593502"/>
            <a:ext cx="2458800" cy="2435700"/>
          </a:xfrm>
          <a:prstGeom prst="round1Rect">
            <a:avLst>
              <a:gd fmla="val 50000" name="adj"/>
            </a:avLst>
          </a:prstGeom>
          <a:solidFill>
            <a:srgbClr val="FFC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p:nvPr/>
        </p:nvSpPr>
        <p:spPr>
          <a:xfrm>
            <a:off x="4812750" y="2593502"/>
            <a:ext cx="2458800" cy="2435700"/>
          </a:xfrm>
          <a:prstGeom prst="round1Rect">
            <a:avLst>
              <a:gd fmla="val 50000" name="adj"/>
            </a:avLst>
          </a:prstGeom>
          <a:solidFill>
            <a:srgbClr val="FFE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2"/>
          <p:cNvSpPr/>
          <p:nvPr/>
        </p:nvSpPr>
        <p:spPr>
          <a:xfrm>
            <a:off x="8221625" y="2593502"/>
            <a:ext cx="2458800" cy="2435700"/>
          </a:xfrm>
          <a:prstGeom prst="round1Rect">
            <a:avLst>
              <a:gd fmla="val 50000" name="adj"/>
            </a:avLst>
          </a:prstGeom>
          <a:solidFill>
            <a:srgbClr val="FFED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2"/>
          <p:cNvSpPr txBox="1"/>
          <p:nvPr>
            <p:ph idx="3" type="ctrTitle"/>
          </p:nvPr>
        </p:nvSpPr>
        <p:spPr>
          <a:xfrm>
            <a:off x="163451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5" name="Google Shape;125;p22"/>
          <p:cNvSpPr txBox="1"/>
          <p:nvPr>
            <p:ph idx="4" type="ctrTitle"/>
          </p:nvPr>
        </p:nvSpPr>
        <p:spPr>
          <a:xfrm>
            <a:off x="49280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6" name="Google Shape;126;p22"/>
          <p:cNvSpPr txBox="1"/>
          <p:nvPr>
            <p:ph idx="5" type="ctrTitle"/>
          </p:nvPr>
        </p:nvSpPr>
        <p:spPr>
          <a:xfrm>
            <a:off x="83113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4 ">
  <p:cSld name="CUSTOM_9_1_1_1">
    <p:spTree>
      <p:nvGrpSpPr>
        <p:cNvPr id="127" name="Shape 127"/>
        <p:cNvGrpSpPr/>
        <p:nvPr/>
      </p:nvGrpSpPr>
      <p:grpSpPr>
        <a:xfrm>
          <a:off x="0" y="0"/>
          <a:ext cx="0" cy="0"/>
          <a:chOff x="0" y="0"/>
          <a:chExt cx="0" cy="0"/>
        </a:xfrm>
      </p:grpSpPr>
      <p:sp>
        <p:nvSpPr>
          <p:cNvPr id="128" name="Google Shape;128;p23"/>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9" name="Google Shape;129;p23"/>
          <p:cNvSpPr txBox="1"/>
          <p:nvPr>
            <p:ph idx="2" type="ctrTitle"/>
          </p:nvPr>
        </p:nvSpPr>
        <p:spPr>
          <a:xfrm>
            <a:off x="457200" y="571500"/>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130" name="Google Shape;130;p23"/>
          <p:cNvPicPr preferRelativeResize="0"/>
          <p:nvPr/>
        </p:nvPicPr>
        <p:blipFill>
          <a:blip r:embed="rId2">
            <a:alphaModFix/>
          </a:blip>
          <a:stretch>
            <a:fillRect/>
          </a:stretch>
        </p:blipFill>
        <p:spPr>
          <a:xfrm>
            <a:off x="430838" y="2650225"/>
            <a:ext cx="548640" cy="548640"/>
          </a:xfrm>
          <a:prstGeom prst="rect">
            <a:avLst/>
          </a:prstGeom>
          <a:noFill/>
          <a:ln>
            <a:noFill/>
          </a:ln>
        </p:spPr>
      </p:pic>
      <p:pic>
        <p:nvPicPr>
          <p:cNvPr id="131" name="Google Shape;131;p23"/>
          <p:cNvPicPr preferRelativeResize="0"/>
          <p:nvPr/>
        </p:nvPicPr>
        <p:blipFill>
          <a:blip r:embed="rId3">
            <a:alphaModFix/>
          </a:blip>
          <a:stretch>
            <a:fillRect/>
          </a:stretch>
        </p:blipFill>
        <p:spPr>
          <a:xfrm>
            <a:off x="3222164" y="2650225"/>
            <a:ext cx="548640" cy="548640"/>
          </a:xfrm>
          <a:prstGeom prst="rect">
            <a:avLst/>
          </a:prstGeom>
          <a:noFill/>
          <a:ln>
            <a:noFill/>
          </a:ln>
        </p:spPr>
      </p:pic>
      <p:pic>
        <p:nvPicPr>
          <p:cNvPr id="132" name="Google Shape;132;p23"/>
          <p:cNvPicPr preferRelativeResize="0"/>
          <p:nvPr/>
        </p:nvPicPr>
        <p:blipFill>
          <a:blip r:embed="rId4">
            <a:alphaModFix/>
          </a:blip>
          <a:stretch>
            <a:fillRect/>
          </a:stretch>
        </p:blipFill>
        <p:spPr>
          <a:xfrm>
            <a:off x="6109189" y="2650225"/>
            <a:ext cx="548640" cy="548640"/>
          </a:xfrm>
          <a:prstGeom prst="rect">
            <a:avLst/>
          </a:prstGeom>
          <a:noFill/>
          <a:ln>
            <a:noFill/>
          </a:ln>
        </p:spPr>
      </p:pic>
      <p:pic>
        <p:nvPicPr>
          <p:cNvPr id="133" name="Google Shape;133;p23"/>
          <p:cNvPicPr preferRelativeResize="0"/>
          <p:nvPr/>
        </p:nvPicPr>
        <p:blipFill>
          <a:blip r:embed="rId5">
            <a:alphaModFix/>
          </a:blip>
          <a:stretch>
            <a:fillRect/>
          </a:stretch>
        </p:blipFill>
        <p:spPr>
          <a:xfrm>
            <a:off x="8996214" y="2650225"/>
            <a:ext cx="548640" cy="548640"/>
          </a:xfrm>
          <a:prstGeom prst="rect">
            <a:avLst/>
          </a:prstGeom>
          <a:noFill/>
          <a:ln>
            <a:noFill/>
          </a:ln>
        </p:spPr>
      </p:pic>
      <p:sp>
        <p:nvSpPr>
          <p:cNvPr id="134" name="Google Shape;134;p23"/>
          <p:cNvSpPr/>
          <p:nvPr/>
        </p:nvSpPr>
        <p:spPr>
          <a:xfrm>
            <a:off x="707437" y="3351277"/>
            <a:ext cx="2458800" cy="2435700"/>
          </a:xfrm>
          <a:prstGeom prst="round1Rect">
            <a:avLst>
              <a:gd fmla="val 50000" name="adj"/>
            </a:avLst>
          </a:prstGeom>
          <a:noFill/>
          <a:ln cap="flat" cmpd="sng" w="2857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txBox="1"/>
          <p:nvPr/>
        </p:nvSpPr>
        <p:spPr>
          <a:xfrm>
            <a:off x="815138"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
        <p:nvSpPr>
          <p:cNvPr id="136" name="Google Shape;136;p23"/>
          <p:cNvSpPr/>
          <p:nvPr/>
        </p:nvSpPr>
        <p:spPr>
          <a:xfrm>
            <a:off x="3551412" y="3351277"/>
            <a:ext cx="2458800" cy="2435700"/>
          </a:xfrm>
          <a:prstGeom prst="round1Rect">
            <a:avLst>
              <a:gd fmla="val 50000" name="adj"/>
            </a:avLst>
          </a:prstGeom>
          <a:noFill/>
          <a:ln cap="flat" cmpd="sng" w="2857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txBox="1"/>
          <p:nvPr/>
        </p:nvSpPr>
        <p:spPr>
          <a:xfrm>
            <a:off x="3659113"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
        <p:nvSpPr>
          <p:cNvPr id="138" name="Google Shape;138;p23"/>
          <p:cNvSpPr/>
          <p:nvPr/>
        </p:nvSpPr>
        <p:spPr>
          <a:xfrm>
            <a:off x="6426887" y="3351277"/>
            <a:ext cx="2458800" cy="2435700"/>
          </a:xfrm>
          <a:prstGeom prst="round1Rect">
            <a:avLst>
              <a:gd fmla="val 50000" name="adj"/>
            </a:avLst>
          </a:prstGeom>
          <a:noFill/>
          <a:ln cap="flat" cmpd="sng" w="28575">
            <a:solidFill>
              <a:srgbClr val="FFC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3"/>
          <p:cNvSpPr txBox="1"/>
          <p:nvPr/>
        </p:nvSpPr>
        <p:spPr>
          <a:xfrm>
            <a:off x="6534588"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
        <p:nvSpPr>
          <p:cNvPr id="140" name="Google Shape;140;p23"/>
          <p:cNvSpPr/>
          <p:nvPr/>
        </p:nvSpPr>
        <p:spPr>
          <a:xfrm>
            <a:off x="9302362" y="3351277"/>
            <a:ext cx="2458800" cy="2435700"/>
          </a:xfrm>
          <a:prstGeom prst="round1Rect">
            <a:avLst>
              <a:gd fmla="val 50000" name="adj"/>
            </a:avLst>
          </a:prstGeom>
          <a:noFill/>
          <a:ln cap="flat" cmpd="sng" w="28575">
            <a:solidFill>
              <a:srgbClr val="9300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txBox="1"/>
          <p:nvPr/>
        </p:nvSpPr>
        <p:spPr>
          <a:xfrm>
            <a:off x="9410063"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blue">
  <p:cSld name="CUSTOM_9_1_1_1_1">
    <p:spTree>
      <p:nvGrpSpPr>
        <p:cNvPr id="142" name="Shape 142"/>
        <p:cNvGrpSpPr/>
        <p:nvPr/>
      </p:nvGrpSpPr>
      <p:grpSpPr>
        <a:xfrm>
          <a:off x="0" y="0"/>
          <a:ext cx="0" cy="0"/>
          <a:chOff x="0" y="0"/>
          <a:chExt cx="0" cy="0"/>
        </a:xfrm>
      </p:grpSpPr>
      <p:sp>
        <p:nvSpPr>
          <p:cNvPr id="143" name="Google Shape;143;p24"/>
          <p:cNvSpPr txBox="1"/>
          <p:nvPr>
            <p:ph type="ctrTitle"/>
          </p:nvPr>
        </p:nvSpPr>
        <p:spPr>
          <a:xfrm>
            <a:off x="457200"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44" name="Google Shape;144;p24"/>
          <p:cNvSpPr txBox="1"/>
          <p:nvPr>
            <p:ph idx="2" type="ctrTitle"/>
          </p:nvPr>
        </p:nvSpPr>
        <p:spPr>
          <a:xfrm>
            <a:off x="457200" y="571500"/>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graphicFrame>
        <p:nvGraphicFramePr>
          <p:cNvPr id="145" name="Google Shape;145;p24"/>
          <p:cNvGraphicFramePr/>
          <p:nvPr/>
        </p:nvGraphicFramePr>
        <p:xfrm>
          <a:off x="457197" y="2492227"/>
          <a:ext cx="3000000" cy="3000000"/>
        </p:xfrm>
        <a:graphic>
          <a:graphicData uri="http://schemas.openxmlformats.org/drawingml/2006/table">
            <a:tbl>
              <a:tblPr>
                <a:noFill/>
                <a:tableStyleId>{4EA8A431-1974-4C99-B3A0-8E4D5EC85D90}</a:tableStyleId>
              </a:tblPr>
              <a:tblGrid>
                <a:gridCol w="3817275"/>
                <a:gridCol w="3777325"/>
                <a:gridCol w="3702025"/>
              </a:tblGrid>
              <a:tr h="477100">
                <a:tc>
                  <a:txBody>
                    <a:bodyPr/>
                    <a:lstStyle/>
                    <a:p>
                      <a:pPr indent="0" lvl="0" marL="91440" marR="0" rtl="0" algn="l">
                        <a:lnSpc>
                          <a:spcPct val="100000"/>
                        </a:lnSpc>
                        <a:spcBef>
                          <a:spcPts val="0"/>
                        </a:spcBef>
                        <a:spcAft>
                          <a:spcPts val="0"/>
                        </a:spcAft>
                        <a:buClr>
                          <a:srgbClr val="FFFFFF"/>
                        </a:buClr>
                        <a:buSzPts val="850"/>
                        <a:buFont typeface="Arial"/>
                        <a:buNone/>
                      </a:pPr>
                      <a:r>
                        <a:t/>
                      </a:r>
                      <a:endParaRPr b="1" sz="1800">
                        <a:solidFill>
                          <a:srgbClr val="262626"/>
                        </a:solidFill>
                      </a:endParaRPr>
                    </a:p>
                  </a:txBody>
                  <a:tcPr marT="8775" marB="7200" marR="8800" marL="332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FF"/>
                    </a:solidFill>
                  </a:tcPr>
                </a:tc>
                <a:tc>
                  <a:txBody>
                    <a:bodyPr/>
                    <a:lstStyle/>
                    <a:p>
                      <a:pPr indent="0" lvl="0" marL="91440" marR="0" rtl="0" algn="l">
                        <a:lnSpc>
                          <a:spcPct val="100000"/>
                        </a:lnSpc>
                        <a:spcBef>
                          <a:spcPts val="0"/>
                        </a:spcBef>
                        <a:spcAft>
                          <a:spcPts val="0"/>
                        </a:spcAft>
                        <a:buClr>
                          <a:srgbClr val="FFFFFF"/>
                        </a:buClr>
                        <a:buSzPts val="850"/>
                        <a:buFont typeface="Arial"/>
                        <a:buNone/>
                      </a:pPr>
                      <a:r>
                        <a:t/>
                      </a:r>
                      <a:endParaRPr b="1" sz="1800">
                        <a:solidFill>
                          <a:srgbClr val="4D4E53"/>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FF"/>
                    </a:solidFill>
                  </a:tcPr>
                </a:tc>
                <a:tc>
                  <a:txBody>
                    <a:bodyPr/>
                    <a:lstStyle/>
                    <a:p>
                      <a:pPr indent="0" lvl="0" marL="91440" rtl="0" algn="l">
                        <a:spcBef>
                          <a:spcPts val="0"/>
                        </a:spcBef>
                        <a:spcAft>
                          <a:spcPts val="0"/>
                        </a:spcAft>
                        <a:buClr>
                          <a:srgbClr val="FFFFFF"/>
                        </a:buClr>
                        <a:buSzPts val="850"/>
                        <a:buFont typeface="Arial"/>
                        <a:buNone/>
                      </a:pPr>
                      <a:r>
                        <a:t/>
                      </a:r>
                      <a:endParaRPr b="1" sz="1800">
                        <a:solidFill>
                          <a:srgbClr val="000000"/>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FF"/>
                    </a:solidFill>
                  </a:tcPr>
                </a:tc>
              </a:tr>
              <a:tr h="358300">
                <a:tc>
                  <a:txBody>
                    <a:bodyPr/>
                    <a:lstStyle/>
                    <a:p>
                      <a:pPr indent="0" lvl="0" marL="91440" marR="0" rtl="0" algn="l">
                        <a:spcBef>
                          <a:spcPts val="0"/>
                        </a:spcBef>
                        <a:spcAft>
                          <a:spcPts val="0"/>
                        </a:spcAft>
                        <a:buClr>
                          <a:srgbClr val="404040"/>
                        </a:buClr>
                        <a:buSzPts val="850"/>
                        <a:buFont typeface="Arial"/>
                        <a:buNone/>
                      </a:pPr>
                      <a:r>
                        <a:t/>
                      </a:r>
                      <a:endParaRPr sz="1600"/>
                    </a:p>
                  </a:txBody>
                  <a:tcPr marT="0" marB="0" marR="0" marL="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0" marB="0" marR="0" marL="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0" marB="0" marR="0" marL="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spcBef>
                          <a:spcPts val="0"/>
                        </a:spcBef>
                        <a:spcAft>
                          <a:spcPts val="0"/>
                        </a:spcAft>
                        <a:buClr>
                          <a:srgbClr val="404040"/>
                        </a:buClr>
                        <a:buSzPts val="850"/>
                        <a:buFont typeface="Arial"/>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rtl="0" algn="l">
                        <a:spcBef>
                          <a:spcPts val="0"/>
                        </a:spcBef>
                        <a:spcAft>
                          <a:spcPts val="0"/>
                        </a:spcAft>
                        <a:buClr>
                          <a:srgbClr val="000000"/>
                        </a:buClr>
                        <a:buSzPts val="850"/>
                        <a:buFont typeface="Calibri"/>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b="0" i="0" sz="1600" u="none" cap="none" strike="noStrike">
                        <a:solidFill>
                          <a:srgbClr val="404040"/>
                        </a:solidFill>
                        <a:latin typeface="Arial"/>
                        <a:ea typeface="Arial"/>
                        <a:cs typeface="Arial"/>
                        <a:sym typeface="Arial"/>
                      </a:endParaRPr>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rtl="0" algn="l">
                        <a:spcBef>
                          <a:spcPts val="0"/>
                        </a:spcBef>
                        <a:spcAft>
                          <a:spcPts val="0"/>
                        </a:spcAft>
                        <a:buClr>
                          <a:srgbClr val="000000"/>
                        </a:buClr>
                        <a:buSzPts val="850"/>
                        <a:buFont typeface="Calibri"/>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rtl="0" algn="l">
                        <a:spcBef>
                          <a:spcPts val="0"/>
                        </a:spcBef>
                        <a:spcAft>
                          <a:spcPts val="0"/>
                        </a:spcAft>
                        <a:buClr>
                          <a:srgbClr val="000000"/>
                        </a:buClr>
                        <a:buSzPts val="850"/>
                        <a:buFont typeface="Calibri"/>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b="0" i="0" sz="1600" u="none" cap="none" strike="noStrike">
                        <a:solidFill>
                          <a:srgbClr val="404040"/>
                        </a:solidFill>
                        <a:latin typeface="Arial"/>
                        <a:ea typeface="Arial"/>
                        <a:cs typeface="Arial"/>
                        <a:sym typeface="Arial"/>
                      </a:endParaRPr>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bl>
          </a:graphicData>
        </a:graphic>
      </p:graphicFrame>
      <p:sp>
        <p:nvSpPr>
          <p:cNvPr id="146" name="Google Shape;146;p24"/>
          <p:cNvSpPr txBox="1"/>
          <p:nvPr>
            <p:ph idx="3" type="ctrTitle"/>
          </p:nvPr>
        </p:nvSpPr>
        <p:spPr>
          <a:xfrm>
            <a:off x="43966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47" name="Google Shape;147;p24"/>
          <p:cNvSpPr txBox="1"/>
          <p:nvPr>
            <p:ph idx="4" type="ctrTitle"/>
          </p:nvPr>
        </p:nvSpPr>
        <p:spPr>
          <a:xfrm>
            <a:off x="43966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48" name="Google Shape;148;p24"/>
          <p:cNvSpPr txBox="1"/>
          <p:nvPr>
            <p:ph idx="5" type="ctrTitle"/>
          </p:nvPr>
        </p:nvSpPr>
        <p:spPr>
          <a:xfrm>
            <a:off x="43966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49" name="Google Shape;149;p24"/>
          <p:cNvSpPr txBox="1"/>
          <p:nvPr>
            <p:ph idx="6" type="ctrTitle"/>
          </p:nvPr>
        </p:nvSpPr>
        <p:spPr>
          <a:xfrm>
            <a:off x="43966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0" name="Google Shape;150;p24"/>
          <p:cNvSpPr txBox="1"/>
          <p:nvPr>
            <p:ph idx="7" type="ctrTitle"/>
          </p:nvPr>
        </p:nvSpPr>
        <p:spPr>
          <a:xfrm>
            <a:off x="43966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1" name="Google Shape;151;p24"/>
          <p:cNvSpPr txBox="1"/>
          <p:nvPr>
            <p:ph idx="8" type="ctrTitle"/>
          </p:nvPr>
        </p:nvSpPr>
        <p:spPr>
          <a:xfrm>
            <a:off x="43966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2" name="Google Shape;152;p24"/>
          <p:cNvSpPr txBox="1"/>
          <p:nvPr>
            <p:ph idx="9" type="ctrTitle"/>
          </p:nvPr>
        </p:nvSpPr>
        <p:spPr>
          <a:xfrm>
            <a:off x="43966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3" name="Google Shape;153;p24"/>
          <p:cNvSpPr txBox="1"/>
          <p:nvPr>
            <p:ph idx="13" type="ctrTitle"/>
          </p:nvPr>
        </p:nvSpPr>
        <p:spPr>
          <a:xfrm>
            <a:off x="5739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4" name="Google Shape;154;p24"/>
          <p:cNvSpPr txBox="1"/>
          <p:nvPr>
            <p:ph idx="14" type="ctrTitle"/>
          </p:nvPr>
        </p:nvSpPr>
        <p:spPr>
          <a:xfrm>
            <a:off x="5739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5" name="Google Shape;155;p24"/>
          <p:cNvSpPr txBox="1"/>
          <p:nvPr>
            <p:ph idx="15" type="ctrTitle"/>
          </p:nvPr>
        </p:nvSpPr>
        <p:spPr>
          <a:xfrm>
            <a:off x="5739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6" name="Google Shape;156;p24"/>
          <p:cNvSpPr txBox="1"/>
          <p:nvPr>
            <p:ph idx="16" type="ctrTitle"/>
          </p:nvPr>
        </p:nvSpPr>
        <p:spPr>
          <a:xfrm>
            <a:off x="5739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7" name="Google Shape;157;p24"/>
          <p:cNvSpPr txBox="1"/>
          <p:nvPr>
            <p:ph idx="17" type="ctrTitle"/>
          </p:nvPr>
        </p:nvSpPr>
        <p:spPr>
          <a:xfrm>
            <a:off x="5739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8" name="Google Shape;158;p24"/>
          <p:cNvSpPr txBox="1"/>
          <p:nvPr>
            <p:ph idx="18" type="ctrTitle"/>
          </p:nvPr>
        </p:nvSpPr>
        <p:spPr>
          <a:xfrm>
            <a:off x="5739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59" name="Google Shape;159;p24"/>
          <p:cNvSpPr txBox="1"/>
          <p:nvPr>
            <p:ph idx="19" type="ctrTitle"/>
          </p:nvPr>
        </p:nvSpPr>
        <p:spPr>
          <a:xfrm>
            <a:off x="5739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0" name="Google Shape;160;p24"/>
          <p:cNvSpPr txBox="1"/>
          <p:nvPr>
            <p:ph idx="20" type="ctrTitle"/>
          </p:nvPr>
        </p:nvSpPr>
        <p:spPr>
          <a:xfrm>
            <a:off x="82193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1" name="Google Shape;161;p24"/>
          <p:cNvSpPr txBox="1"/>
          <p:nvPr>
            <p:ph idx="21" type="ctrTitle"/>
          </p:nvPr>
        </p:nvSpPr>
        <p:spPr>
          <a:xfrm>
            <a:off x="82193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2" name="Google Shape;162;p24"/>
          <p:cNvSpPr txBox="1"/>
          <p:nvPr>
            <p:ph idx="22" type="ctrTitle"/>
          </p:nvPr>
        </p:nvSpPr>
        <p:spPr>
          <a:xfrm>
            <a:off x="82193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3" name="Google Shape;163;p24"/>
          <p:cNvSpPr txBox="1"/>
          <p:nvPr>
            <p:ph idx="23" type="ctrTitle"/>
          </p:nvPr>
        </p:nvSpPr>
        <p:spPr>
          <a:xfrm>
            <a:off x="82193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4" name="Google Shape;164;p24"/>
          <p:cNvSpPr txBox="1"/>
          <p:nvPr>
            <p:ph idx="24" type="ctrTitle"/>
          </p:nvPr>
        </p:nvSpPr>
        <p:spPr>
          <a:xfrm>
            <a:off x="82193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5" name="Google Shape;165;p24"/>
          <p:cNvSpPr txBox="1"/>
          <p:nvPr>
            <p:ph idx="25" type="ctrTitle"/>
          </p:nvPr>
        </p:nvSpPr>
        <p:spPr>
          <a:xfrm>
            <a:off x="82193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6" name="Google Shape;166;p24"/>
          <p:cNvSpPr txBox="1"/>
          <p:nvPr>
            <p:ph idx="26" type="ctrTitle"/>
          </p:nvPr>
        </p:nvSpPr>
        <p:spPr>
          <a:xfrm>
            <a:off x="82193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67" name="Google Shape;167;p24"/>
          <p:cNvSpPr txBox="1"/>
          <p:nvPr>
            <p:ph idx="27" type="ctrTitle"/>
          </p:nvPr>
        </p:nvSpPr>
        <p:spPr>
          <a:xfrm>
            <a:off x="5739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
        <p:nvSpPr>
          <p:cNvPr id="168" name="Google Shape;168;p24"/>
          <p:cNvSpPr txBox="1"/>
          <p:nvPr>
            <p:ph idx="28" type="ctrTitle"/>
          </p:nvPr>
        </p:nvSpPr>
        <p:spPr>
          <a:xfrm>
            <a:off x="43966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
        <p:nvSpPr>
          <p:cNvPr id="169" name="Google Shape;169;p24"/>
          <p:cNvSpPr txBox="1"/>
          <p:nvPr>
            <p:ph idx="29" type="ctrTitle"/>
          </p:nvPr>
        </p:nvSpPr>
        <p:spPr>
          <a:xfrm>
            <a:off x="82193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green">
  <p:cSld name="CUSTOM_9_1_1_1_1_1">
    <p:spTree>
      <p:nvGrpSpPr>
        <p:cNvPr id="170" name="Shape 170"/>
        <p:cNvGrpSpPr/>
        <p:nvPr/>
      </p:nvGrpSpPr>
      <p:grpSpPr>
        <a:xfrm>
          <a:off x="0" y="0"/>
          <a:ext cx="0" cy="0"/>
          <a:chOff x="0" y="0"/>
          <a:chExt cx="0" cy="0"/>
        </a:xfrm>
      </p:grpSpPr>
      <p:sp>
        <p:nvSpPr>
          <p:cNvPr id="171" name="Google Shape;171;p25"/>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2" name="Google Shape;172;p25"/>
          <p:cNvSpPr txBox="1"/>
          <p:nvPr>
            <p:ph idx="2" type="ctrTitle"/>
          </p:nvPr>
        </p:nvSpPr>
        <p:spPr>
          <a:xfrm>
            <a:off x="457200" y="571500"/>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graphicFrame>
        <p:nvGraphicFramePr>
          <p:cNvPr id="173" name="Google Shape;173;p25"/>
          <p:cNvGraphicFramePr/>
          <p:nvPr/>
        </p:nvGraphicFramePr>
        <p:xfrm>
          <a:off x="460160" y="2496852"/>
          <a:ext cx="3000000" cy="3000000"/>
        </p:xfrm>
        <a:graphic>
          <a:graphicData uri="http://schemas.openxmlformats.org/drawingml/2006/table">
            <a:tbl>
              <a:tblPr>
                <a:noFill/>
                <a:tableStyleId>{4EA8A431-1974-4C99-B3A0-8E4D5EC85D90}</a:tableStyleId>
              </a:tblPr>
              <a:tblGrid>
                <a:gridCol w="3808850"/>
                <a:gridCol w="3502050"/>
                <a:gridCol w="3960775"/>
              </a:tblGrid>
              <a:tr h="477100">
                <a:tc>
                  <a:txBody>
                    <a:bodyPr/>
                    <a:lstStyle/>
                    <a:p>
                      <a:pPr indent="0" lvl="0" marL="91440" marR="0" rtl="0" algn="l">
                        <a:lnSpc>
                          <a:spcPct val="100000"/>
                        </a:lnSpc>
                        <a:spcBef>
                          <a:spcPts val="0"/>
                        </a:spcBef>
                        <a:spcAft>
                          <a:spcPts val="0"/>
                        </a:spcAft>
                        <a:buClr>
                          <a:srgbClr val="FFFFFF"/>
                        </a:buClr>
                        <a:buSzPts val="850"/>
                        <a:buFont typeface="Arial"/>
                        <a:buNone/>
                      </a:pPr>
                      <a:r>
                        <a:t/>
                      </a:r>
                      <a:endParaRPr b="1" sz="1600">
                        <a:solidFill>
                          <a:srgbClr val="262626"/>
                        </a:solidFill>
                      </a:endParaRPr>
                    </a:p>
                  </a:txBody>
                  <a:tcPr marT="8775" marB="7200" marR="8800" marL="332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A6B808"/>
                      </a:solidFill>
                      <a:prstDash val="solid"/>
                      <a:round/>
                      <a:headEnd len="sm" w="sm" type="none"/>
                      <a:tailEnd len="sm" w="sm" type="none"/>
                    </a:lnB>
                    <a:solidFill>
                      <a:srgbClr val="A6B808"/>
                    </a:solidFill>
                  </a:tcPr>
                </a:tc>
                <a:tc>
                  <a:txBody>
                    <a:bodyPr/>
                    <a:lstStyle/>
                    <a:p>
                      <a:pPr indent="0" lvl="0" marL="91440" rtl="0" algn="l">
                        <a:spcBef>
                          <a:spcPts val="0"/>
                        </a:spcBef>
                        <a:spcAft>
                          <a:spcPts val="0"/>
                        </a:spcAft>
                        <a:buClr>
                          <a:schemeClr val="lt1"/>
                        </a:buClr>
                        <a:buSzPts val="850"/>
                        <a:buFont typeface="Arial"/>
                        <a:buNone/>
                      </a:pPr>
                      <a:r>
                        <a:t/>
                      </a:r>
                      <a:endParaRPr b="1" sz="1800">
                        <a:solidFill>
                          <a:srgbClr val="4D4E53"/>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A6B808"/>
                      </a:solidFill>
                      <a:prstDash val="solid"/>
                      <a:round/>
                      <a:headEnd len="sm" w="sm" type="none"/>
                      <a:tailEnd len="sm" w="sm" type="none"/>
                    </a:lnB>
                    <a:solidFill>
                      <a:srgbClr val="A6B808"/>
                    </a:solidFill>
                  </a:tcPr>
                </a:tc>
                <a:tc>
                  <a:txBody>
                    <a:bodyPr/>
                    <a:lstStyle/>
                    <a:p>
                      <a:pPr indent="0" lvl="0" marL="91440" rtl="0" algn="l">
                        <a:spcBef>
                          <a:spcPts val="0"/>
                        </a:spcBef>
                        <a:spcAft>
                          <a:spcPts val="0"/>
                        </a:spcAft>
                        <a:buClr>
                          <a:schemeClr val="lt1"/>
                        </a:buClr>
                        <a:buSzPts val="850"/>
                        <a:buFont typeface="Arial"/>
                        <a:buNone/>
                      </a:pPr>
                      <a:r>
                        <a:t/>
                      </a:r>
                      <a:endParaRPr b="1" sz="1600">
                        <a:solidFill>
                          <a:srgbClr val="000000"/>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A6B808"/>
                      </a:solidFill>
                      <a:prstDash val="solid"/>
                      <a:round/>
                      <a:headEnd len="sm" w="sm" type="none"/>
                      <a:tailEnd len="sm" w="sm" type="none"/>
                    </a:lnB>
                    <a:solidFill>
                      <a:srgbClr val="A6B808"/>
                    </a:solidFill>
                  </a:tcPr>
                </a:tc>
              </a:tr>
              <a:tr h="358300">
                <a:tc>
                  <a:txBody>
                    <a:bodyPr/>
                    <a:lstStyle/>
                    <a:p>
                      <a:pPr indent="0" lvl="0" marL="0" rtl="0" algn="l">
                        <a:spcBef>
                          <a:spcPts val="0"/>
                        </a:spcBef>
                        <a:spcAft>
                          <a:spcPts val="0"/>
                        </a:spcAft>
                        <a:buNone/>
                      </a:pPr>
                      <a:r>
                        <a:t/>
                      </a:r>
                      <a:endParaRPr/>
                    </a:p>
                  </a:txBody>
                  <a:tcPr marT="0" marB="0" marR="0" marL="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0" marL="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bl>
          </a:graphicData>
        </a:graphic>
      </p:graphicFrame>
      <p:sp>
        <p:nvSpPr>
          <p:cNvPr id="174" name="Google Shape;174;p25"/>
          <p:cNvSpPr txBox="1"/>
          <p:nvPr>
            <p:ph idx="3" type="ctrTitle"/>
          </p:nvPr>
        </p:nvSpPr>
        <p:spPr>
          <a:xfrm>
            <a:off x="43966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5" name="Google Shape;175;p25"/>
          <p:cNvSpPr txBox="1"/>
          <p:nvPr>
            <p:ph idx="4" type="ctrTitle"/>
          </p:nvPr>
        </p:nvSpPr>
        <p:spPr>
          <a:xfrm>
            <a:off x="43966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6" name="Google Shape;176;p25"/>
          <p:cNvSpPr txBox="1"/>
          <p:nvPr>
            <p:ph idx="5" type="ctrTitle"/>
          </p:nvPr>
        </p:nvSpPr>
        <p:spPr>
          <a:xfrm>
            <a:off x="43966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7" name="Google Shape;177;p25"/>
          <p:cNvSpPr txBox="1"/>
          <p:nvPr>
            <p:ph idx="6" type="ctrTitle"/>
          </p:nvPr>
        </p:nvSpPr>
        <p:spPr>
          <a:xfrm>
            <a:off x="43966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8" name="Google Shape;178;p25"/>
          <p:cNvSpPr txBox="1"/>
          <p:nvPr>
            <p:ph idx="7" type="ctrTitle"/>
          </p:nvPr>
        </p:nvSpPr>
        <p:spPr>
          <a:xfrm>
            <a:off x="43966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9" name="Google Shape;179;p25"/>
          <p:cNvSpPr txBox="1"/>
          <p:nvPr>
            <p:ph idx="8" type="ctrTitle"/>
          </p:nvPr>
        </p:nvSpPr>
        <p:spPr>
          <a:xfrm>
            <a:off x="43966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0" name="Google Shape;180;p25"/>
          <p:cNvSpPr txBox="1"/>
          <p:nvPr>
            <p:ph idx="9" type="ctrTitle"/>
          </p:nvPr>
        </p:nvSpPr>
        <p:spPr>
          <a:xfrm>
            <a:off x="43966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1" name="Google Shape;181;p25"/>
          <p:cNvSpPr txBox="1"/>
          <p:nvPr>
            <p:ph idx="13" type="ctrTitle"/>
          </p:nvPr>
        </p:nvSpPr>
        <p:spPr>
          <a:xfrm>
            <a:off x="5739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2" name="Google Shape;182;p25"/>
          <p:cNvSpPr txBox="1"/>
          <p:nvPr>
            <p:ph idx="14" type="ctrTitle"/>
          </p:nvPr>
        </p:nvSpPr>
        <p:spPr>
          <a:xfrm>
            <a:off x="5739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3" name="Google Shape;183;p25"/>
          <p:cNvSpPr txBox="1"/>
          <p:nvPr>
            <p:ph idx="15" type="ctrTitle"/>
          </p:nvPr>
        </p:nvSpPr>
        <p:spPr>
          <a:xfrm>
            <a:off x="5739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4" name="Google Shape;184;p25"/>
          <p:cNvSpPr txBox="1"/>
          <p:nvPr>
            <p:ph idx="16" type="ctrTitle"/>
          </p:nvPr>
        </p:nvSpPr>
        <p:spPr>
          <a:xfrm>
            <a:off x="5739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5" name="Google Shape;185;p25"/>
          <p:cNvSpPr txBox="1"/>
          <p:nvPr>
            <p:ph idx="17" type="ctrTitle"/>
          </p:nvPr>
        </p:nvSpPr>
        <p:spPr>
          <a:xfrm>
            <a:off x="5739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6" name="Google Shape;186;p25"/>
          <p:cNvSpPr txBox="1"/>
          <p:nvPr>
            <p:ph idx="18" type="ctrTitle"/>
          </p:nvPr>
        </p:nvSpPr>
        <p:spPr>
          <a:xfrm>
            <a:off x="5739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7" name="Google Shape;187;p25"/>
          <p:cNvSpPr txBox="1"/>
          <p:nvPr>
            <p:ph idx="19" type="ctrTitle"/>
          </p:nvPr>
        </p:nvSpPr>
        <p:spPr>
          <a:xfrm>
            <a:off x="5739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8" name="Google Shape;188;p25"/>
          <p:cNvSpPr txBox="1"/>
          <p:nvPr>
            <p:ph idx="20" type="ctrTitle"/>
          </p:nvPr>
        </p:nvSpPr>
        <p:spPr>
          <a:xfrm>
            <a:off x="79145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9" name="Google Shape;189;p25"/>
          <p:cNvSpPr txBox="1"/>
          <p:nvPr>
            <p:ph idx="21" type="ctrTitle"/>
          </p:nvPr>
        </p:nvSpPr>
        <p:spPr>
          <a:xfrm>
            <a:off x="79145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0" name="Google Shape;190;p25"/>
          <p:cNvSpPr txBox="1"/>
          <p:nvPr>
            <p:ph idx="22" type="ctrTitle"/>
          </p:nvPr>
        </p:nvSpPr>
        <p:spPr>
          <a:xfrm>
            <a:off x="79145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1" name="Google Shape;191;p25"/>
          <p:cNvSpPr txBox="1"/>
          <p:nvPr>
            <p:ph idx="23" type="ctrTitle"/>
          </p:nvPr>
        </p:nvSpPr>
        <p:spPr>
          <a:xfrm>
            <a:off x="79145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2" name="Google Shape;192;p25"/>
          <p:cNvSpPr txBox="1"/>
          <p:nvPr>
            <p:ph idx="24" type="ctrTitle"/>
          </p:nvPr>
        </p:nvSpPr>
        <p:spPr>
          <a:xfrm>
            <a:off x="79145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3" name="Google Shape;193;p25"/>
          <p:cNvSpPr txBox="1"/>
          <p:nvPr>
            <p:ph idx="25" type="ctrTitle"/>
          </p:nvPr>
        </p:nvSpPr>
        <p:spPr>
          <a:xfrm>
            <a:off x="79145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4" name="Google Shape;194;p25"/>
          <p:cNvSpPr txBox="1"/>
          <p:nvPr>
            <p:ph idx="26" type="ctrTitle"/>
          </p:nvPr>
        </p:nvSpPr>
        <p:spPr>
          <a:xfrm>
            <a:off x="79145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5" name="Google Shape;195;p25"/>
          <p:cNvSpPr txBox="1"/>
          <p:nvPr>
            <p:ph idx="27" type="ctrTitle"/>
          </p:nvPr>
        </p:nvSpPr>
        <p:spPr>
          <a:xfrm>
            <a:off x="5739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
        <p:nvSpPr>
          <p:cNvPr id="196" name="Google Shape;196;p25"/>
          <p:cNvSpPr txBox="1"/>
          <p:nvPr>
            <p:ph idx="28" type="ctrTitle"/>
          </p:nvPr>
        </p:nvSpPr>
        <p:spPr>
          <a:xfrm>
            <a:off x="43966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
        <p:nvSpPr>
          <p:cNvPr id="197" name="Google Shape;197;p25"/>
          <p:cNvSpPr txBox="1"/>
          <p:nvPr>
            <p:ph idx="29" type="ctrTitle"/>
          </p:nvPr>
        </p:nvSpPr>
        <p:spPr>
          <a:xfrm>
            <a:off x="79145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1 - Inspiring">
  <p:cSld name="CUSTOM_6">
    <p:spTree>
      <p:nvGrpSpPr>
        <p:cNvPr id="198" name="Shape 198"/>
        <p:cNvGrpSpPr/>
        <p:nvPr/>
      </p:nvGrpSpPr>
      <p:grpSpPr>
        <a:xfrm>
          <a:off x="0" y="0"/>
          <a:ext cx="0" cy="0"/>
          <a:chOff x="0" y="0"/>
          <a:chExt cx="0" cy="0"/>
        </a:xfrm>
      </p:grpSpPr>
      <p:pic>
        <p:nvPicPr>
          <p:cNvPr id="199" name="Google Shape;199;p26" title="GettyImages-2164186046.jpg"/>
          <p:cNvPicPr preferRelativeResize="0"/>
          <p:nvPr/>
        </p:nvPicPr>
        <p:blipFill rotWithShape="1">
          <a:blip r:embed="rId2">
            <a:alphaModFix/>
          </a:blip>
          <a:srcRect b="30" l="0" r="0" t="20"/>
          <a:stretch/>
        </p:blipFill>
        <p:spPr>
          <a:xfrm>
            <a:off x="1904987" y="0"/>
            <a:ext cx="10287012" cy="6858000"/>
          </a:xfrm>
          <a:prstGeom prst="rect">
            <a:avLst/>
          </a:prstGeom>
          <a:noFill/>
          <a:ln>
            <a:noFill/>
          </a:ln>
        </p:spPr>
      </p:pic>
      <p:pic>
        <p:nvPicPr>
          <p:cNvPr id="200" name="Google Shape;200;p26"/>
          <p:cNvPicPr preferRelativeResize="0"/>
          <p:nvPr/>
        </p:nvPicPr>
        <p:blipFill>
          <a:blip r:embed="rId3">
            <a:alphaModFix/>
          </a:blip>
          <a:stretch>
            <a:fillRect/>
          </a:stretch>
        </p:blipFill>
        <p:spPr>
          <a:xfrm>
            <a:off x="0" y="0"/>
            <a:ext cx="7012151" cy="6858000"/>
          </a:xfrm>
          <a:prstGeom prst="rect">
            <a:avLst/>
          </a:prstGeom>
          <a:noFill/>
          <a:ln>
            <a:noFill/>
          </a:ln>
        </p:spPr>
      </p:pic>
      <p:sp>
        <p:nvSpPr>
          <p:cNvPr id="201" name="Google Shape;201;p26"/>
          <p:cNvSpPr txBox="1"/>
          <p:nvPr>
            <p:ph type="ctrTitle"/>
          </p:nvPr>
        </p:nvSpPr>
        <p:spPr>
          <a:xfrm>
            <a:off x="457200" y="2477950"/>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02" name="Google Shape;202;p26"/>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2 - Reassuring">
  <p:cSld name="CUSTOM_6_2">
    <p:spTree>
      <p:nvGrpSpPr>
        <p:cNvPr id="203" name="Shape 203"/>
        <p:cNvGrpSpPr/>
        <p:nvPr/>
      </p:nvGrpSpPr>
      <p:grpSpPr>
        <a:xfrm>
          <a:off x="0" y="0"/>
          <a:ext cx="0" cy="0"/>
          <a:chOff x="0" y="0"/>
          <a:chExt cx="0" cy="0"/>
        </a:xfrm>
      </p:grpSpPr>
      <p:pic>
        <p:nvPicPr>
          <p:cNvPr id="204" name="Google Shape;204;p27" title="GettyImages-1573046745.jpg"/>
          <p:cNvPicPr preferRelativeResize="0"/>
          <p:nvPr/>
        </p:nvPicPr>
        <p:blipFill rotWithShape="1">
          <a:blip r:embed="rId2">
            <a:alphaModFix/>
          </a:blip>
          <a:srcRect b="0" l="10" r="10" t="0"/>
          <a:stretch/>
        </p:blipFill>
        <p:spPr>
          <a:xfrm>
            <a:off x="1904987" y="0"/>
            <a:ext cx="10287012" cy="6857999"/>
          </a:xfrm>
          <a:prstGeom prst="rect">
            <a:avLst/>
          </a:prstGeom>
          <a:noFill/>
          <a:ln>
            <a:noFill/>
          </a:ln>
        </p:spPr>
      </p:pic>
      <p:pic>
        <p:nvPicPr>
          <p:cNvPr id="205" name="Google Shape;205;p27"/>
          <p:cNvPicPr preferRelativeResize="0"/>
          <p:nvPr/>
        </p:nvPicPr>
        <p:blipFill>
          <a:blip r:embed="rId3">
            <a:alphaModFix/>
          </a:blip>
          <a:stretch>
            <a:fillRect/>
          </a:stretch>
        </p:blipFill>
        <p:spPr>
          <a:xfrm>
            <a:off x="0" y="0"/>
            <a:ext cx="6997700" cy="6858000"/>
          </a:xfrm>
          <a:prstGeom prst="rect">
            <a:avLst/>
          </a:prstGeom>
          <a:noFill/>
          <a:ln>
            <a:noFill/>
          </a:ln>
        </p:spPr>
      </p:pic>
      <p:sp>
        <p:nvSpPr>
          <p:cNvPr id="206" name="Google Shape;206;p27"/>
          <p:cNvSpPr txBox="1"/>
          <p:nvPr>
            <p:ph type="ctrTitle"/>
          </p:nvPr>
        </p:nvSpPr>
        <p:spPr>
          <a:xfrm>
            <a:off x="457200" y="2474450"/>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07" name="Google Shape;207;p27"/>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3 - Knowledgable">
  <p:cSld name="CUSTOM_6_2_1">
    <p:spTree>
      <p:nvGrpSpPr>
        <p:cNvPr id="208" name="Shape 208"/>
        <p:cNvGrpSpPr/>
        <p:nvPr/>
      </p:nvGrpSpPr>
      <p:grpSpPr>
        <a:xfrm>
          <a:off x="0" y="0"/>
          <a:ext cx="0" cy="0"/>
          <a:chOff x="0" y="0"/>
          <a:chExt cx="0" cy="0"/>
        </a:xfrm>
      </p:grpSpPr>
      <p:pic>
        <p:nvPicPr>
          <p:cNvPr id="209" name="Google Shape;209;p28"/>
          <p:cNvPicPr preferRelativeResize="0"/>
          <p:nvPr/>
        </p:nvPicPr>
        <p:blipFill>
          <a:blip r:embed="rId2">
            <a:alphaModFix/>
          </a:blip>
          <a:stretch>
            <a:fillRect/>
          </a:stretch>
        </p:blipFill>
        <p:spPr>
          <a:xfrm>
            <a:off x="1904987" y="0"/>
            <a:ext cx="10287013" cy="6858000"/>
          </a:xfrm>
          <a:prstGeom prst="rect">
            <a:avLst/>
          </a:prstGeom>
          <a:noFill/>
          <a:ln>
            <a:noFill/>
          </a:ln>
        </p:spPr>
      </p:pic>
      <p:pic>
        <p:nvPicPr>
          <p:cNvPr id="210" name="Google Shape;210;p28"/>
          <p:cNvPicPr preferRelativeResize="0"/>
          <p:nvPr/>
        </p:nvPicPr>
        <p:blipFill>
          <a:blip r:embed="rId3">
            <a:alphaModFix/>
          </a:blip>
          <a:stretch>
            <a:fillRect/>
          </a:stretch>
        </p:blipFill>
        <p:spPr>
          <a:xfrm>
            <a:off x="0" y="0"/>
            <a:ext cx="7027399" cy="6858000"/>
          </a:xfrm>
          <a:prstGeom prst="rect">
            <a:avLst/>
          </a:prstGeom>
          <a:noFill/>
          <a:ln>
            <a:noFill/>
          </a:ln>
        </p:spPr>
      </p:pic>
      <p:sp>
        <p:nvSpPr>
          <p:cNvPr id="211" name="Google Shape;211;p28"/>
          <p:cNvSpPr txBox="1"/>
          <p:nvPr>
            <p:ph type="ctrTitle"/>
          </p:nvPr>
        </p:nvSpPr>
        <p:spPr>
          <a:xfrm>
            <a:off x="457200" y="2477825"/>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12" name="Google Shape;212;p28"/>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1 - Inspiring">
  <p:cSld name="CUSTOM_6_1">
    <p:spTree>
      <p:nvGrpSpPr>
        <p:cNvPr id="213" name="Shape 213"/>
        <p:cNvGrpSpPr/>
        <p:nvPr/>
      </p:nvGrpSpPr>
      <p:grpSpPr>
        <a:xfrm>
          <a:off x="0" y="0"/>
          <a:ext cx="0" cy="0"/>
          <a:chOff x="0" y="0"/>
          <a:chExt cx="0" cy="0"/>
        </a:xfrm>
      </p:grpSpPr>
      <p:pic>
        <p:nvPicPr>
          <p:cNvPr id="214" name="Google Shape;214;p29" title="GettyImages-1086089542.jpg"/>
          <p:cNvPicPr preferRelativeResize="0"/>
          <p:nvPr/>
        </p:nvPicPr>
        <p:blipFill rotWithShape="1">
          <a:blip r:embed="rId2">
            <a:alphaModFix/>
          </a:blip>
          <a:srcRect b="0" l="5697" r="5697" t="0"/>
          <a:stretch/>
        </p:blipFill>
        <p:spPr>
          <a:xfrm>
            <a:off x="3088600" y="0"/>
            <a:ext cx="9103401" cy="6858000"/>
          </a:xfrm>
          <a:prstGeom prst="rect">
            <a:avLst/>
          </a:prstGeom>
          <a:noFill/>
          <a:ln>
            <a:noFill/>
          </a:ln>
        </p:spPr>
      </p:pic>
      <p:pic>
        <p:nvPicPr>
          <p:cNvPr id="215" name="Google Shape;215;p29"/>
          <p:cNvPicPr preferRelativeResize="0"/>
          <p:nvPr/>
        </p:nvPicPr>
        <p:blipFill>
          <a:blip r:embed="rId3">
            <a:alphaModFix/>
          </a:blip>
          <a:stretch>
            <a:fillRect/>
          </a:stretch>
        </p:blipFill>
        <p:spPr>
          <a:xfrm>
            <a:off x="0" y="0"/>
            <a:ext cx="7010250" cy="6858000"/>
          </a:xfrm>
          <a:prstGeom prst="rect">
            <a:avLst/>
          </a:prstGeom>
          <a:noFill/>
          <a:ln>
            <a:noFill/>
          </a:ln>
        </p:spPr>
      </p:pic>
      <p:sp>
        <p:nvSpPr>
          <p:cNvPr id="216" name="Google Shape;216;p29"/>
          <p:cNvSpPr txBox="1"/>
          <p:nvPr>
            <p:ph type="ctrTitle"/>
          </p:nvPr>
        </p:nvSpPr>
        <p:spPr>
          <a:xfrm>
            <a:off x="457200" y="2473725"/>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17" name="Google Shape;217;p29"/>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2 - Reassuring">
  <p:cSld name="CUSTOM_6_1_1">
    <p:spTree>
      <p:nvGrpSpPr>
        <p:cNvPr id="218" name="Shape 218"/>
        <p:cNvGrpSpPr/>
        <p:nvPr/>
      </p:nvGrpSpPr>
      <p:grpSpPr>
        <a:xfrm>
          <a:off x="0" y="0"/>
          <a:ext cx="0" cy="0"/>
          <a:chOff x="0" y="0"/>
          <a:chExt cx="0" cy="0"/>
        </a:xfrm>
      </p:grpSpPr>
      <p:pic>
        <p:nvPicPr>
          <p:cNvPr id="219" name="Google Shape;219;p30" title="GettyImages-1458977523.jpg"/>
          <p:cNvPicPr preferRelativeResize="0"/>
          <p:nvPr/>
        </p:nvPicPr>
        <p:blipFill rotWithShape="1">
          <a:blip r:embed="rId2">
            <a:alphaModFix/>
          </a:blip>
          <a:srcRect b="0" l="5728" r="5737" t="0"/>
          <a:stretch/>
        </p:blipFill>
        <p:spPr>
          <a:xfrm>
            <a:off x="3088600" y="0"/>
            <a:ext cx="9103401" cy="6858000"/>
          </a:xfrm>
          <a:prstGeom prst="rect">
            <a:avLst/>
          </a:prstGeom>
          <a:noFill/>
          <a:ln>
            <a:noFill/>
          </a:ln>
        </p:spPr>
      </p:pic>
      <p:pic>
        <p:nvPicPr>
          <p:cNvPr id="220" name="Google Shape;220;p30"/>
          <p:cNvPicPr preferRelativeResize="0"/>
          <p:nvPr/>
        </p:nvPicPr>
        <p:blipFill>
          <a:blip r:embed="rId3">
            <a:alphaModFix/>
          </a:blip>
          <a:stretch>
            <a:fillRect/>
          </a:stretch>
        </p:blipFill>
        <p:spPr>
          <a:xfrm>
            <a:off x="-12" y="0"/>
            <a:ext cx="7012375" cy="6858000"/>
          </a:xfrm>
          <a:prstGeom prst="rect">
            <a:avLst/>
          </a:prstGeom>
          <a:noFill/>
          <a:ln>
            <a:noFill/>
          </a:ln>
        </p:spPr>
      </p:pic>
      <p:sp>
        <p:nvSpPr>
          <p:cNvPr id="221" name="Google Shape;221;p30"/>
          <p:cNvSpPr txBox="1"/>
          <p:nvPr>
            <p:ph type="ctrTitle"/>
          </p:nvPr>
        </p:nvSpPr>
        <p:spPr>
          <a:xfrm>
            <a:off x="457200" y="2473725"/>
            <a:ext cx="29826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22" name="Google Shape;222;p30"/>
          <p:cNvSpPr txBox="1"/>
          <p:nvPr>
            <p:ph idx="2" type="ctrTitle"/>
          </p:nvPr>
        </p:nvSpPr>
        <p:spPr>
          <a:xfrm>
            <a:off x="466344" y="4459725"/>
            <a:ext cx="31716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knowledgeable">
  <p:cSld name="TITLE_1_1">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0" l="0" r="0" t="6130"/>
          <a:stretch/>
        </p:blipFill>
        <p:spPr>
          <a:xfrm>
            <a:off x="3188575" y="0"/>
            <a:ext cx="9003426" cy="5007400"/>
          </a:xfrm>
          <a:prstGeom prst="rect">
            <a:avLst/>
          </a:prstGeom>
          <a:noFill/>
          <a:ln>
            <a:noFill/>
          </a:ln>
        </p:spPr>
      </p:pic>
      <p:pic>
        <p:nvPicPr>
          <p:cNvPr id="25" name="Google Shape;25;p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26" name="Google Shape;26;p4"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27" name="Google Shape;27;p4"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28" name="Google Shape;28;p4"/>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29" name="Google Shape;29;p4"/>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3 - Knowledgable">
  <p:cSld name="CUSTOM_6_1_1_1">
    <p:spTree>
      <p:nvGrpSpPr>
        <p:cNvPr id="223" name="Shape 223"/>
        <p:cNvGrpSpPr/>
        <p:nvPr/>
      </p:nvGrpSpPr>
      <p:grpSpPr>
        <a:xfrm>
          <a:off x="0" y="0"/>
          <a:ext cx="0" cy="0"/>
          <a:chOff x="0" y="0"/>
          <a:chExt cx="0" cy="0"/>
        </a:xfrm>
      </p:grpSpPr>
      <p:pic>
        <p:nvPicPr>
          <p:cNvPr id="224" name="Google Shape;224;p31" title="GettyImages-2181356150.jpg"/>
          <p:cNvPicPr preferRelativeResize="0"/>
          <p:nvPr/>
        </p:nvPicPr>
        <p:blipFill rotWithShape="1">
          <a:blip r:embed="rId2">
            <a:alphaModFix/>
          </a:blip>
          <a:srcRect b="0" l="5760" r="5768" t="0"/>
          <a:stretch/>
        </p:blipFill>
        <p:spPr>
          <a:xfrm>
            <a:off x="3088600" y="0"/>
            <a:ext cx="9103401" cy="6857999"/>
          </a:xfrm>
          <a:prstGeom prst="rect">
            <a:avLst/>
          </a:prstGeom>
          <a:noFill/>
          <a:ln>
            <a:noFill/>
          </a:ln>
        </p:spPr>
      </p:pic>
      <p:pic>
        <p:nvPicPr>
          <p:cNvPr id="225" name="Google Shape;225;p31"/>
          <p:cNvPicPr preferRelativeResize="0"/>
          <p:nvPr/>
        </p:nvPicPr>
        <p:blipFill>
          <a:blip r:embed="rId3">
            <a:alphaModFix/>
          </a:blip>
          <a:stretch>
            <a:fillRect/>
          </a:stretch>
        </p:blipFill>
        <p:spPr>
          <a:xfrm>
            <a:off x="0" y="0"/>
            <a:ext cx="7008799" cy="6858000"/>
          </a:xfrm>
          <a:prstGeom prst="rect">
            <a:avLst/>
          </a:prstGeom>
          <a:noFill/>
          <a:ln>
            <a:noFill/>
          </a:ln>
        </p:spPr>
      </p:pic>
      <p:sp>
        <p:nvSpPr>
          <p:cNvPr id="226" name="Google Shape;226;p31"/>
          <p:cNvSpPr txBox="1"/>
          <p:nvPr>
            <p:ph type="ctrTitle"/>
          </p:nvPr>
        </p:nvSpPr>
        <p:spPr>
          <a:xfrm>
            <a:off x="457200" y="2473725"/>
            <a:ext cx="29826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27" name="Google Shape;227;p31"/>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1 - Inspiring">
  <p:cSld name="CUSTOM_7">
    <p:spTree>
      <p:nvGrpSpPr>
        <p:cNvPr id="228" name="Shape 228"/>
        <p:cNvGrpSpPr/>
        <p:nvPr/>
      </p:nvGrpSpPr>
      <p:grpSpPr>
        <a:xfrm>
          <a:off x="0" y="0"/>
          <a:ext cx="0" cy="0"/>
          <a:chOff x="0" y="0"/>
          <a:chExt cx="0" cy="0"/>
        </a:xfrm>
      </p:grpSpPr>
      <p:pic>
        <p:nvPicPr>
          <p:cNvPr id="229" name="Google Shape;229;p32" title="GettyImages-2174924311.jpg"/>
          <p:cNvPicPr preferRelativeResize="0"/>
          <p:nvPr/>
        </p:nvPicPr>
        <p:blipFill rotWithShape="1">
          <a:blip r:embed="rId2">
            <a:alphaModFix/>
          </a:blip>
          <a:srcRect b="0" l="-19950" r="19950" t="0"/>
          <a:stretch/>
        </p:blipFill>
        <p:spPr>
          <a:xfrm>
            <a:off x="1894969" y="0"/>
            <a:ext cx="10297032" cy="6858001"/>
          </a:xfrm>
          <a:prstGeom prst="rect">
            <a:avLst/>
          </a:prstGeom>
          <a:noFill/>
          <a:ln>
            <a:noFill/>
          </a:ln>
        </p:spPr>
      </p:pic>
      <p:pic>
        <p:nvPicPr>
          <p:cNvPr id="230" name="Google Shape;230;p32"/>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31" name="Google Shape;231;p32"/>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32" name="Google Shape;232;p32"/>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2 - Reassuring">
  <p:cSld name="CUSTOM_7_2">
    <p:spTree>
      <p:nvGrpSpPr>
        <p:cNvPr id="233" name="Shape 233"/>
        <p:cNvGrpSpPr/>
        <p:nvPr/>
      </p:nvGrpSpPr>
      <p:grpSpPr>
        <a:xfrm>
          <a:off x="0" y="0"/>
          <a:ext cx="0" cy="0"/>
          <a:chOff x="0" y="0"/>
          <a:chExt cx="0" cy="0"/>
        </a:xfrm>
      </p:grpSpPr>
      <p:pic>
        <p:nvPicPr>
          <p:cNvPr id="234" name="Google Shape;234;p33"/>
          <p:cNvPicPr preferRelativeResize="0"/>
          <p:nvPr/>
        </p:nvPicPr>
        <p:blipFill rotWithShape="1">
          <a:blip r:embed="rId2">
            <a:alphaModFix/>
          </a:blip>
          <a:srcRect b="0" l="23095" r="28397" t="0"/>
          <a:stretch/>
        </p:blipFill>
        <p:spPr>
          <a:xfrm>
            <a:off x="7201825" y="0"/>
            <a:ext cx="4990175" cy="6858000"/>
          </a:xfrm>
          <a:prstGeom prst="rect">
            <a:avLst/>
          </a:prstGeom>
          <a:noFill/>
          <a:ln>
            <a:noFill/>
          </a:ln>
        </p:spPr>
      </p:pic>
      <p:pic>
        <p:nvPicPr>
          <p:cNvPr id="235" name="Google Shape;235;p33"/>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36" name="Google Shape;236;p33"/>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37" name="Google Shape;237;p33"/>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3 - Knowledgable">
  <p:cSld name="CUSTOM_7_2_1">
    <p:spTree>
      <p:nvGrpSpPr>
        <p:cNvPr id="238" name="Shape 238"/>
        <p:cNvGrpSpPr/>
        <p:nvPr/>
      </p:nvGrpSpPr>
      <p:grpSpPr>
        <a:xfrm>
          <a:off x="0" y="0"/>
          <a:ext cx="0" cy="0"/>
          <a:chOff x="0" y="0"/>
          <a:chExt cx="0" cy="0"/>
        </a:xfrm>
      </p:grpSpPr>
      <p:pic>
        <p:nvPicPr>
          <p:cNvPr id="239" name="Google Shape;239;p34" title="GettyImages-2159067590.jpg"/>
          <p:cNvPicPr preferRelativeResize="0"/>
          <p:nvPr/>
        </p:nvPicPr>
        <p:blipFill rotWithShape="1">
          <a:blip r:embed="rId2">
            <a:alphaModFix/>
          </a:blip>
          <a:srcRect b="0" l="-27620" r="27620" t="0"/>
          <a:stretch/>
        </p:blipFill>
        <p:spPr>
          <a:xfrm>
            <a:off x="1902482" y="0"/>
            <a:ext cx="10289531" cy="6857999"/>
          </a:xfrm>
          <a:prstGeom prst="rect">
            <a:avLst/>
          </a:prstGeom>
          <a:noFill/>
          <a:ln>
            <a:noFill/>
          </a:ln>
        </p:spPr>
      </p:pic>
      <p:pic>
        <p:nvPicPr>
          <p:cNvPr id="240" name="Google Shape;240;p34"/>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41" name="Google Shape;241;p34"/>
          <p:cNvSpPr txBox="1"/>
          <p:nvPr>
            <p:ph type="ctrTitle"/>
          </p:nvPr>
        </p:nvSpPr>
        <p:spPr>
          <a:xfrm>
            <a:off x="466344" y="292755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42" name="Google Shape;242;p34"/>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1 - Inspiring">
  <p:cSld name="CUSTOM_7_1">
    <p:spTree>
      <p:nvGrpSpPr>
        <p:cNvPr id="243" name="Shape 243"/>
        <p:cNvGrpSpPr/>
        <p:nvPr/>
      </p:nvGrpSpPr>
      <p:grpSpPr>
        <a:xfrm>
          <a:off x="0" y="0"/>
          <a:ext cx="0" cy="0"/>
          <a:chOff x="0" y="0"/>
          <a:chExt cx="0" cy="0"/>
        </a:xfrm>
      </p:grpSpPr>
      <p:pic>
        <p:nvPicPr>
          <p:cNvPr id="244" name="Google Shape;244;p35"/>
          <p:cNvPicPr preferRelativeResize="0"/>
          <p:nvPr/>
        </p:nvPicPr>
        <p:blipFill rotWithShape="1">
          <a:blip r:embed="rId2">
            <a:alphaModFix/>
          </a:blip>
          <a:srcRect b="0" l="0" r="37931" t="0"/>
          <a:stretch/>
        </p:blipFill>
        <p:spPr>
          <a:xfrm>
            <a:off x="5866600" y="0"/>
            <a:ext cx="6384876" cy="6858000"/>
          </a:xfrm>
          <a:prstGeom prst="rect">
            <a:avLst/>
          </a:prstGeom>
          <a:noFill/>
          <a:ln>
            <a:noFill/>
          </a:ln>
        </p:spPr>
      </p:pic>
      <p:pic>
        <p:nvPicPr>
          <p:cNvPr id="245" name="Google Shape;245;p35"/>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46" name="Google Shape;246;p35"/>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47" name="Google Shape;247;p35"/>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2 - Reassuring">
  <p:cSld name="CUSTOM_7_1_1">
    <p:spTree>
      <p:nvGrpSpPr>
        <p:cNvPr id="248" name="Shape 248"/>
        <p:cNvGrpSpPr/>
        <p:nvPr/>
      </p:nvGrpSpPr>
      <p:grpSpPr>
        <a:xfrm>
          <a:off x="0" y="0"/>
          <a:ext cx="0" cy="0"/>
          <a:chOff x="0" y="0"/>
          <a:chExt cx="0" cy="0"/>
        </a:xfrm>
      </p:grpSpPr>
      <p:pic>
        <p:nvPicPr>
          <p:cNvPr id="249" name="Google Shape;249;p36" title="GettyImages-1273332067.jpg"/>
          <p:cNvPicPr preferRelativeResize="0"/>
          <p:nvPr/>
        </p:nvPicPr>
        <p:blipFill rotWithShape="1">
          <a:blip r:embed="rId2">
            <a:alphaModFix/>
          </a:blip>
          <a:srcRect b="0" l="-48520" r="48520" t="0"/>
          <a:stretch/>
        </p:blipFill>
        <p:spPr>
          <a:xfrm>
            <a:off x="1910013" y="0"/>
            <a:ext cx="10281984" cy="6858000"/>
          </a:xfrm>
          <a:prstGeom prst="rect">
            <a:avLst/>
          </a:prstGeom>
          <a:noFill/>
          <a:ln>
            <a:noFill/>
          </a:ln>
        </p:spPr>
      </p:pic>
      <p:pic>
        <p:nvPicPr>
          <p:cNvPr id="250" name="Google Shape;250;p36"/>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51" name="Google Shape;251;p36"/>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52" name="Google Shape;252;p36"/>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3 - Knowledgable">
  <p:cSld name="CUSTOM_7_1_1_1">
    <p:spTree>
      <p:nvGrpSpPr>
        <p:cNvPr id="253" name="Shape 253"/>
        <p:cNvGrpSpPr/>
        <p:nvPr/>
      </p:nvGrpSpPr>
      <p:grpSpPr>
        <a:xfrm>
          <a:off x="0" y="0"/>
          <a:ext cx="0" cy="0"/>
          <a:chOff x="0" y="0"/>
          <a:chExt cx="0" cy="0"/>
        </a:xfrm>
      </p:grpSpPr>
      <p:pic>
        <p:nvPicPr>
          <p:cNvPr id="254" name="Google Shape;254;p37" title="GettyImages-1443500308.jpg"/>
          <p:cNvPicPr preferRelativeResize="0"/>
          <p:nvPr/>
        </p:nvPicPr>
        <p:blipFill rotWithShape="1">
          <a:blip r:embed="rId2">
            <a:alphaModFix/>
          </a:blip>
          <a:srcRect b="0" l="3113" r="18683" t="0"/>
          <a:stretch/>
        </p:blipFill>
        <p:spPr>
          <a:xfrm>
            <a:off x="4151328" y="0"/>
            <a:ext cx="8040673" cy="6858000"/>
          </a:xfrm>
          <a:prstGeom prst="rect">
            <a:avLst/>
          </a:prstGeom>
          <a:noFill/>
          <a:ln>
            <a:noFill/>
          </a:ln>
        </p:spPr>
      </p:pic>
      <p:pic>
        <p:nvPicPr>
          <p:cNvPr id="255" name="Google Shape;255;p37"/>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56" name="Google Shape;256;p37"/>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57" name="Google Shape;257;p37"/>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
    <p:spTree>
      <p:nvGrpSpPr>
        <p:cNvPr id="258" name="Shape 258"/>
        <p:cNvGrpSpPr/>
        <p:nvPr/>
      </p:nvGrpSpPr>
      <p:grpSpPr>
        <a:xfrm>
          <a:off x="0" y="0"/>
          <a:ext cx="0" cy="0"/>
          <a:chOff x="0" y="0"/>
          <a:chExt cx="0" cy="0"/>
        </a:xfrm>
      </p:grpSpPr>
      <p:pic>
        <p:nvPicPr>
          <p:cNvPr id="259" name="Google Shape;259;p38"/>
          <p:cNvPicPr preferRelativeResize="0"/>
          <p:nvPr/>
        </p:nvPicPr>
        <p:blipFill>
          <a:blip r:embed="rId2">
            <a:alphaModFix/>
          </a:blip>
          <a:stretch>
            <a:fillRect/>
          </a:stretch>
        </p:blipFill>
        <p:spPr>
          <a:xfrm>
            <a:off x="0" y="0"/>
            <a:ext cx="12192000" cy="4924425"/>
          </a:xfrm>
          <a:prstGeom prst="rect">
            <a:avLst/>
          </a:prstGeom>
          <a:noFill/>
          <a:ln>
            <a:noFill/>
          </a:ln>
        </p:spPr>
      </p:pic>
      <p:pic>
        <p:nvPicPr>
          <p:cNvPr id="260" name="Google Shape;260;p38" title="Crown Commercial Service(stacked_black).png"/>
          <p:cNvPicPr preferRelativeResize="0"/>
          <p:nvPr/>
        </p:nvPicPr>
        <p:blipFill>
          <a:blip r:embed="rId3">
            <a:alphaModFix/>
          </a:blip>
          <a:stretch>
            <a:fillRect/>
          </a:stretch>
        </p:blipFill>
        <p:spPr>
          <a:xfrm>
            <a:off x="299150" y="5090175"/>
            <a:ext cx="1779077" cy="1628776"/>
          </a:xfrm>
          <a:prstGeom prst="rect">
            <a:avLst/>
          </a:prstGeom>
          <a:noFill/>
          <a:ln>
            <a:noFill/>
          </a:ln>
        </p:spPr>
      </p:pic>
      <p:pic>
        <p:nvPicPr>
          <p:cNvPr id="261" name="Google Shape;261;p38" title="Asset 1@3x.png"/>
          <p:cNvPicPr preferRelativeResize="0"/>
          <p:nvPr/>
        </p:nvPicPr>
        <p:blipFill>
          <a:blip r:embed="rId4">
            <a:alphaModFix/>
          </a:blip>
          <a:stretch>
            <a:fillRect/>
          </a:stretch>
        </p:blipFill>
        <p:spPr>
          <a:xfrm>
            <a:off x="3866775" y="5656613"/>
            <a:ext cx="4458451" cy="495900"/>
          </a:xfrm>
          <a:prstGeom prst="rect">
            <a:avLst/>
          </a:prstGeom>
          <a:noFill/>
          <a:ln>
            <a:noFill/>
          </a:ln>
        </p:spPr>
      </p:pic>
      <p:sp>
        <p:nvSpPr>
          <p:cNvPr id="262" name="Google Shape;262;p38"/>
          <p:cNvSpPr txBox="1"/>
          <p:nvPr>
            <p:ph type="ctrTitle"/>
          </p:nvPr>
        </p:nvSpPr>
        <p:spPr>
          <a:xfrm>
            <a:off x="918250" y="71945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263" name="Google Shape;263;p38"/>
          <p:cNvSpPr txBox="1"/>
          <p:nvPr>
            <p:ph idx="2" type="ctrTitle"/>
          </p:nvPr>
        </p:nvSpPr>
        <p:spPr>
          <a:xfrm>
            <a:off x="1451650" y="287360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264" name="Google Shape;264;p38"/>
          <p:cNvSpPr txBox="1"/>
          <p:nvPr/>
        </p:nvSpPr>
        <p:spPr>
          <a:xfrm>
            <a:off x="1786325" y="4190538"/>
            <a:ext cx="2707200" cy="2736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1100"/>
              <a:buFont typeface="Arial"/>
              <a:buNone/>
            </a:pPr>
            <a:r>
              <a:rPr i="0" lang="en-US" sz="1600" u="none" cap="none" strike="noStrike">
                <a:solidFill>
                  <a:schemeClr val="dk1"/>
                </a:solidFill>
              </a:rPr>
              <a:t>Crown Commercial Service</a:t>
            </a:r>
            <a:endParaRPr sz="1600">
              <a:solidFill>
                <a:schemeClr val="dk1"/>
              </a:solidFill>
            </a:endParaRPr>
          </a:p>
        </p:txBody>
      </p:sp>
      <p:pic>
        <p:nvPicPr>
          <p:cNvPr id="265" name="Google Shape;265;p38"/>
          <p:cNvPicPr preferRelativeResize="0"/>
          <p:nvPr/>
        </p:nvPicPr>
        <p:blipFill>
          <a:blip r:embed="rId5">
            <a:alphaModFix/>
          </a:blip>
          <a:stretch>
            <a:fillRect/>
          </a:stretch>
        </p:blipFill>
        <p:spPr>
          <a:xfrm>
            <a:off x="1476300" y="4226500"/>
            <a:ext cx="201695" cy="201675"/>
          </a:xfrm>
          <a:prstGeom prst="rect">
            <a:avLst/>
          </a:prstGeom>
          <a:noFill/>
          <a:ln>
            <a:noFill/>
          </a:ln>
        </p:spPr>
      </p:pic>
      <p:pic>
        <p:nvPicPr>
          <p:cNvPr id="266" name="Google Shape;266;p38"/>
          <p:cNvPicPr preferRelativeResize="0"/>
          <p:nvPr/>
        </p:nvPicPr>
        <p:blipFill>
          <a:blip r:embed="rId6">
            <a:alphaModFix/>
          </a:blip>
          <a:stretch>
            <a:fillRect/>
          </a:stretch>
        </p:blipFill>
        <p:spPr>
          <a:xfrm>
            <a:off x="918250" y="2239900"/>
            <a:ext cx="444625" cy="4446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Green end slide 1">
  <p:cSld name="CUSTOM_8_1">
    <p:spTree>
      <p:nvGrpSpPr>
        <p:cNvPr id="267" name="Shape 267"/>
        <p:cNvGrpSpPr/>
        <p:nvPr/>
      </p:nvGrpSpPr>
      <p:grpSpPr>
        <a:xfrm>
          <a:off x="0" y="0"/>
          <a:ext cx="0" cy="0"/>
          <a:chOff x="0" y="0"/>
          <a:chExt cx="0" cy="0"/>
        </a:xfrm>
      </p:grpSpPr>
      <p:pic>
        <p:nvPicPr>
          <p:cNvPr id="268" name="Google Shape;268;p39"/>
          <p:cNvPicPr preferRelativeResize="0"/>
          <p:nvPr/>
        </p:nvPicPr>
        <p:blipFill>
          <a:blip r:embed="rId2">
            <a:alphaModFix/>
          </a:blip>
          <a:stretch>
            <a:fillRect/>
          </a:stretch>
        </p:blipFill>
        <p:spPr>
          <a:xfrm>
            <a:off x="0" y="0"/>
            <a:ext cx="12192000" cy="4924425"/>
          </a:xfrm>
          <a:prstGeom prst="rect">
            <a:avLst/>
          </a:prstGeom>
          <a:noFill/>
          <a:ln>
            <a:noFill/>
          </a:ln>
        </p:spPr>
      </p:pic>
      <p:pic>
        <p:nvPicPr>
          <p:cNvPr id="269" name="Google Shape;269;p39" title="Crown Commercial Service(stacked_black).png"/>
          <p:cNvPicPr preferRelativeResize="0"/>
          <p:nvPr/>
        </p:nvPicPr>
        <p:blipFill>
          <a:blip r:embed="rId3">
            <a:alphaModFix/>
          </a:blip>
          <a:stretch>
            <a:fillRect/>
          </a:stretch>
        </p:blipFill>
        <p:spPr>
          <a:xfrm>
            <a:off x="299150" y="5090175"/>
            <a:ext cx="1779077" cy="1628776"/>
          </a:xfrm>
          <a:prstGeom prst="rect">
            <a:avLst/>
          </a:prstGeom>
          <a:noFill/>
          <a:ln>
            <a:noFill/>
          </a:ln>
        </p:spPr>
      </p:pic>
      <p:pic>
        <p:nvPicPr>
          <p:cNvPr id="270" name="Google Shape;270;p39" title="Asset 1@3x.png"/>
          <p:cNvPicPr preferRelativeResize="0"/>
          <p:nvPr/>
        </p:nvPicPr>
        <p:blipFill>
          <a:blip r:embed="rId4">
            <a:alphaModFix/>
          </a:blip>
          <a:stretch>
            <a:fillRect/>
          </a:stretch>
        </p:blipFill>
        <p:spPr>
          <a:xfrm>
            <a:off x="3866775" y="5656613"/>
            <a:ext cx="4458451" cy="495900"/>
          </a:xfrm>
          <a:prstGeom prst="rect">
            <a:avLst/>
          </a:prstGeom>
          <a:noFill/>
          <a:ln>
            <a:noFill/>
          </a:ln>
        </p:spPr>
      </p:pic>
      <p:sp>
        <p:nvSpPr>
          <p:cNvPr id="271" name="Google Shape;271;p39"/>
          <p:cNvSpPr txBox="1"/>
          <p:nvPr>
            <p:ph type="ctrTitle"/>
          </p:nvPr>
        </p:nvSpPr>
        <p:spPr>
          <a:xfrm>
            <a:off x="918250" y="71945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272" name="Google Shape;272;p39"/>
          <p:cNvSpPr txBox="1"/>
          <p:nvPr>
            <p:ph idx="2" type="ctrTitle"/>
          </p:nvPr>
        </p:nvSpPr>
        <p:spPr>
          <a:xfrm>
            <a:off x="1451650" y="287360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273" name="Google Shape;273;p39"/>
          <p:cNvSpPr txBox="1"/>
          <p:nvPr/>
        </p:nvSpPr>
        <p:spPr>
          <a:xfrm>
            <a:off x="1786325" y="4190538"/>
            <a:ext cx="2707200" cy="2736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1100"/>
              <a:buFont typeface="Arial"/>
              <a:buNone/>
            </a:pPr>
            <a:r>
              <a:rPr i="0" lang="en-US" sz="1600" u="none" cap="none" strike="noStrike">
                <a:solidFill>
                  <a:schemeClr val="dk1"/>
                </a:solidFill>
              </a:rPr>
              <a:t>Crown Commercial Service</a:t>
            </a:r>
            <a:endParaRPr sz="1600">
              <a:solidFill>
                <a:schemeClr val="dk1"/>
              </a:solidFill>
            </a:endParaRPr>
          </a:p>
        </p:txBody>
      </p:sp>
      <p:pic>
        <p:nvPicPr>
          <p:cNvPr id="274" name="Google Shape;274;p39"/>
          <p:cNvPicPr preferRelativeResize="0"/>
          <p:nvPr/>
        </p:nvPicPr>
        <p:blipFill>
          <a:blip r:embed="rId5">
            <a:alphaModFix/>
          </a:blip>
          <a:stretch>
            <a:fillRect/>
          </a:stretch>
        </p:blipFill>
        <p:spPr>
          <a:xfrm>
            <a:off x="1476300" y="4226500"/>
            <a:ext cx="201695" cy="201675"/>
          </a:xfrm>
          <a:prstGeom prst="rect">
            <a:avLst/>
          </a:prstGeom>
          <a:noFill/>
          <a:ln>
            <a:noFill/>
          </a:ln>
        </p:spPr>
      </p:pic>
      <p:pic>
        <p:nvPicPr>
          <p:cNvPr id="275" name="Google Shape;275;p39"/>
          <p:cNvPicPr preferRelativeResize="0"/>
          <p:nvPr/>
        </p:nvPicPr>
        <p:blipFill>
          <a:blip r:embed="rId6">
            <a:alphaModFix/>
          </a:blip>
          <a:stretch>
            <a:fillRect/>
          </a:stretch>
        </p:blipFill>
        <p:spPr>
          <a:xfrm>
            <a:off x="918250" y="2239900"/>
            <a:ext cx="444625" cy="4446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vy copy 1">
  <p:cSld name="Heavy copy">
    <p:spTree>
      <p:nvGrpSpPr>
        <p:cNvPr id="276" name="Shape 276"/>
        <p:cNvGrpSpPr/>
        <p:nvPr/>
      </p:nvGrpSpPr>
      <p:grpSpPr>
        <a:xfrm>
          <a:off x="0" y="0"/>
          <a:ext cx="0" cy="0"/>
          <a:chOff x="0" y="0"/>
          <a:chExt cx="0" cy="0"/>
        </a:xfrm>
      </p:grpSpPr>
      <p:sp>
        <p:nvSpPr>
          <p:cNvPr id="277" name="Google Shape;277;p40"/>
          <p:cNvSpPr/>
          <p:nvPr/>
        </p:nvSpPr>
        <p:spPr>
          <a:xfrm rot="5400000">
            <a:off x="5812375" y="-4906525"/>
            <a:ext cx="479700" cy="11844300"/>
          </a:xfrm>
          <a:prstGeom prst="round2SameRect">
            <a:avLst>
              <a:gd fmla="val 46281" name="adj1"/>
              <a:gd fmla="val 50000" name="adj2"/>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278" name="Google Shape;278;p40"/>
          <p:cNvSpPr txBox="1"/>
          <p:nvPr>
            <p:ph type="ctrTitle"/>
          </p:nvPr>
        </p:nvSpPr>
        <p:spPr>
          <a:xfrm>
            <a:off x="378951" y="1668051"/>
            <a:ext cx="9909300" cy="4617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200"/>
              <a:buFont typeface="Calibri"/>
              <a:buNone/>
              <a:defRPr b="0" sz="1600">
                <a:solidFill>
                  <a:schemeClr val="dk1"/>
                </a:solidFill>
              </a:defRPr>
            </a:lvl1pPr>
            <a:lvl2pPr lvl="1" algn="ctr">
              <a:lnSpc>
                <a:spcPct val="100000"/>
              </a:lnSpc>
              <a:spcBef>
                <a:spcPts val="0"/>
              </a:spcBef>
              <a:spcAft>
                <a:spcPts val="0"/>
              </a:spcAft>
              <a:buClr>
                <a:schemeClr val="dk1"/>
              </a:buClr>
              <a:buSzPts val="800"/>
              <a:buNone/>
              <a:defRPr sz="1067">
                <a:solidFill>
                  <a:schemeClr val="dk1"/>
                </a:solidFill>
              </a:defRPr>
            </a:lvl2pPr>
            <a:lvl3pPr lvl="2" algn="ctr">
              <a:lnSpc>
                <a:spcPct val="100000"/>
              </a:lnSpc>
              <a:spcBef>
                <a:spcPts val="0"/>
              </a:spcBef>
              <a:spcAft>
                <a:spcPts val="0"/>
              </a:spcAft>
              <a:buClr>
                <a:schemeClr val="dk1"/>
              </a:buClr>
              <a:buSzPts val="800"/>
              <a:buNone/>
              <a:defRPr sz="1067">
                <a:solidFill>
                  <a:schemeClr val="dk1"/>
                </a:solidFill>
              </a:defRPr>
            </a:lvl3pPr>
            <a:lvl4pPr lvl="3" algn="ctr">
              <a:lnSpc>
                <a:spcPct val="100000"/>
              </a:lnSpc>
              <a:spcBef>
                <a:spcPts val="0"/>
              </a:spcBef>
              <a:spcAft>
                <a:spcPts val="0"/>
              </a:spcAft>
              <a:buClr>
                <a:schemeClr val="dk1"/>
              </a:buClr>
              <a:buSzPts val="800"/>
              <a:buNone/>
              <a:defRPr sz="1067">
                <a:solidFill>
                  <a:schemeClr val="dk1"/>
                </a:solidFill>
              </a:defRPr>
            </a:lvl4pPr>
            <a:lvl5pPr lvl="4" algn="ctr">
              <a:lnSpc>
                <a:spcPct val="100000"/>
              </a:lnSpc>
              <a:spcBef>
                <a:spcPts val="0"/>
              </a:spcBef>
              <a:spcAft>
                <a:spcPts val="0"/>
              </a:spcAft>
              <a:buClr>
                <a:schemeClr val="dk1"/>
              </a:buClr>
              <a:buSzPts val="800"/>
              <a:buNone/>
              <a:defRPr sz="1067">
                <a:solidFill>
                  <a:schemeClr val="dk1"/>
                </a:solidFill>
              </a:defRPr>
            </a:lvl5pPr>
            <a:lvl6pPr lvl="5" algn="ctr">
              <a:lnSpc>
                <a:spcPct val="100000"/>
              </a:lnSpc>
              <a:spcBef>
                <a:spcPts val="0"/>
              </a:spcBef>
              <a:spcAft>
                <a:spcPts val="0"/>
              </a:spcAft>
              <a:buClr>
                <a:schemeClr val="dk1"/>
              </a:buClr>
              <a:buSzPts val="800"/>
              <a:buNone/>
              <a:defRPr sz="1067">
                <a:solidFill>
                  <a:schemeClr val="dk1"/>
                </a:solidFill>
              </a:defRPr>
            </a:lvl6pPr>
            <a:lvl7pPr lvl="6" algn="ctr">
              <a:lnSpc>
                <a:spcPct val="100000"/>
              </a:lnSpc>
              <a:spcBef>
                <a:spcPts val="0"/>
              </a:spcBef>
              <a:spcAft>
                <a:spcPts val="0"/>
              </a:spcAft>
              <a:buClr>
                <a:schemeClr val="dk1"/>
              </a:buClr>
              <a:buSzPts val="800"/>
              <a:buNone/>
              <a:defRPr sz="1067">
                <a:solidFill>
                  <a:schemeClr val="dk1"/>
                </a:solidFill>
              </a:defRPr>
            </a:lvl7pPr>
            <a:lvl8pPr lvl="7" algn="ctr">
              <a:lnSpc>
                <a:spcPct val="100000"/>
              </a:lnSpc>
              <a:spcBef>
                <a:spcPts val="0"/>
              </a:spcBef>
              <a:spcAft>
                <a:spcPts val="0"/>
              </a:spcAft>
              <a:buClr>
                <a:schemeClr val="dk1"/>
              </a:buClr>
              <a:buSzPts val="800"/>
              <a:buNone/>
              <a:defRPr sz="1067">
                <a:solidFill>
                  <a:schemeClr val="dk1"/>
                </a:solidFill>
              </a:defRPr>
            </a:lvl8pPr>
            <a:lvl9pPr lvl="8" algn="ctr">
              <a:lnSpc>
                <a:spcPct val="100000"/>
              </a:lnSpc>
              <a:spcBef>
                <a:spcPts val="0"/>
              </a:spcBef>
              <a:spcAft>
                <a:spcPts val="0"/>
              </a:spcAft>
              <a:buClr>
                <a:schemeClr val="dk1"/>
              </a:buClr>
              <a:buSzPts val="800"/>
              <a:buNone/>
              <a:defRPr sz="1067">
                <a:solidFill>
                  <a:schemeClr val="dk1"/>
                </a:solidFill>
              </a:defRPr>
            </a:lvl9pPr>
          </a:lstStyle>
          <a:p/>
        </p:txBody>
      </p:sp>
      <p:pic>
        <p:nvPicPr>
          <p:cNvPr id="279" name="Google Shape;279;p40"/>
          <p:cNvPicPr preferRelativeResize="0"/>
          <p:nvPr/>
        </p:nvPicPr>
        <p:blipFill rotWithShape="1">
          <a:blip r:embed="rId2">
            <a:alphaModFix/>
          </a:blip>
          <a:srcRect b="0" l="0" r="0" t="0"/>
          <a:stretch/>
        </p:blipFill>
        <p:spPr>
          <a:xfrm>
            <a:off x="378951" y="373951"/>
            <a:ext cx="1593827" cy="156800"/>
          </a:xfrm>
          <a:prstGeom prst="rect">
            <a:avLst/>
          </a:prstGeom>
          <a:noFill/>
          <a:ln>
            <a:noFill/>
          </a:ln>
        </p:spPr>
      </p:pic>
      <p:sp>
        <p:nvSpPr>
          <p:cNvPr id="280" name="Google Shape;280;p40"/>
          <p:cNvSpPr txBox="1"/>
          <p:nvPr>
            <p:ph idx="2" type="ctrTitle"/>
          </p:nvPr>
        </p:nvSpPr>
        <p:spPr>
          <a:xfrm>
            <a:off x="378951" y="775775"/>
            <a:ext cx="9581700" cy="8433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100"/>
              <a:buFont typeface="Calibri"/>
              <a:buNone/>
              <a:defRPr sz="2800">
                <a:solidFill>
                  <a:schemeClr val="dk1"/>
                </a:solidFill>
              </a:defRPr>
            </a:lvl1pPr>
            <a:lvl2pPr lvl="1" algn="ctr">
              <a:lnSpc>
                <a:spcPct val="100000"/>
              </a:lnSpc>
              <a:spcBef>
                <a:spcPts val="0"/>
              </a:spcBef>
              <a:spcAft>
                <a:spcPts val="0"/>
              </a:spcAft>
              <a:buClr>
                <a:schemeClr val="dk1"/>
              </a:buClr>
              <a:buSzPts val="2400"/>
              <a:buNone/>
              <a:defRPr sz="3200">
                <a:solidFill>
                  <a:schemeClr val="dk1"/>
                </a:solidFill>
              </a:defRPr>
            </a:lvl2pPr>
            <a:lvl3pPr lvl="2" algn="ctr">
              <a:lnSpc>
                <a:spcPct val="100000"/>
              </a:lnSpc>
              <a:spcBef>
                <a:spcPts val="0"/>
              </a:spcBef>
              <a:spcAft>
                <a:spcPts val="0"/>
              </a:spcAft>
              <a:buClr>
                <a:schemeClr val="dk1"/>
              </a:buClr>
              <a:buSzPts val="2400"/>
              <a:buNone/>
              <a:defRPr sz="3200">
                <a:solidFill>
                  <a:schemeClr val="dk1"/>
                </a:solidFill>
              </a:defRPr>
            </a:lvl3pPr>
            <a:lvl4pPr lvl="3" algn="ctr">
              <a:lnSpc>
                <a:spcPct val="100000"/>
              </a:lnSpc>
              <a:spcBef>
                <a:spcPts val="0"/>
              </a:spcBef>
              <a:spcAft>
                <a:spcPts val="0"/>
              </a:spcAft>
              <a:buClr>
                <a:schemeClr val="dk1"/>
              </a:buClr>
              <a:buSzPts val="2400"/>
              <a:buNone/>
              <a:defRPr sz="3200">
                <a:solidFill>
                  <a:schemeClr val="dk1"/>
                </a:solidFill>
              </a:defRPr>
            </a:lvl4pPr>
            <a:lvl5pPr lvl="4" algn="ctr">
              <a:lnSpc>
                <a:spcPct val="100000"/>
              </a:lnSpc>
              <a:spcBef>
                <a:spcPts val="0"/>
              </a:spcBef>
              <a:spcAft>
                <a:spcPts val="0"/>
              </a:spcAft>
              <a:buClr>
                <a:schemeClr val="dk1"/>
              </a:buClr>
              <a:buSzPts val="2400"/>
              <a:buNone/>
              <a:defRPr sz="3200">
                <a:solidFill>
                  <a:schemeClr val="dk1"/>
                </a:solidFill>
              </a:defRPr>
            </a:lvl5pPr>
            <a:lvl6pPr lvl="5" algn="ctr">
              <a:lnSpc>
                <a:spcPct val="100000"/>
              </a:lnSpc>
              <a:spcBef>
                <a:spcPts val="0"/>
              </a:spcBef>
              <a:spcAft>
                <a:spcPts val="0"/>
              </a:spcAft>
              <a:buClr>
                <a:schemeClr val="dk1"/>
              </a:buClr>
              <a:buSzPts val="2400"/>
              <a:buNone/>
              <a:defRPr sz="3200">
                <a:solidFill>
                  <a:schemeClr val="dk1"/>
                </a:solidFill>
              </a:defRPr>
            </a:lvl6pPr>
            <a:lvl7pPr lvl="6" algn="ctr">
              <a:lnSpc>
                <a:spcPct val="100000"/>
              </a:lnSpc>
              <a:spcBef>
                <a:spcPts val="0"/>
              </a:spcBef>
              <a:spcAft>
                <a:spcPts val="0"/>
              </a:spcAft>
              <a:buClr>
                <a:schemeClr val="dk1"/>
              </a:buClr>
              <a:buSzPts val="2400"/>
              <a:buNone/>
              <a:defRPr sz="3200">
                <a:solidFill>
                  <a:schemeClr val="dk1"/>
                </a:solidFill>
              </a:defRPr>
            </a:lvl7pPr>
            <a:lvl8pPr lvl="7" algn="ctr">
              <a:lnSpc>
                <a:spcPct val="100000"/>
              </a:lnSpc>
              <a:spcBef>
                <a:spcPts val="0"/>
              </a:spcBef>
              <a:spcAft>
                <a:spcPts val="0"/>
              </a:spcAft>
              <a:buClr>
                <a:schemeClr val="dk1"/>
              </a:buClr>
              <a:buSzPts val="2400"/>
              <a:buNone/>
              <a:defRPr sz="3200">
                <a:solidFill>
                  <a:schemeClr val="dk1"/>
                </a:solidFill>
              </a:defRPr>
            </a:lvl8pPr>
            <a:lvl9pPr lvl="8" algn="ctr">
              <a:lnSpc>
                <a:spcPct val="100000"/>
              </a:lnSpc>
              <a:spcBef>
                <a:spcPts val="0"/>
              </a:spcBef>
              <a:spcAft>
                <a:spcPts val="0"/>
              </a:spcAft>
              <a:buClr>
                <a:schemeClr val="dk1"/>
              </a:buClr>
              <a:buSzPts val="2400"/>
              <a:buNone/>
              <a:defRPr sz="32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inspiring">
  <p:cSld name="TITLE_1_1_1">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8826"/>
          <a:stretch/>
        </p:blipFill>
        <p:spPr>
          <a:xfrm>
            <a:off x="3389650" y="0"/>
            <a:ext cx="8802351" cy="5350300"/>
          </a:xfrm>
          <a:prstGeom prst="rect">
            <a:avLst/>
          </a:prstGeom>
          <a:noFill/>
          <a:ln>
            <a:noFill/>
          </a:ln>
        </p:spPr>
      </p:pic>
      <p:pic>
        <p:nvPicPr>
          <p:cNvPr id="32" name="Google Shape;32;p5"/>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33" name="Google Shape;33;p5"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34" name="Google Shape;34;p5"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35" name="Google Shape;35;p5"/>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36" name="Google Shape;36;p5"/>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option 1_1">
  <p:cSld name="Title Only_1">
    <p:spTree>
      <p:nvGrpSpPr>
        <p:cNvPr id="281" name="Shape 281"/>
        <p:cNvGrpSpPr/>
        <p:nvPr/>
      </p:nvGrpSpPr>
      <p:grpSpPr>
        <a:xfrm>
          <a:off x="0" y="0"/>
          <a:ext cx="0" cy="0"/>
          <a:chOff x="0" y="0"/>
          <a:chExt cx="0" cy="0"/>
        </a:xfrm>
      </p:grpSpPr>
      <p:sp>
        <p:nvSpPr>
          <p:cNvPr id="282" name="Google Shape;282;p41"/>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283" name="Google Shape;283;p41"/>
          <p:cNvSpPr/>
          <p:nvPr/>
        </p:nvSpPr>
        <p:spPr>
          <a:xfrm>
            <a:off x="0" y="0"/>
            <a:ext cx="3803400" cy="6873000"/>
          </a:xfrm>
          <a:prstGeom prst="rect">
            <a:avLst/>
          </a:prstGeom>
          <a:solidFill>
            <a:srgbClr val="699A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1"/>
          <p:cNvSpPr txBox="1"/>
          <p:nvPr>
            <p:ph type="ctrTitle"/>
          </p:nvPr>
        </p:nvSpPr>
        <p:spPr>
          <a:xfrm>
            <a:off x="4178725" y="851975"/>
            <a:ext cx="7252500" cy="4843800"/>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Clr>
                <a:schemeClr val="dk1"/>
              </a:buClr>
              <a:buSzPts val="1600"/>
              <a:buNone/>
              <a:defRPr b="0" sz="1600">
                <a:solidFill>
                  <a:schemeClr val="dk1"/>
                </a:solidFill>
              </a:defRPr>
            </a:lvl3pPr>
            <a:lvl4pPr lvl="3" algn="ctr">
              <a:lnSpc>
                <a:spcPct val="100000"/>
              </a:lnSpc>
              <a:spcBef>
                <a:spcPts val="0"/>
              </a:spcBef>
              <a:spcAft>
                <a:spcPts val="0"/>
              </a:spcAft>
              <a:buClr>
                <a:schemeClr val="dk1"/>
              </a:buClr>
              <a:buSzPts val="1600"/>
              <a:buNone/>
              <a:defRPr b="0" sz="1600">
                <a:solidFill>
                  <a:schemeClr val="dk1"/>
                </a:solidFill>
              </a:defRPr>
            </a:lvl4pPr>
            <a:lvl5pPr lvl="4" algn="ctr">
              <a:lnSpc>
                <a:spcPct val="100000"/>
              </a:lnSpc>
              <a:spcBef>
                <a:spcPts val="0"/>
              </a:spcBef>
              <a:spcAft>
                <a:spcPts val="0"/>
              </a:spcAft>
              <a:buClr>
                <a:schemeClr val="dk1"/>
              </a:buClr>
              <a:buSzPts val="1600"/>
              <a:buNone/>
              <a:defRPr b="0" sz="1600">
                <a:solidFill>
                  <a:schemeClr val="dk1"/>
                </a:solidFill>
              </a:defRPr>
            </a:lvl5pPr>
            <a:lvl6pPr lvl="5" algn="ctr">
              <a:lnSpc>
                <a:spcPct val="100000"/>
              </a:lnSpc>
              <a:spcBef>
                <a:spcPts val="0"/>
              </a:spcBef>
              <a:spcAft>
                <a:spcPts val="0"/>
              </a:spcAft>
              <a:buClr>
                <a:schemeClr val="dk1"/>
              </a:buClr>
              <a:buSzPts val="1600"/>
              <a:buNone/>
              <a:defRPr b="0" sz="1600">
                <a:solidFill>
                  <a:schemeClr val="dk1"/>
                </a:solidFill>
              </a:defRPr>
            </a:lvl6pPr>
            <a:lvl7pPr lvl="6" algn="ctr">
              <a:lnSpc>
                <a:spcPct val="100000"/>
              </a:lnSpc>
              <a:spcBef>
                <a:spcPts val="0"/>
              </a:spcBef>
              <a:spcAft>
                <a:spcPts val="0"/>
              </a:spcAft>
              <a:buClr>
                <a:schemeClr val="dk1"/>
              </a:buClr>
              <a:buSzPts val="1600"/>
              <a:buNone/>
              <a:defRPr b="0" sz="1600">
                <a:solidFill>
                  <a:schemeClr val="dk1"/>
                </a:solidFill>
              </a:defRPr>
            </a:lvl7pPr>
            <a:lvl8pPr lvl="7" algn="ctr">
              <a:lnSpc>
                <a:spcPct val="100000"/>
              </a:lnSpc>
              <a:spcBef>
                <a:spcPts val="0"/>
              </a:spcBef>
              <a:spcAft>
                <a:spcPts val="0"/>
              </a:spcAft>
              <a:buClr>
                <a:schemeClr val="dk1"/>
              </a:buClr>
              <a:buSzPts val="1600"/>
              <a:buNone/>
              <a:defRPr b="0" sz="1600">
                <a:solidFill>
                  <a:schemeClr val="dk1"/>
                </a:solidFill>
              </a:defRPr>
            </a:lvl8pPr>
            <a:lvl9pPr lvl="8" algn="ctr">
              <a:lnSpc>
                <a:spcPct val="100000"/>
              </a:lnSpc>
              <a:spcBef>
                <a:spcPts val="0"/>
              </a:spcBef>
              <a:spcAft>
                <a:spcPts val="0"/>
              </a:spcAft>
              <a:buClr>
                <a:schemeClr val="dk1"/>
              </a:buClr>
              <a:buSzPts val="1600"/>
              <a:buNone/>
              <a:defRPr b="0" sz="1600">
                <a:solidFill>
                  <a:schemeClr val="dk1"/>
                </a:solidFill>
              </a:defRPr>
            </a:lvl9pPr>
          </a:lstStyle>
          <a:p/>
        </p:txBody>
      </p:sp>
      <p:pic>
        <p:nvPicPr>
          <p:cNvPr id="285" name="Google Shape;285;p41"/>
          <p:cNvPicPr preferRelativeResize="0"/>
          <p:nvPr/>
        </p:nvPicPr>
        <p:blipFill rotWithShape="1">
          <a:blip r:embed="rId2">
            <a:alphaModFix/>
          </a:blip>
          <a:srcRect b="0" l="0" r="0" t="0"/>
          <a:stretch/>
        </p:blipFill>
        <p:spPr>
          <a:xfrm>
            <a:off x="378950" y="373950"/>
            <a:ext cx="1593825" cy="156800"/>
          </a:xfrm>
          <a:prstGeom prst="rect">
            <a:avLst/>
          </a:prstGeom>
          <a:noFill/>
          <a:ln>
            <a:noFill/>
          </a:ln>
        </p:spPr>
      </p:pic>
      <p:sp>
        <p:nvSpPr>
          <p:cNvPr id="286" name="Google Shape;286;p41"/>
          <p:cNvSpPr txBox="1"/>
          <p:nvPr>
            <p:ph idx="2" type="ctrTitle"/>
          </p:nvPr>
        </p:nvSpPr>
        <p:spPr>
          <a:xfrm>
            <a:off x="378950" y="851975"/>
            <a:ext cx="30564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_1_1_1_1_1_1_1_1_1_1_1_1_1_1_1_1_1_1_1_1_1_1_1_1_1_1_1_1_1_1_1_1_1_1_1_1_1_1_1_2_1_1_1_1_1_1_1_1_1_1_1_2_1_1_1_1_1_3_1_1_1_1_1_1_1_1_1_1_1_1_1_1_1_1_1_1_1_1_1_1_2">
    <p:spTree>
      <p:nvGrpSpPr>
        <p:cNvPr id="287" name="Shape 287"/>
        <p:cNvGrpSpPr/>
        <p:nvPr/>
      </p:nvGrpSpPr>
      <p:grpSpPr>
        <a:xfrm>
          <a:off x="0" y="0"/>
          <a:ext cx="0" cy="0"/>
          <a:chOff x="0" y="0"/>
          <a:chExt cx="0" cy="0"/>
        </a:xfrm>
      </p:grpSpPr>
      <p:sp>
        <p:nvSpPr>
          <p:cNvPr id="288" name="Google Shape;288;p42"/>
          <p:cNvSpPr txBox="1"/>
          <p:nvPr>
            <p:ph type="ctrTitle"/>
          </p:nvPr>
        </p:nvSpPr>
        <p:spPr>
          <a:xfrm>
            <a:off x="378950" y="3426500"/>
            <a:ext cx="2523900" cy="2935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pic>
        <p:nvPicPr>
          <p:cNvPr id="289" name="Google Shape;289;p42"/>
          <p:cNvPicPr preferRelativeResize="0"/>
          <p:nvPr/>
        </p:nvPicPr>
        <p:blipFill rotWithShape="1">
          <a:blip r:embed="rId2">
            <a:alphaModFix/>
          </a:blip>
          <a:srcRect b="0" l="0" r="0" t="0"/>
          <a:stretch/>
        </p:blipFill>
        <p:spPr>
          <a:xfrm>
            <a:off x="378950" y="373950"/>
            <a:ext cx="1593825" cy="156800"/>
          </a:xfrm>
          <a:prstGeom prst="rect">
            <a:avLst/>
          </a:prstGeom>
          <a:noFill/>
          <a:ln>
            <a:noFill/>
          </a:ln>
        </p:spPr>
      </p:pic>
      <p:sp>
        <p:nvSpPr>
          <p:cNvPr id="290" name="Google Shape;290;p42"/>
          <p:cNvSpPr txBox="1"/>
          <p:nvPr>
            <p:ph idx="2" type="ctrTitle"/>
          </p:nvPr>
        </p:nvSpPr>
        <p:spPr>
          <a:xfrm>
            <a:off x="378950" y="851975"/>
            <a:ext cx="30564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1">
  <p:cSld name="BLANK_2_1_1_1_1_1_1_1_1_1_1_1_1_1_1_1_1_1_1_1_1_1_1_1_1_1_1_1_1_1_1_1_1_1_1_1_1_1_1_1_2_1_1_1_1_1_1_1_1_1_1_1_2_1_1_1_1_1_3_1_1_1_1_1_1_1_1_1_1_1_1_1_1_1_1_1_1_1_1_1_1_2_1">
    <p:spTree>
      <p:nvGrpSpPr>
        <p:cNvPr id="291" name="Shape 291"/>
        <p:cNvGrpSpPr/>
        <p:nvPr/>
      </p:nvGrpSpPr>
      <p:grpSpPr>
        <a:xfrm>
          <a:off x="0" y="0"/>
          <a:ext cx="0" cy="0"/>
          <a:chOff x="0" y="0"/>
          <a:chExt cx="0" cy="0"/>
        </a:xfrm>
      </p:grpSpPr>
      <p:sp>
        <p:nvSpPr>
          <p:cNvPr id="292" name="Google Shape;292;p43"/>
          <p:cNvSpPr txBox="1"/>
          <p:nvPr>
            <p:ph type="ctrTitle"/>
          </p:nvPr>
        </p:nvSpPr>
        <p:spPr>
          <a:xfrm>
            <a:off x="378950" y="3426500"/>
            <a:ext cx="2523900" cy="2935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pic>
        <p:nvPicPr>
          <p:cNvPr id="293" name="Google Shape;293;p43"/>
          <p:cNvPicPr preferRelativeResize="0"/>
          <p:nvPr/>
        </p:nvPicPr>
        <p:blipFill rotWithShape="1">
          <a:blip r:embed="rId2">
            <a:alphaModFix/>
          </a:blip>
          <a:srcRect b="0" l="0" r="0" t="0"/>
          <a:stretch/>
        </p:blipFill>
        <p:spPr>
          <a:xfrm>
            <a:off x="378950" y="373950"/>
            <a:ext cx="1593825" cy="156800"/>
          </a:xfrm>
          <a:prstGeom prst="rect">
            <a:avLst/>
          </a:prstGeom>
          <a:noFill/>
          <a:ln>
            <a:noFill/>
          </a:ln>
        </p:spPr>
      </p:pic>
      <p:sp>
        <p:nvSpPr>
          <p:cNvPr id="294" name="Google Shape;294;p43"/>
          <p:cNvSpPr txBox="1"/>
          <p:nvPr>
            <p:ph idx="2" type="ctrTitle"/>
          </p:nvPr>
        </p:nvSpPr>
        <p:spPr>
          <a:xfrm>
            <a:off x="378950" y="851975"/>
            <a:ext cx="30564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vy copy">
  <p:cSld name="CUSTOM_10">
    <p:spTree>
      <p:nvGrpSpPr>
        <p:cNvPr id="295" name="Shape 295"/>
        <p:cNvGrpSpPr/>
        <p:nvPr/>
      </p:nvGrpSpPr>
      <p:grpSpPr>
        <a:xfrm>
          <a:off x="0" y="0"/>
          <a:ext cx="0" cy="0"/>
          <a:chOff x="0" y="0"/>
          <a:chExt cx="0" cy="0"/>
        </a:xfrm>
      </p:grpSpPr>
      <p:sp>
        <p:nvSpPr>
          <p:cNvPr id="296" name="Google Shape;296;p44"/>
          <p:cNvSpPr/>
          <p:nvPr/>
        </p:nvSpPr>
        <p:spPr>
          <a:xfrm rot="5400000">
            <a:off x="5812375" y="-4906525"/>
            <a:ext cx="479700" cy="11844300"/>
          </a:xfrm>
          <a:prstGeom prst="round2SameRect">
            <a:avLst>
              <a:gd fmla="val 46281" name="adj1"/>
              <a:gd fmla="val 50000" name="adj2"/>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 name="Google Shape;297;p44"/>
          <p:cNvSpPr txBox="1"/>
          <p:nvPr>
            <p:ph type="ctrTitle"/>
          </p:nvPr>
        </p:nvSpPr>
        <p:spPr>
          <a:xfrm>
            <a:off x="378951" y="1668051"/>
            <a:ext cx="9909300" cy="4617600"/>
          </a:xfrm>
          <a:prstGeom prst="rect">
            <a:avLst/>
          </a:prstGeom>
          <a:noFill/>
          <a:ln>
            <a:noFill/>
          </a:ln>
        </p:spPr>
        <p:txBody>
          <a:bodyPr anchorCtr="0" anchor="t" bIns="0" lIns="0" spcFirstLastPara="1" rIns="0" wrap="square" tIns="0">
            <a:noAutofit/>
          </a:bodyPr>
          <a:lstStyle>
            <a:lvl1pPr lvl="0" algn="l">
              <a:lnSpc>
                <a:spcPct val="115000"/>
              </a:lnSpc>
              <a:spcBef>
                <a:spcPts val="1100"/>
              </a:spcBef>
              <a:spcAft>
                <a:spcPts val="0"/>
              </a:spcAft>
              <a:buClr>
                <a:schemeClr val="dk1"/>
              </a:buClr>
              <a:buSzPts val="1900"/>
              <a:buChar char="●"/>
              <a:defRPr b="0" sz="1600">
                <a:solidFill>
                  <a:schemeClr val="dk1"/>
                </a:solidFill>
              </a:defRPr>
            </a:lvl1pPr>
            <a:lvl2pPr lvl="1" algn="ctr">
              <a:lnSpc>
                <a:spcPct val="100000"/>
              </a:lnSpc>
              <a:spcBef>
                <a:spcPts val="1100"/>
              </a:spcBef>
              <a:spcAft>
                <a:spcPts val="0"/>
              </a:spcAft>
              <a:buClr>
                <a:schemeClr val="dk1"/>
              </a:buClr>
              <a:buSzPts val="1100"/>
              <a:buChar char="○"/>
              <a:defRPr sz="1100">
                <a:solidFill>
                  <a:schemeClr val="dk1"/>
                </a:solidFill>
              </a:defRPr>
            </a:lvl2pPr>
            <a:lvl3pPr lvl="2" algn="ctr">
              <a:lnSpc>
                <a:spcPct val="100000"/>
              </a:lnSpc>
              <a:spcBef>
                <a:spcPts val="0"/>
              </a:spcBef>
              <a:spcAft>
                <a:spcPts val="0"/>
              </a:spcAft>
              <a:buClr>
                <a:schemeClr val="dk1"/>
              </a:buClr>
              <a:buSzPts val="1100"/>
              <a:buChar char="■"/>
              <a:defRPr sz="1100">
                <a:solidFill>
                  <a:schemeClr val="dk1"/>
                </a:solidFill>
              </a:defRPr>
            </a:lvl3pPr>
            <a:lvl4pPr lvl="3" algn="ctr">
              <a:lnSpc>
                <a:spcPct val="100000"/>
              </a:lnSpc>
              <a:spcBef>
                <a:spcPts val="0"/>
              </a:spcBef>
              <a:spcAft>
                <a:spcPts val="0"/>
              </a:spcAft>
              <a:buClr>
                <a:schemeClr val="dk1"/>
              </a:buClr>
              <a:buSzPts val="1100"/>
              <a:buChar char="●"/>
              <a:defRPr sz="1100">
                <a:solidFill>
                  <a:schemeClr val="dk1"/>
                </a:solidFill>
              </a:defRPr>
            </a:lvl4pPr>
            <a:lvl5pPr lvl="4" algn="ctr">
              <a:lnSpc>
                <a:spcPct val="100000"/>
              </a:lnSpc>
              <a:spcBef>
                <a:spcPts val="0"/>
              </a:spcBef>
              <a:spcAft>
                <a:spcPts val="0"/>
              </a:spcAft>
              <a:buClr>
                <a:schemeClr val="dk1"/>
              </a:buClr>
              <a:buSzPts val="1100"/>
              <a:buChar char="○"/>
              <a:defRPr sz="1100">
                <a:solidFill>
                  <a:schemeClr val="dk1"/>
                </a:solidFill>
              </a:defRPr>
            </a:lvl5pPr>
            <a:lvl6pPr lvl="5" algn="ctr">
              <a:lnSpc>
                <a:spcPct val="100000"/>
              </a:lnSpc>
              <a:spcBef>
                <a:spcPts val="0"/>
              </a:spcBef>
              <a:spcAft>
                <a:spcPts val="0"/>
              </a:spcAft>
              <a:buClr>
                <a:schemeClr val="dk1"/>
              </a:buClr>
              <a:buSzPts val="1100"/>
              <a:buChar char="■"/>
              <a:defRPr sz="1100">
                <a:solidFill>
                  <a:schemeClr val="dk1"/>
                </a:solidFill>
              </a:defRPr>
            </a:lvl6pPr>
            <a:lvl7pPr lvl="6" algn="ctr">
              <a:lnSpc>
                <a:spcPct val="100000"/>
              </a:lnSpc>
              <a:spcBef>
                <a:spcPts val="0"/>
              </a:spcBef>
              <a:spcAft>
                <a:spcPts val="0"/>
              </a:spcAft>
              <a:buClr>
                <a:schemeClr val="dk1"/>
              </a:buClr>
              <a:buSzPts val="1100"/>
              <a:buChar char="●"/>
              <a:defRPr sz="1100">
                <a:solidFill>
                  <a:schemeClr val="dk1"/>
                </a:solidFill>
              </a:defRPr>
            </a:lvl7pPr>
            <a:lvl8pPr lvl="7" algn="ctr">
              <a:lnSpc>
                <a:spcPct val="100000"/>
              </a:lnSpc>
              <a:spcBef>
                <a:spcPts val="0"/>
              </a:spcBef>
              <a:spcAft>
                <a:spcPts val="0"/>
              </a:spcAft>
              <a:buClr>
                <a:schemeClr val="dk1"/>
              </a:buClr>
              <a:buSzPts val="1100"/>
              <a:buChar char="○"/>
              <a:defRPr sz="1100">
                <a:solidFill>
                  <a:schemeClr val="dk1"/>
                </a:solidFill>
              </a:defRPr>
            </a:lvl8pPr>
            <a:lvl9pPr lvl="8" algn="ctr">
              <a:lnSpc>
                <a:spcPct val="100000"/>
              </a:lnSpc>
              <a:spcBef>
                <a:spcPts val="0"/>
              </a:spcBef>
              <a:spcAft>
                <a:spcPts val="0"/>
              </a:spcAft>
              <a:buClr>
                <a:schemeClr val="dk1"/>
              </a:buClr>
              <a:buSzPts val="1100"/>
              <a:buChar char="■"/>
              <a:defRPr sz="1100">
                <a:solidFill>
                  <a:schemeClr val="dk1"/>
                </a:solidFill>
              </a:defRPr>
            </a:lvl9pPr>
          </a:lstStyle>
          <a:p/>
        </p:txBody>
      </p:sp>
      <p:pic>
        <p:nvPicPr>
          <p:cNvPr id="298" name="Google Shape;298;p44"/>
          <p:cNvPicPr preferRelativeResize="0"/>
          <p:nvPr/>
        </p:nvPicPr>
        <p:blipFill rotWithShape="1">
          <a:blip r:embed="rId2">
            <a:alphaModFix/>
          </a:blip>
          <a:srcRect b="0" l="0" r="0" t="0"/>
          <a:stretch/>
        </p:blipFill>
        <p:spPr>
          <a:xfrm>
            <a:off x="378951" y="373951"/>
            <a:ext cx="1593827" cy="156800"/>
          </a:xfrm>
          <a:prstGeom prst="rect">
            <a:avLst/>
          </a:prstGeom>
          <a:noFill/>
          <a:ln>
            <a:noFill/>
          </a:ln>
        </p:spPr>
      </p:pic>
      <p:sp>
        <p:nvSpPr>
          <p:cNvPr id="299" name="Google Shape;299;p44"/>
          <p:cNvSpPr txBox="1"/>
          <p:nvPr>
            <p:ph idx="2" type="ctrTitle"/>
          </p:nvPr>
        </p:nvSpPr>
        <p:spPr>
          <a:xfrm>
            <a:off x="378951" y="775775"/>
            <a:ext cx="95817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vy copy 1 1">
  <p:cSld name="CUSTOM_5_1">
    <p:spTree>
      <p:nvGrpSpPr>
        <p:cNvPr id="300" name="Shape 300"/>
        <p:cNvGrpSpPr/>
        <p:nvPr/>
      </p:nvGrpSpPr>
      <p:grpSpPr>
        <a:xfrm>
          <a:off x="0" y="0"/>
          <a:ext cx="0" cy="0"/>
          <a:chOff x="0" y="0"/>
          <a:chExt cx="0" cy="0"/>
        </a:xfrm>
      </p:grpSpPr>
      <p:sp>
        <p:nvSpPr>
          <p:cNvPr id="301" name="Google Shape;301;p45"/>
          <p:cNvSpPr/>
          <p:nvPr/>
        </p:nvSpPr>
        <p:spPr>
          <a:xfrm rot="5400000">
            <a:off x="5812375" y="-4906525"/>
            <a:ext cx="479700" cy="11844300"/>
          </a:xfrm>
          <a:prstGeom prst="round2SameRect">
            <a:avLst>
              <a:gd fmla="val 46281" name="adj1"/>
              <a:gd fmla="val 50000" name="adj2"/>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2" name="Google Shape;302;p45"/>
          <p:cNvSpPr txBox="1"/>
          <p:nvPr>
            <p:ph type="ctrTitle"/>
          </p:nvPr>
        </p:nvSpPr>
        <p:spPr>
          <a:xfrm>
            <a:off x="378951" y="1668051"/>
            <a:ext cx="9909300" cy="4617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100"/>
              <a:buNone/>
              <a:defRPr sz="1100">
                <a:solidFill>
                  <a:schemeClr val="dk1"/>
                </a:solidFill>
              </a:defRPr>
            </a:lvl2pPr>
            <a:lvl3pPr lvl="2" algn="ctr">
              <a:lnSpc>
                <a:spcPct val="100000"/>
              </a:lnSpc>
              <a:spcBef>
                <a:spcPts val="0"/>
              </a:spcBef>
              <a:spcAft>
                <a:spcPts val="0"/>
              </a:spcAft>
              <a:buClr>
                <a:schemeClr val="dk1"/>
              </a:buClr>
              <a:buSzPts val="1100"/>
              <a:buNone/>
              <a:defRPr sz="1100">
                <a:solidFill>
                  <a:schemeClr val="dk1"/>
                </a:solidFill>
              </a:defRPr>
            </a:lvl3pPr>
            <a:lvl4pPr lvl="3" algn="ctr">
              <a:lnSpc>
                <a:spcPct val="100000"/>
              </a:lnSpc>
              <a:spcBef>
                <a:spcPts val="0"/>
              </a:spcBef>
              <a:spcAft>
                <a:spcPts val="0"/>
              </a:spcAft>
              <a:buClr>
                <a:schemeClr val="dk1"/>
              </a:buClr>
              <a:buSzPts val="1100"/>
              <a:buNone/>
              <a:defRPr sz="1100">
                <a:solidFill>
                  <a:schemeClr val="dk1"/>
                </a:solidFill>
              </a:defRPr>
            </a:lvl4pPr>
            <a:lvl5pPr lvl="4" algn="ctr">
              <a:lnSpc>
                <a:spcPct val="100000"/>
              </a:lnSpc>
              <a:spcBef>
                <a:spcPts val="0"/>
              </a:spcBef>
              <a:spcAft>
                <a:spcPts val="0"/>
              </a:spcAft>
              <a:buClr>
                <a:schemeClr val="dk1"/>
              </a:buClr>
              <a:buSzPts val="1100"/>
              <a:buNone/>
              <a:defRPr sz="1100">
                <a:solidFill>
                  <a:schemeClr val="dk1"/>
                </a:solidFill>
              </a:defRPr>
            </a:lvl5pPr>
            <a:lvl6pPr lvl="5" algn="ctr">
              <a:lnSpc>
                <a:spcPct val="100000"/>
              </a:lnSpc>
              <a:spcBef>
                <a:spcPts val="0"/>
              </a:spcBef>
              <a:spcAft>
                <a:spcPts val="0"/>
              </a:spcAft>
              <a:buClr>
                <a:schemeClr val="dk1"/>
              </a:buClr>
              <a:buSzPts val="1100"/>
              <a:buNone/>
              <a:defRPr sz="1100">
                <a:solidFill>
                  <a:schemeClr val="dk1"/>
                </a:solidFill>
              </a:defRPr>
            </a:lvl6pPr>
            <a:lvl7pPr lvl="6" algn="ctr">
              <a:lnSpc>
                <a:spcPct val="100000"/>
              </a:lnSpc>
              <a:spcBef>
                <a:spcPts val="0"/>
              </a:spcBef>
              <a:spcAft>
                <a:spcPts val="0"/>
              </a:spcAft>
              <a:buClr>
                <a:schemeClr val="dk1"/>
              </a:buClr>
              <a:buSzPts val="1100"/>
              <a:buNone/>
              <a:defRPr sz="1100">
                <a:solidFill>
                  <a:schemeClr val="dk1"/>
                </a:solidFill>
              </a:defRPr>
            </a:lvl7pPr>
            <a:lvl8pPr lvl="7" algn="ctr">
              <a:lnSpc>
                <a:spcPct val="100000"/>
              </a:lnSpc>
              <a:spcBef>
                <a:spcPts val="0"/>
              </a:spcBef>
              <a:spcAft>
                <a:spcPts val="0"/>
              </a:spcAft>
              <a:buClr>
                <a:schemeClr val="dk1"/>
              </a:buClr>
              <a:buSzPts val="1100"/>
              <a:buNone/>
              <a:defRPr sz="1100">
                <a:solidFill>
                  <a:schemeClr val="dk1"/>
                </a:solidFill>
              </a:defRPr>
            </a:lvl8pPr>
            <a:lvl9pPr lvl="8" algn="ctr">
              <a:lnSpc>
                <a:spcPct val="100000"/>
              </a:lnSpc>
              <a:spcBef>
                <a:spcPts val="0"/>
              </a:spcBef>
              <a:spcAft>
                <a:spcPts val="0"/>
              </a:spcAft>
              <a:buClr>
                <a:schemeClr val="dk1"/>
              </a:buClr>
              <a:buSzPts val="1100"/>
              <a:buNone/>
              <a:defRPr sz="1100">
                <a:solidFill>
                  <a:schemeClr val="dk1"/>
                </a:solidFill>
              </a:defRPr>
            </a:lvl9pPr>
          </a:lstStyle>
          <a:p/>
        </p:txBody>
      </p:sp>
      <p:sp>
        <p:nvSpPr>
          <p:cNvPr id="303" name="Google Shape;303;p45"/>
          <p:cNvSpPr txBox="1"/>
          <p:nvPr>
            <p:ph idx="2" type="ctrTitle"/>
          </p:nvPr>
        </p:nvSpPr>
        <p:spPr>
          <a:xfrm>
            <a:off x="378951" y="775775"/>
            <a:ext cx="95817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option 1_2">
  <p:cSld name="Title Only_1_2">
    <p:spTree>
      <p:nvGrpSpPr>
        <p:cNvPr id="304" name="Shape 304"/>
        <p:cNvGrpSpPr/>
        <p:nvPr/>
      </p:nvGrpSpPr>
      <p:grpSpPr>
        <a:xfrm>
          <a:off x="0" y="0"/>
          <a:ext cx="0" cy="0"/>
          <a:chOff x="0" y="0"/>
          <a:chExt cx="0" cy="0"/>
        </a:xfrm>
      </p:grpSpPr>
      <p:sp>
        <p:nvSpPr>
          <p:cNvPr id="305" name="Google Shape;305;p46"/>
          <p:cNvSpPr txBox="1"/>
          <p:nvPr>
            <p:ph idx="12" type="sldNum"/>
          </p:nvPr>
        </p:nvSpPr>
        <p:spPr>
          <a:xfrm>
            <a:off x="11321460" y="6377940"/>
            <a:ext cx="2673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900"/>
              <a:buFont typeface="Helvetica Neue"/>
              <a:buNone/>
              <a:defRPr b="0" i="0" sz="19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306" name="Google Shape;306;p46"/>
          <p:cNvSpPr/>
          <p:nvPr/>
        </p:nvSpPr>
        <p:spPr>
          <a:xfrm>
            <a:off x="0" y="0"/>
            <a:ext cx="3803700" cy="6873300"/>
          </a:xfrm>
          <a:prstGeom prst="rect">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7" name="Google Shape;307;p46"/>
          <p:cNvSpPr txBox="1"/>
          <p:nvPr>
            <p:ph type="ctrTitle"/>
          </p:nvPr>
        </p:nvSpPr>
        <p:spPr>
          <a:xfrm>
            <a:off x="4178725" y="851975"/>
            <a:ext cx="7252500" cy="4844100"/>
          </a:xfrm>
          <a:prstGeom prst="rect">
            <a:avLst/>
          </a:prstGeom>
          <a:noFill/>
          <a:ln>
            <a:noFill/>
          </a:ln>
        </p:spPr>
        <p:txBody>
          <a:bodyPr anchorCtr="0" anchor="t" bIns="0" lIns="0" spcFirstLastPara="1" rIns="0" wrap="square" tIns="0">
            <a:noAutofit/>
          </a:bodyPr>
          <a:lstStyle>
            <a:lvl1pPr lvl="0" algn="l">
              <a:lnSpc>
                <a:spcPct val="100000"/>
              </a:lnSpc>
              <a:spcBef>
                <a:spcPts val="110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Clr>
                <a:schemeClr val="dk1"/>
              </a:buClr>
              <a:buSzPts val="1600"/>
              <a:buNone/>
              <a:defRPr b="0" sz="1600">
                <a:solidFill>
                  <a:schemeClr val="dk1"/>
                </a:solidFill>
              </a:defRPr>
            </a:lvl3pPr>
            <a:lvl4pPr lvl="3" algn="ctr">
              <a:lnSpc>
                <a:spcPct val="100000"/>
              </a:lnSpc>
              <a:spcBef>
                <a:spcPts val="0"/>
              </a:spcBef>
              <a:spcAft>
                <a:spcPts val="0"/>
              </a:spcAft>
              <a:buClr>
                <a:schemeClr val="dk1"/>
              </a:buClr>
              <a:buSzPts val="1600"/>
              <a:buNone/>
              <a:defRPr b="0" sz="1600">
                <a:solidFill>
                  <a:schemeClr val="dk1"/>
                </a:solidFill>
              </a:defRPr>
            </a:lvl4pPr>
            <a:lvl5pPr lvl="4" algn="ctr">
              <a:lnSpc>
                <a:spcPct val="100000"/>
              </a:lnSpc>
              <a:spcBef>
                <a:spcPts val="0"/>
              </a:spcBef>
              <a:spcAft>
                <a:spcPts val="0"/>
              </a:spcAft>
              <a:buClr>
                <a:schemeClr val="dk1"/>
              </a:buClr>
              <a:buSzPts val="1600"/>
              <a:buNone/>
              <a:defRPr b="0" sz="1600">
                <a:solidFill>
                  <a:schemeClr val="dk1"/>
                </a:solidFill>
              </a:defRPr>
            </a:lvl5pPr>
            <a:lvl6pPr lvl="5" algn="ctr">
              <a:lnSpc>
                <a:spcPct val="100000"/>
              </a:lnSpc>
              <a:spcBef>
                <a:spcPts val="0"/>
              </a:spcBef>
              <a:spcAft>
                <a:spcPts val="0"/>
              </a:spcAft>
              <a:buClr>
                <a:schemeClr val="dk1"/>
              </a:buClr>
              <a:buSzPts val="1600"/>
              <a:buNone/>
              <a:defRPr b="0" sz="1600">
                <a:solidFill>
                  <a:schemeClr val="dk1"/>
                </a:solidFill>
              </a:defRPr>
            </a:lvl6pPr>
            <a:lvl7pPr lvl="6" algn="ctr">
              <a:lnSpc>
                <a:spcPct val="100000"/>
              </a:lnSpc>
              <a:spcBef>
                <a:spcPts val="0"/>
              </a:spcBef>
              <a:spcAft>
                <a:spcPts val="0"/>
              </a:spcAft>
              <a:buClr>
                <a:schemeClr val="dk1"/>
              </a:buClr>
              <a:buSzPts val="1600"/>
              <a:buNone/>
              <a:defRPr b="0" sz="1600">
                <a:solidFill>
                  <a:schemeClr val="dk1"/>
                </a:solidFill>
              </a:defRPr>
            </a:lvl7pPr>
            <a:lvl8pPr lvl="7" algn="ctr">
              <a:lnSpc>
                <a:spcPct val="100000"/>
              </a:lnSpc>
              <a:spcBef>
                <a:spcPts val="0"/>
              </a:spcBef>
              <a:spcAft>
                <a:spcPts val="0"/>
              </a:spcAft>
              <a:buClr>
                <a:schemeClr val="dk1"/>
              </a:buClr>
              <a:buSzPts val="1600"/>
              <a:buNone/>
              <a:defRPr b="0" sz="1600">
                <a:solidFill>
                  <a:schemeClr val="dk1"/>
                </a:solidFill>
              </a:defRPr>
            </a:lvl8pPr>
            <a:lvl9pPr lvl="8" algn="ctr">
              <a:lnSpc>
                <a:spcPct val="100000"/>
              </a:lnSpc>
              <a:spcBef>
                <a:spcPts val="0"/>
              </a:spcBef>
              <a:spcAft>
                <a:spcPts val="0"/>
              </a:spcAft>
              <a:buClr>
                <a:schemeClr val="dk1"/>
              </a:buClr>
              <a:buSzPts val="1600"/>
              <a:buNone/>
              <a:defRPr b="0" sz="1600">
                <a:solidFill>
                  <a:schemeClr val="dk1"/>
                </a:solidFill>
              </a:defRPr>
            </a:lvl9pPr>
          </a:lstStyle>
          <a:p/>
        </p:txBody>
      </p:sp>
      <p:pic>
        <p:nvPicPr>
          <p:cNvPr id="308" name="Google Shape;308;p46"/>
          <p:cNvPicPr preferRelativeResize="0"/>
          <p:nvPr/>
        </p:nvPicPr>
        <p:blipFill rotWithShape="1">
          <a:blip r:embed="rId2">
            <a:alphaModFix/>
          </a:blip>
          <a:srcRect b="0" l="0" r="0" t="0"/>
          <a:stretch/>
        </p:blipFill>
        <p:spPr>
          <a:xfrm>
            <a:off x="378951" y="373951"/>
            <a:ext cx="1593827" cy="156800"/>
          </a:xfrm>
          <a:prstGeom prst="rect">
            <a:avLst/>
          </a:prstGeom>
          <a:noFill/>
          <a:ln>
            <a:noFill/>
          </a:ln>
        </p:spPr>
      </p:pic>
      <p:sp>
        <p:nvSpPr>
          <p:cNvPr id="309" name="Google Shape;309;p46"/>
          <p:cNvSpPr txBox="1"/>
          <p:nvPr>
            <p:ph idx="2" type="ctrTitle"/>
          </p:nvPr>
        </p:nvSpPr>
        <p:spPr>
          <a:xfrm>
            <a:off x="378951" y="851975"/>
            <a:ext cx="30564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_1_1_1_1_1_1_1_1_1_1_1_1_1_1_1_1_1_1_1_1_1_1_1_1_1_1_1_1_1_1_1_1_1_1_1_1_1_1_1_2_1_1_1_1_1_1_1_1_1_1_1_2_1_1_1_1_1_3_1_1">
  <p:cSld name="BLANK_2_1_1_1_1_1_1_1_1_1_1_1_1_1_1_1_1_1_1_1_1_1_1_1_1_1_1_1_1_1_1_1_1_1_1_1_1_1_1_1_2_1_1_1_1_1_1_1_1_1_1_1_2_1_1_1_1_1_3_1_1">
    <p:spTree>
      <p:nvGrpSpPr>
        <p:cNvPr id="310" name="Shape 310"/>
        <p:cNvGrpSpPr/>
        <p:nvPr/>
      </p:nvGrpSpPr>
      <p:grpSpPr>
        <a:xfrm>
          <a:off x="0" y="0"/>
          <a:ext cx="0" cy="0"/>
          <a:chOff x="0" y="0"/>
          <a:chExt cx="0" cy="0"/>
        </a:xfrm>
      </p:grpSpPr>
      <p:pic>
        <p:nvPicPr>
          <p:cNvPr id="311" name="Google Shape;311;p47"/>
          <p:cNvPicPr preferRelativeResize="0"/>
          <p:nvPr/>
        </p:nvPicPr>
        <p:blipFill rotWithShape="1">
          <a:blip r:embed="rId2">
            <a:alphaModFix/>
          </a:blip>
          <a:srcRect b="0" l="7169" r="7178" t="0"/>
          <a:stretch/>
        </p:blipFill>
        <p:spPr>
          <a:xfrm>
            <a:off x="3372001" y="-7497"/>
            <a:ext cx="8819999" cy="6872999"/>
          </a:xfrm>
          <a:prstGeom prst="rect">
            <a:avLst/>
          </a:prstGeom>
          <a:noFill/>
          <a:ln>
            <a:noFill/>
          </a:ln>
        </p:spPr>
      </p:pic>
      <p:sp>
        <p:nvSpPr>
          <p:cNvPr id="312" name="Google Shape;312;p47"/>
          <p:cNvSpPr/>
          <p:nvPr/>
        </p:nvSpPr>
        <p:spPr>
          <a:xfrm>
            <a:off x="0" y="0"/>
            <a:ext cx="3372000" cy="6873300"/>
          </a:xfrm>
          <a:prstGeom prst="rect">
            <a:avLst/>
          </a:prstGeom>
          <a:solidFill>
            <a:srgbClr val="A6B808"/>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500"/>
              <a:buFont typeface="Calibri"/>
              <a:buNone/>
            </a:pPr>
            <a:r>
              <a:t/>
            </a:r>
            <a:endParaRPr b="0" i="0" sz="1500" u="none" cap="none" strike="noStrike">
              <a:solidFill>
                <a:srgbClr val="000000"/>
              </a:solidFill>
              <a:latin typeface="Arial"/>
              <a:ea typeface="Arial"/>
              <a:cs typeface="Arial"/>
              <a:sym typeface="Arial"/>
            </a:endParaRPr>
          </a:p>
        </p:txBody>
      </p:sp>
      <p:sp>
        <p:nvSpPr>
          <p:cNvPr id="313" name="Google Shape;313;p47"/>
          <p:cNvSpPr txBox="1"/>
          <p:nvPr>
            <p:ph type="title"/>
          </p:nvPr>
        </p:nvSpPr>
        <p:spPr>
          <a:xfrm>
            <a:off x="9299849" y="4711403"/>
            <a:ext cx="2711100" cy="664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Font typeface="Arial"/>
              <a:buNone/>
              <a:defRPr b="0" sz="1600">
                <a:solidFill>
                  <a:srgbClr val="000000"/>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14" name="Google Shape;314;p47"/>
          <p:cNvSpPr txBox="1"/>
          <p:nvPr>
            <p:ph idx="2" type="title"/>
          </p:nvPr>
        </p:nvSpPr>
        <p:spPr>
          <a:xfrm>
            <a:off x="378951" y="3426500"/>
            <a:ext cx="2523900" cy="2935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Font typeface="Arial"/>
              <a:buNone/>
              <a:defRPr b="0" sz="1600">
                <a:solidFill>
                  <a:srgbClr val="000000"/>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pic>
        <p:nvPicPr>
          <p:cNvPr id="315" name="Google Shape;315;p47"/>
          <p:cNvPicPr preferRelativeResize="0"/>
          <p:nvPr/>
        </p:nvPicPr>
        <p:blipFill rotWithShape="1">
          <a:blip r:embed="rId3">
            <a:alphaModFix/>
          </a:blip>
          <a:srcRect b="0" l="0" r="0" t="0"/>
          <a:stretch/>
        </p:blipFill>
        <p:spPr>
          <a:xfrm>
            <a:off x="378951" y="373952"/>
            <a:ext cx="1593823" cy="156800"/>
          </a:xfrm>
          <a:prstGeom prst="rect">
            <a:avLst/>
          </a:prstGeom>
          <a:noFill/>
          <a:ln>
            <a:noFill/>
          </a:ln>
        </p:spPr>
      </p:pic>
      <p:sp>
        <p:nvSpPr>
          <p:cNvPr id="316" name="Google Shape;316;p47"/>
          <p:cNvSpPr txBox="1"/>
          <p:nvPr>
            <p:ph idx="3" type="title"/>
          </p:nvPr>
        </p:nvSpPr>
        <p:spPr>
          <a:xfrm>
            <a:off x="378951" y="851976"/>
            <a:ext cx="30564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3200"/>
              <a:buFont typeface="Arial"/>
              <a:buNone/>
              <a:defRPr sz="3200">
                <a:solidFill>
                  <a:srgbClr val="000000"/>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vy copy 2">
  <p:cSld name="CUSTOM_4_2">
    <p:spTree>
      <p:nvGrpSpPr>
        <p:cNvPr id="317" name="Shape 317"/>
        <p:cNvGrpSpPr/>
        <p:nvPr/>
      </p:nvGrpSpPr>
      <p:grpSpPr>
        <a:xfrm>
          <a:off x="0" y="0"/>
          <a:ext cx="0" cy="0"/>
          <a:chOff x="0" y="0"/>
          <a:chExt cx="0" cy="0"/>
        </a:xfrm>
      </p:grpSpPr>
      <p:sp>
        <p:nvSpPr>
          <p:cNvPr id="318" name="Google Shape;318;p48"/>
          <p:cNvSpPr/>
          <p:nvPr/>
        </p:nvSpPr>
        <p:spPr>
          <a:xfrm rot="5400000">
            <a:off x="5812375" y="-4906525"/>
            <a:ext cx="479700" cy="11844300"/>
          </a:xfrm>
          <a:prstGeom prst="round2SameRect">
            <a:avLst>
              <a:gd fmla="val 46281" name="adj1"/>
              <a:gd fmla="val 50000" name="adj2"/>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9" name="Google Shape;319;p48"/>
          <p:cNvSpPr txBox="1"/>
          <p:nvPr>
            <p:ph type="ctrTitle"/>
          </p:nvPr>
        </p:nvSpPr>
        <p:spPr>
          <a:xfrm>
            <a:off x="378951" y="1668051"/>
            <a:ext cx="9909300" cy="4617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100"/>
              <a:buNone/>
              <a:defRPr sz="1100">
                <a:solidFill>
                  <a:schemeClr val="dk1"/>
                </a:solidFill>
              </a:defRPr>
            </a:lvl2pPr>
            <a:lvl3pPr lvl="2" algn="ctr">
              <a:lnSpc>
                <a:spcPct val="100000"/>
              </a:lnSpc>
              <a:spcBef>
                <a:spcPts val="0"/>
              </a:spcBef>
              <a:spcAft>
                <a:spcPts val="0"/>
              </a:spcAft>
              <a:buClr>
                <a:schemeClr val="dk1"/>
              </a:buClr>
              <a:buSzPts val="1100"/>
              <a:buNone/>
              <a:defRPr sz="1100">
                <a:solidFill>
                  <a:schemeClr val="dk1"/>
                </a:solidFill>
              </a:defRPr>
            </a:lvl3pPr>
            <a:lvl4pPr lvl="3" algn="ctr">
              <a:lnSpc>
                <a:spcPct val="100000"/>
              </a:lnSpc>
              <a:spcBef>
                <a:spcPts val="0"/>
              </a:spcBef>
              <a:spcAft>
                <a:spcPts val="0"/>
              </a:spcAft>
              <a:buClr>
                <a:schemeClr val="dk1"/>
              </a:buClr>
              <a:buSzPts val="1100"/>
              <a:buNone/>
              <a:defRPr sz="1100">
                <a:solidFill>
                  <a:schemeClr val="dk1"/>
                </a:solidFill>
              </a:defRPr>
            </a:lvl4pPr>
            <a:lvl5pPr lvl="4" algn="ctr">
              <a:lnSpc>
                <a:spcPct val="100000"/>
              </a:lnSpc>
              <a:spcBef>
                <a:spcPts val="0"/>
              </a:spcBef>
              <a:spcAft>
                <a:spcPts val="0"/>
              </a:spcAft>
              <a:buClr>
                <a:schemeClr val="dk1"/>
              </a:buClr>
              <a:buSzPts val="1100"/>
              <a:buNone/>
              <a:defRPr sz="1100">
                <a:solidFill>
                  <a:schemeClr val="dk1"/>
                </a:solidFill>
              </a:defRPr>
            </a:lvl5pPr>
            <a:lvl6pPr lvl="5" algn="ctr">
              <a:lnSpc>
                <a:spcPct val="100000"/>
              </a:lnSpc>
              <a:spcBef>
                <a:spcPts val="0"/>
              </a:spcBef>
              <a:spcAft>
                <a:spcPts val="0"/>
              </a:spcAft>
              <a:buClr>
                <a:schemeClr val="dk1"/>
              </a:buClr>
              <a:buSzPts val="1100"/>
              <a:buNone/>
              <a:defRPr sz="1100">
                <a:solidFill>
                  <a:schemeClr val="dk1"/>
                </a:solidFill>
              </a:defRPr>
            </a:lvl6pPr>
            <a:lvl7pPr lvl="6" algn="ctr">
              <a:lnSpc>
                <a:spcPct val="100000"/>
              </a:lnSpc>
              <a:spcBef>
                <a:spcPts val="0"/>
              </a:spcBef>
              <a:spcAft>
                <a:spcPts val="0"/>
              </a:spcAft>
              <a:buClr>
                <a:schemeClr val="dk1"/>
              </a:buClr>
              <a:buSzPts val="1100"/>
              <a:buNone/>
              <a:defRPr sz="1100">
                <a:solidFill>
                  <a:schemeClr val="dk1"/>
                </a:solidFill>
              </a:defRPr>
            </a:lvl7pPr>
            <a:lvl8pPr lvl="7" algn="ctr">
              <a:lnSpc>
                <a:spcPct val="100000"/>
              </a:lnSpc>
              <a:spcBef>
                <a:spcPts val="0"/>
              </a:spcBef>
              <a:spcAft>
                <a:spcPts val="0"/>
              </a:spcAft>
              <a:buClr>
                <a:schemeClr val="dk1"/>
              </a:buClr>
              <a:buSzPts val="1100"/>
              <a:buNone/>
              <a:defRPr sz="1100">
                <a:solidFill>
                  <a:schemeClr val="dk1"/>
                </a:solidFill>
              </a:defRPr>
            </a:lvl8pPr>
            <a:lvl9pPr lvl="8" algn="ctr">
              <a:lnSpc>
                <a:spcPct val="100000"/>
              </a:lnSpc>
              <a:spcBef>
                <a:spcPts val="0"/>
              </a:spcBef>
              <a:spcAft>
                <a:spcPts val="0"/>
              </a:spcAft>
              <a:buClr>
                <a:schemeClr val="dk1"/>
              </a:buClr>
              <a:buSzPts val="1100"/>
              <a:buNone/>
              <a:defRPr sz="1100">
                <a:solidFill>
                  <a:schemeClr val="dk1"/>
                </a:solidFill>
              </a:defRPr>
            </a:lvl9pPr>
          </a:lstStyle>
          <a:p/>
        </p:txBody>
      </p:sp>
      <p:pic>
        <p:nvPicPr>
          <p:cNvPr id="320" name="Google Shape;320;p48"/>
          <p:cNvPicPr preferRelativeResize="0"/>
          <p:nvPr/>
        </p:nvPicPr>
        <p:blipFill rotWithShape="1">
          <a:blip r:embed="rId2">
            <a:alphaModFix/>
          </a:blip>
          <a:srcRect b="0" l="0" r="0" t="0"/>
          <a:stretch/>
        </p:blipFill>
        <p:spPr>
          <a:xfrm>
            <a:off x="378951" y="373951"/>
            <a:ext cx="1593827" cy="156800"/>
          </a:xfrm>
          <a:prstGeom prst="rect">
            <a:avLst/>
          </a:prstGeom>
          <a:noFill/>
          <a:ln>
            <a:noFill/>
          </a:ln>
        </p:spPr>
      </p:pic>
      <p:sp>
        <p:nvSpPr>
          <p:cNvPr id="321" name="Google Shape;321;p48"/>
          <p:cNvSpPr txBox="1"/>
          <p:nvPr>
            <p:ph idx="2" type="ctrTitle"/>
          </p:nvPr>
        </p:nvSpPr>
        <p:spPr>
          <a:xfrm>
            <a:off x="378951" y="775775"/>
            <a:ext cx="95817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vy copy 3">
  <p:cSld name="CUSTOM_4_3">
    <p:spTree>
      <p:nvGrpSpPr>
        <p:cNvPr id="322" name="Shape 322"/>
        <p:cNvGrpSpPr/>
        <p:nvPr/>
      </p:nvGrpSpPr>
      <p:grpSpPr>
        <a:xfrm>
          <a:off x="0" y="0"/>
          <a:ext cx="0" cy="0"/>
          <a:chOff x="0" y="0"/>
          <a:chExt cx="0" cy="0"/>
        </a:xfrm>
      </p:grpSpPr>
      <p:sp>
        <p:nvSpPr>
          <p:cNvPr id="323" name="Google Shape;323;p49"/>
          <p:cNvSpPr/>
          <p:nvPr/>
        </p:nvSpPr>
        <p:spPr>
          <a:xfrm rot="5400000">
            <a:off x="5812375" y="-4906525"/>
            <a:ext cx="479700" cy="11844300"/>
          </a:xfrm>
          <a:prstGeom prst="round2SameRect">
            <a:avLst>
              <a:gd fmla="val 46281" name="adj1"/>
              <a:gd fmla="val 50000" name="adj2"/>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4" name="Google Shape;324;p49"/>
          <p:cNvSpPr txBox="1"/>
          <p:nvPr>
            <p:ph type="ctrTitle"/>
          </p:nvPr>
        </p:nvSpPr>
        <p:spPr>
          <a:xfrm>
            <a:off x="378951" y="1668051"/>
            <a:ext cx="9909300" cy="4617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100"/>
              <a:buNone/>
              <a:defRPr sz="1100">
                <a:solidFill>
                  <a:schemeClr val="dk1"/>
                </a:solidFill>
              </a:defRPr>
            </a:lvl2pPr>
            <a:lvl3pPr lvl="2" algn="ctr">
              <a:lnSpc>
                <a:spcPct val="100000"/>
              </a:lnSpc>
              <a:spcBef>
                <a:spcPts val="0"/>
              </a:spcBef>
              <a:spcAft>
                <a:spcPts val="0"/>
              </a:spcAft>
              <a:buClr>
                <a:schemeClr val="dk1"/>
              </a:buClr>
              <a:buSzPts val="1100"/>
              <a:buNone/>
              <a:defRPr sz="1100">
                <a:solidFill>
                  <a:schemeClr val="dk1"/>
                </a:solidFill>
              </a:defRPr>
            </a:lvl3pPr>
            <a:lvl4pPr lvl="3" algn="ctr">
              <a:lnSpc>
                <a:spcPct val="100000"/>
              </a:lnSpc>
              <a:spcBef>
                <a:spcPts val="0"/>
              </a:spcBef>
              <a:spcAft>
                <a:spcPts val="0"/>
              </a:spcAft>
              <a:buClr>
                <a:schemeClr val="dk1"/>
              </a:buClr>
              <a:buSzPts val="1100"/>
              <a:buNone/>
              <a:defRPr sz="1100">
                <a:solidFill>
                  <a:schemeClr val="dk1"/>
                </a:solidFill>
              </a:defRPr>
            </a:lvl4pPr>
            <a:lvl5pPr lvl="4" algn="ctr">
              <a:lnSpc>
                <a:spcPct val="100000"/>
              </a:lnSpc>
              <a:spcBef>
                <a:spcPts val="0"/>
              </a:spcBef>
              <a:spcAft>
                <a:spcPts val="0"/>
              </a:spcAft>
              <a:buClr>
                <a:schemeClr val="dk1"/>
              </a:buClr>
              <a:buSzPts val="1100"/>
              <a:buNone/>
              <a:defRPr sz="1100">
                <a:solidFill>
                  <a:schemeClr val="dk1"/>
                </a:solidFill>
              </a:defRPr>
            </a:lvl5pPr>
            <a:lvl6pPr lvl="5" algn="ctr">
              <a:lnSpc>
                <a:spcPct val="100000"/>
              </a:lnSpc>
              <a:spcBef>
                <a:spcPts val="0"/>
              </a:spcBef>
              <a:spcAft>
                <a:spcPts val="0"/>
              </a:spcAft>
              <a:buClr>
                <a:schemeClr val="dk1"/>
              </a:buClr>
              <a:buSzPts val="1100"/>
              <a:buNone/>
              <a:defRPr sz="1100">
                <a:solidFill>
                  <a:schemeClr val="dk1"/>
                </a:solidFill>
              </a:defRPr>
            </a:lvl6pPr>
            <a:lvl7pPr lvl="6" algn="ctr">
              <a:lnSpc>
                <a:spcPct val="100000"/>
              </a:lnSpc>
              <a:spcBef>
                <a:spcPts val="0"/>
              </a:spcBef>
              <a:spcAft>
                <a:spcPts val="0"/>
              </a:spcAft>
              <a:buClr>
                <a:schemeClr val="dk1"/>
              </a:buClr>
              <a:buSzPts val="1100"/>
              <a:buNone/>
              <a:defRPr sz="1100">
                <a:solidFill>
                  <a:schemeClr val="dk1"/>
                </a:solidFill>
              </a:defRPr>
            </a:lvl7pPr>
            <a:lvl8pPr lvl="7" algn="ctr">
              <a:lnSpc>
                <a:spcPct val="100000"/>
              </a:lnSpc>
              <a:spcBef>
                <a:spcPts val="0"/>
              </a:spcBef>
              <a:spcAft>
                <a:spcPts val="0"/>
              </a:spcAft>
              <a:buClr>
                <a:schemeClr val="dk1"/>
              </a:buClr>
              <a:buSzPts val="1100"/>
              <a:buNone/>
              <a:defRPr sz="1100">
                <a:solidFill>
                  <a:schemeClr val="dk1"/>
                </a:solidFill>
              </a:defRPr>
            </a:lvl8pPr>
            <a:lvl9pPr lvl="8" algn="ctr">
              <a:lnSpc>
                <a:spcPct val="100000"/>
              </a:lnSpc>
              <a:spcBef>
                <a:spcPts val="0"/>
              </a:spcBef>
              <a:spcAft>
                <a:spcPts val="0"/>
              </a:spcAft>
              <a:buClr>
                <a:schemeClr val="dk1"/>
              </a:buClr>
              <a:buSzPts val="1100"/>
              <a:buNone/>
              <a:defRPr sz="1100">
                <a:solidFill>
                  <a:schemeClr val="dk1"/>
                </a:solidFill>
              </a:defRPr>
            </a:lvl9pPr>
          </a:lstStyle>
          <a:p/>
        </p:txBody>
      </p:sp>
      <p:pic>
        <p:nvPicPr>
          <p:cNvPr id="325" name="Google Shape;325;p49"/>
          <p:cNvPicPr preferRelativeResize="0"/>
          <p:nvPr/>
        </p:nvPicPr>
        <p:blipFill rotWithShape="1">
          <a:blip r:embed="rId2">
            <a:alphaModFix/>
          </a:blip>
          <a:srcRect b="0" l="0" r="0" t="0"/>
          <a:stretch/>
        </p:blipFill>
        <p:spPr>
          <a:xfrm>
            <a:off x="378951" y="373951"/>
            <a:ext cx="1593827" cy="156800"/>
          </a:xfrm>
          <a:prstGeom prst="rect">
            <a:avLst/>
          </a:prstGeom>
          <a:noFill/>
          <a:ln>
            <a:noFill/>
          </a:ln>
        </p:spPr>
      </p:pic>
      <p:sp>
        <p:nvSpPr>
          <p:cNvPr id="326" name="Google Shape;326;p49"/>
          <p:cNvSpPr txBox="1"/>
          <p:nvPr>
            <p:ph idx="2" type="ctrTitle"/>
          </p:nvPr>
        </p:nvSpPr>
        <p:spPr>
          <a:xfrm>
            <a:off x="378951" y="775775"/>
            <a:ext cx="95817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vy copy 4">
  <p:cSld name="CUSTOM_4_4">
    <p:spTree>
      <p:nvGrpSpPr>
        <p:cNvPr id="327" name="Shape 327"/>
        <p:cNvGrpSpPr/>
        <p:nvPr/>
      </p:nvGrpSpPr>
      <p:grpSpPr>
        <a:xfrm>
          <a:off x="0" y="0"/>
          <a:ext cx="0" cy="0"/>
          <a:chOff x="0" y="0"/>
          <a:chExt cx="0" cy="0"/>
        </a:xfrm>
      </p:grpSpPr>
      <p:sp>
        <p:nvSpPr>
          <p:cNvPr id="328" name="Google Shape;328;p50"/>
          <p:cNvSpPr/>
          <p:nvPr/>
        </p:nvSpPr>
        <p:spPr>
          <a:xfrm rot="5400000">
            <a:off x="5812375" y="-4906525"/>
            <a:ext cx="479700" cy="11844300"/>
          </a:xfrm>
          <a:prstGeom prst="round2SameRect">
            <a:avLst>
              <a:gd fmla="val 46281" name="adj1"/>
              <a:gd fmla="val 50000" name="adj2"/>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 name="Google Shape;329;p50"/>
          <p:cNvSpPr txBox="1"/>
          <p:nvPr>
            <p:ph type="ctrTitle"/>
          </p:nvPr>
        </p:nvSpPr>
        <p:spPr>
          <a:xfrm>
            <a:off x="378951" y="1668051"/>
            <a:ext cx="9909300" cy="4617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100"/>
              <a:buNone/>
              <a:defRPr sz="1100">
                <a:solidFill>
                  <a:schemeClr val="dk1"/>
                </a:solidFill>
              </a:defRPr>
            </a:lvl2pPr>
            <a:lvl3pPr lvl="2" algn="ctr">
              <a:lnSpc>
                <a:spcPct val="100000"/>
              </a:lnSpc>
              <a:spcBef>
                <a:spcPts val="0"/>
              </a:spcBef>
              <a:spcAft>
                <a:spcPts val="0"/>
              </a:spcAft>
              <a:buClr>
                <a:schemeClr val="dk1"/>
              </a:buClr>
              <a:buSzPts val="1100"/>
              <a:buNone/>
              <a:defRPr sz="1100">
                <a:solidFill>
                  <a:schemeClr val="dk1"/>
                </a:solidFill>
              </a:defRPr>
            </a:lvl3pPr>
            <a:lvl4pPr lvl="3" algn="ctr">
              <a:lnSpc>
                <a:spcPct val="100000"/>
              </a:lnSpc>
              <a:spcBef>
                <a:spcPts val="0"/>
              </a:spcBef>
              <a:spcAft>
                <a:spcPts val="0"/>
              </a:spcAft>
              <a:buClr>
                <a:schemeClr val="dk1"/>
              </a:buClr>
              <a:buSzPts val="1100"/>
              <a:buNone/>
              <a:defRPr sz="1100">
                <a:solidFill>
                  <a:schemeClr val="dk1"/>
                </a:solidFill>
              </a:defRPr>
            </a:lvl4pPr>
            <a:lvl5pPr lvl="4" algn="ctr">
              <a:lnSpc>
                <a:spcPct val="100000"/>
              </a:lnSpc>
              <a:spcBef>
                <a:spcPts val="0"/>
              </a:spcBef>
              <a:spcAft>
                <a:spcPts val="0"/>
              </a:spcAft>
              <a:buClr>
                <a:schemeClr val="dk1"/>
              </a:buClr>
              <a:buSzPts val="1100"/>
              <a:buNone/>
              <a:defRPr sz="1100">
                <a:solidFill>
                  <a:schemeClr val="dk1"/>
                </a:solidFill>
              </a:defRPr>
            </a:lvl5pPr>
            <a:lvl6pPr lvl="5" algn="ctr">
              <a:lnSpc>
                <a:spcPct val="100000"/>
              </a:lnSpc>
              <a:spcBef>
                <a:spcPts val="0"/>
              </a:spcBef>
              <a:spcAft>
                <a:spcPts val="0"/>
              </a:spcAft>
              <a:buClr>
                <a:schemeClr val="dk1"/>
              </a:buClr>
              <a:buSzPts val="1100"/>
              <a:buNone/>
              <a:defRPr sz="1100">
                <a:solidFill>
                  <a:schemeClr val="dk1"/>
                </a:solidFill>
              </a:defRPr>
            </a:lvl6pPr>
            <a:lvl7pPr lvl="6" algn="ctr">
              <a:lnSpc>
                <a:spcPct val="100000"/>
              </a:lnSpc>
              <a:spcBef>
                <a:spcPts val="0"/>
              </a:spcBef>
              <a:spcAft>
                <a:spcPts val="0"/>
              </a:spcAft>
              <a:buClr>
                <a:schemeClr val="dk1"/>
              </a:buClr>
              <a:buSzPts val="1100"/>
              <a:buNone/>
              <a:defRPr sz="1100">
                <a:solidFill>
                  <a:schemeClr val="dk1"/>
                </a:solidFill>
              </a:defRPr>
            </a:lvl7pPr>
            <a:lvl8pPr lvl="7" algn="ctr">
              <a:lnSpc>
                <a:spcPct val="100000"/>
              </a:lnSpc>
              <a:spcBef>
                <a:spcPts val="0"/>
              </a:spcBef>
              <a:spcAft>
                <a:spcPts val="0"/>
              </a:spcAft>
              <a:buClr>
                <a:schemeClr val="dk1"/>
              </a:buClr>
              <a:buSzPts val="1100"/>
              <a:buNone/>
              <a:defRPr sz="1100">
                <a:solidFill>
                  <a:schemeClr val="dk1"/>
                </a:solidFill>
              </a:defRPr>
            </a:lvl8pPr>
            <a:lvl9pPr lvl="8" algn="ctr">
              <a:lnSpc>
                <a:spcPct val="100000"/>
              </a:lnSpc>
              <a:spcBef>
                <a:spcPts val="0"/>
              </a:spcBef>
              <a:spcAft>
                <a:spcPts val="0"/>
              </a:spcAft>
              <a:buClr>
                <a:schemeClr val="dk1"/>
              </a:buClr>
              <a:buSzPts val="1100"/>
              <a:buNone/>
              <a:defRPr sz="1100">
                <a:solidFill>
                  <a:schemeClr val="dk1"/>
                </a:solidFill>
              </a:defRPr>
            </a:lvl9pPr>
          </a:lstStyle>
          <a:p/>
        </p:txBody>
      </p:sp>
      <p:pic>
        <p:nvPicPr>
          <p:cNvPr id="330" name="Google Shape;330;p50"/>
          <p:cNvPicPr preferRelativeResize="0"/>
          <p:nvPr/>
        </p:nvPicPr>
        <p:blipFill rotWithShape="1">
          <a:blip r:embed="rId2">
            <a:alphaModFix/>
          </a:blip>
          <a:srcRect b="0" l="0" r="0" t="0"/>
          <a:stretch/>
        </p:blipFill>
        <p:spPr>
          <a:xfrm>
            <a:off x="378951" y="373951"/>
            <a:ext cx="1593827" cy="156800"/>
          </a:xfrm>
          <a:prstGeom prst="rect">
            <a:avLst/>
          </a:prstGeom>
          <a:noFill/>
          <a:ln>
            <a:noFill/>
          </a:ln>
        </p:spPr>
      </p:pic>
      <p:sp>
        <p:nvSpPr>
          <p:cNvPr id="331" name="Google Shape;331;p50"/>
          <p:cNvSpPr txBox="1"/>
          <p:nvPr>
            <p:ph idx="2" type="ctrTitle"/>
          </p:nvPr>
        </p:nvSpPr>
        <p:spPr>
          <a:xfrm>
            <a:off x="378951" y="775775"/>
            <a:ext cx="95817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reassuring">
  <p:cSld name="TITLE_1_1_1_1">
    <p:spTree>
      <p:nvGrpSpPr>
        <p:cNvPr id="37" name="Shape 37"/>
        <p:cNvGrpSpPr/>
        <p:nvPr/>
      </p:nvGrpSpPr>
      <p:grpSpPr>
        <a:xfrm>
          <a:off x="0" y="0"/>
          <a:ext cx="0" cy="0"/>
          <a:chOff x="0" y="0"/>
          <a:chExt cx="0" cy="0"/>
        </a:xfrm>
      </p:grpSpPr>
      <p:pic>
        <p:nvPicPr>
          <p:cNvPr id="38" name="Google Shape;38;p6" title="GettyImages-1768484214.jpg"/>
          <p:cNvPicPr preferRelativeResize="0"/>
          <p:nvPr/>
        </p:nvPicPr>
        <p:blipFill rotWithShape="1">
          <a:blip r:embed="rId2">
            <a:alphaModFix/>
          </a:blip>
          <a:srcRect b="9369" l="0" r="0" t="9377"/>
          <a:stretch/>
        </p:blipFill>
        <p:spPr>
          <a:xfrm>
            <a:off x="3064425" y="0"/>
            <a:ext cx="9127572" cy="4946624"/>
          </a:xfrm>
          <a:prstGeom prst="rect">
            <a:avLst/>
          </a:prstGeom>
          <a:noFill/>
          <a:ln>
            <a:noFill/>
          </a:ln>
        </p:spPr>
      </p:pic>
      <p:pic>
        <p:nvPicPr>
          <p:cNvPr id="39" name="Google Shape;39;p6"/>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0" name="Google Shape;40;p6"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41" name="Google Shape;41;p6"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42" name="Google Shape;42;p6"/>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43" name="Google Shape;43;p6"/>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vy copy 5">
  <p:cSld name="CUSTOM_4_5">
    <p:spTree>
      <p:nvGrpSpPr>
        <p:cNvPr id="332" name="Shape 332"/>
        <p:cNvGrpSpPr/>
        <p:nvPr/>
      </p:nvGrpSpPr>
      <p:grpSpPr>
        <a:xfrm>
          <a:off x="0" y="0"/>
          <a:ext cx="0" cy="0"/>
          <a:chOff x="0" y="0"/>
          <a:chExt cx="0" cy="0"/>
        </a:xfrm>
      </p:grpSpPr>
      <p:sp>
        <p:nvSpPr>
          <p:cNvPr id="333" name="Google Shape;333;p51"/>
          <p:cNvSpPr/>
          <p:nvPr/>
        </p:nvSpPr>
        <p:spPr>
          <a:xfrm rot="5400000">
            <a:off x="5812375" y="-4906525"/>
            <a:ext cx="479700" cy="11844300"/>
          </a:xfrm>
          <a:prstGeom prst="round2SameRect">
            <a:avLst>
              <a:gd fmla="val 46281" name="adj1"/>
              <a:gd fmla="val 50000" name="adj2"/>
            </a:avLst>
          </a:prstGeom>
          <a:solidFill>
            <a:srgbClr val="FFC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34" name="Google Shape;334;p51"/>
          <p:cNvSpPr txBox="1"/>
          <p:nvPr>
            <p:ph type="ctrTitle"/>
          </p:nvPr>
        </p:nvSpPr>
        <p:spPr>
          <a:xfrm>
            <a:off x="378951" y="1668051"/>
            <a:ext cx="9909300" cy="4617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b="0" sz="1600">
                <a:solidFill>
                  <a:schemeClr val="dk1"/>
                </a:solidFill>
              </a:defRPr>
            </a:lvl1pPr>
            <a:lvl2pPr lvl="1" algn="ctr">
              <a:lnSpc>
                <a:spcPct val="100000"/>
              </a:lnSpc>
              <a:spcBef>
                <a:spcPts val="0"/>
              </a:spcBef>
              <a:spcAft>
                <a:spcPts val="0"/>
              </a:spcAft>
              <a:buClr>
                <a:schemeClr val="dk1"/>
              </a:buClr>
              <a:buSzPts val="1100"/>
              <a:buNone/>
              <a:defRPr sz="1100">
                <a:solidFill>
                  <a:schemeClr val="dk1"/>
                </a:solidFill>
              </a:defRPr>
            </a:lvl2pPr>
            <a:lvl3pPr lvl="2" algn="ctr">
              <a:lnSpc>
                <a:spcPct val="100000"/>
              </a:lnSpc>
              <a:spcBef>
                <a:spcPts val="0"/>
              </a:spcBef>
              <a:spcAft>
                <a:spcPts val="0"/>
              </a:spcAft>
              <a:buClr>
                <a:schemeClr val="dk1"/>
              </a:buClr>
              <a:buSzPts val="1100"/>
              <a:buNone/>
              <a:defRPr sz="1100">
                <a:solidFill>
                  <a:schemeClr val="dk1"/>
                </a:solidFill>
              </a:defRPr>
            </a:lvl3pPr>
            <a:lvl4pPr lvl="3" algn="ctr">
              <a:lnSpc>
                <a:spcPct val="100000"/>
              </a:lnSpc>
              <a:spcBef>
                <a:spcPts val="0"/>
              </a:spcBef>
              <a:spcAft>
                <a:spcPts val="0"/>
              </a:spcAft>
              <a:buClr>
                <a:schemeClr val="dk1"/>
              </a:buClr>
              <a:buSzPts val="1100"/>
              <a:buNone/>
              <a:defRPr sz="1100">
                <a:solidFill>
                  <a:schemeClr val="dk1"/>
                </a:solidFill>
              </a:defRPr>
            </a:lvl4pPr>
            <a:lvl5pPr lvl="4" algn="ctr">
              <a:lnSpc>
                <a:spcPct val="100000"/>
              </a:lnSpc>
              <a:spcBef>
                <a:spcPts val="0"/>
              </a:spcBef>
              <a:spcAft>
                <a:spcPts val="0"/>
              </a:spcAft>
              <a:buClr>
                <a:schemeClr val="dk1"/>
              </a:buClr>
              <a:buSzPts val="1100"/>
              <a:buNone/>
              <a:defRPr sz="1100">
                <a:solidFill>
                  <a:schemeClr val="dk1"/>
                </a:solidFill>
              </a:defRPr>
            </a:lvl5pPr>
            <a:lvl6pPr lvl="5" algn="ctr">
              <a:lnSpc>
                <a:spcPct val="100000"/>
              </a:lnSpc>
              <a:spcBef>
                <a:spcPts val="0"/>
              </a:spcBef>
              <a:spcAft>
                <a:spcPts val="0"/>
              </a:spcAft>
              <a:buClr>
                <a:schemeClr val="dk1"/>
              </a:buClr>
              <a:buSzPts val="1100"/>
              <a:buNone/>
              <a:defRPr sz="1100">
                <a:solidFill>
                  <a:schemeClr val="dk1"/>
                </a:solidFill>
              </a:defRPr>
            </a:lvl6pPr>
            <a:lvl7pPr lvl="6" algn="ctr">
              <a:lnSpc>
                <a:spcPct val="100000"/>
              </a:lnSpc>
              <a:spcBef>
                <a:spcPts val="0"/>
              </a:spcBef>
              <a:spcAft>
                <a:spcPts val="0"/>
              </a:spcAft>
              <a:buClr>
                <a:schemeClr val="dk1"/>
              </a:buClr>
              <a:buSzPts val="1100"/>
              <a:buNone/>
              <a:defRPr sz="1100">
                <a:solidFill>
                  <a:schemeClr val="dk1"/>
                </a:solidFill>
              </a:defRPr>
            </a:lvl7pPr>
            <a:lvl8pPr lvl="7" algn="ctr">
              <a:lnSpc>
                <a:spcPct val="100000"/>
              </a:lnSpc>
              <a:spcBef>
                <a:spcPts val="0"/>
              </a:spcBef>
              <a:spcAft>
                <a:spcPts val="0"/>
              </a:spcAft>
              <a:buClr>
                <a:schemeClr val="dk1"/>
              </a:buClr>
              <a:buSzPts val="1100"/>
              <a:buNone/>
              <a:defRPr sz="1100">
                <a:solidFill>
                  <a:schemeClr val="dk1"/>
                </a:solidFill>
              </a:defRPr>
            </a:lvl8pPr>
            <a:lvl9pPr lvl="8" algn="ctr">
              <a:lnSpc>
                <a:spcPct val="100000"/>
              </a:lnSpc>
              <a:spcBef>
                <a:spcPts val="0"/>
              </a:spcBef>
              <a:spcAft>
                <a:spcPts val="0"/>
              </a:spcAft>
              <a:buClr>
                <a:schemeClr val="dk1"/>
              </a:buClr>
              <a:buSzPts val="1100"/>
              <a:buNone/>
              <a:defRPr sz="1100">
                <a:solidFill>
                  <a:schemeClr val="dk1"/>
                </a:solidFill>
              </a:defRPr>
            </a:lvl9pPr>
          </a:lstStyle>
          <a:p/>
        </p:txBody>
      </p:sp>
      <p:pic>
        <p:nvPicPr>
          <p:cNvPr id="335" name="Google Shape;335;p51"/>
          <p:cNvPicPr preferRelativeResize="0"/>
          <p:nvPr/>
        </p:nvPicPr>
        <p:blipFill rotWithShape="1">
          <a:blip r:embed="rId2">
            <a:alphaModFix/>
          </a:blip>
          <a:srcRect b="0" l="0" r="0" t="0"/>
          <a:stretch/>
        </p:blipFill>
        <p:spPr>
          <a:xfrm>
            <a:off x="378951" y="373951"/>
            <a:ext cx="1593827" cy="156800"/>
          </a:xfrm>
          <a:prstGeom prst="rect">
            <a:avLst/>
          </a:prstGeom>
          <a:noFill/>
          <a:ln>
            <a:noFill/>
          </a:ln>
        </p:spPr>
      </p:pic>
      <p:sp>
        <p:nvSpPr>
          <p:cNvPr id="336" name="Google Shape;336;p51"/>
          <p:cNvSpPr txBox="1"/>
          <p:nvPr>
            <p:ph idx="2" type="ctrTitle"/>
          </p:nvPr>
        </p:nvSpPr>
        <p:spPr>
          <a:xfrm>
            <a:off x="378951" y="775775"/>
            <a:ext cx="95817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3200"/>
              <a:buNone/>
              <a:defRPr sz="3200">
                <a:solidFill>
                  <a:schemeClr val="dk1"/>
                </a:solidFill>
              </a:defRPr>
            </a:lvl2pPr>
            <a:lvl3pPr lvl="2" algn="ctr">
              <a:lnSpc>
                <a:spcPct val="100000"/>
              </a:lnSpc>
              <a:spcBef>
                <a:spcPts val="0"/>
              </a:spcBef>
              <a:spcAft>
                <a:spcPts val="0"/>
              </a:spcAft>
              <a:buClr>
                <a:schemeClr val="dk1"/>
              </a:buClr>
              <a:buSzPts val="3200"/>
              <a:buNone/>
              <a:defRPr sz="3200">
                <a:solidFill>
                  <a:schemeClr val="dk1"/>
                </a:solidFill>
              </a:defRPr>
            </a:lvl3pPr>
            <a:lvl4pPr lvl="3" algn="ctr">
              <a:lnSpc>
                <a:spcPct val="100000"/>
              </a:lnSpc>
              <a:spcBef>
                <a:spcPts val="0"/>
              </a:spcBef>
              <a:spcAft>
                <a:spcPts val="0"/>
              </a:spcAft>
              <a:buClr>
                <a:schemeClr val="dk1"/>
              </a:buClr>
              <a:buSzPts val="3200"/>
              <a:buNone/>
              <a:defRPr sz="3200">
                <a:solidFill>
                  <a:schemeClr val="dk1"/>
                </a:solidFill>
              </a:defRPr>
            </a:lvl4pPr>
            <a:lvl5pPr lvl="4" algn="ctr">
              <a:lnSpc>
                <a:spcPct val="100000"/>
              </a:lnSpc>
              <a:spcBef>
                <a:spcPts val="0"/>
              </a:spcBef>
              <a:spcAft>
                <a:spcPts val="0"/>
              </a:spcAft>
              <a:buClr>
                <a:schemeClr val="dk1"/>
              </a:buClr>
              <a:buSzPts val="3200"/>
              <a:buNone/>
              <a:defRPr sz="3200">
                <a:solidFill>
                  <a:schemeClr val="dk1"/>
                </a:solidFill>
              </a:defRPr>
            </a:lvl5pPr>
            <a:lvl6pPr lvl="5" algn="ctr">
              <a:lnSpc>
                <a:spcPct val="100000"/>
              </a:lnSpc>
              <a:spcBef>
                <a:spcPts val="0"/>
              </a:spcBef>
              <a:spcAft>
                <a:spcPts val="0"/>
              </a:spcAft>
              <a:buClr>
                <a:schemeClr val="dk1"/>
              </a:buClr>
              <a:buSzPts val="3200"/>
              <a:buNone/>
              <a:defRPr sz="3200">
                <a:solidFill>
                  <a:schemeClr val="dk1"/>
                </a:solidFill>
              </a:defRPr>
            </a:lvl6pPr>
            <a:lvl7pPr lvl="6" algn="ctr">
              <a:lnSpc>
                <a:spcPct val="100000"/>
              </a:lnSpc>
              <a:spcBef>
                <a:spcPts val="0"/>
              </a:spcBef>
              <a:spcAft>
                <a:spcPts val="0"/>
              </a:spcAft>
              <a:buClr>
                <a:schemeClr val="dk1"/>
              </a:buClr>
              <a:buSzPts val="3200"/>
              <a:buNone/>
              <a:defRPr sz="3200">
                <a:solidFill>
                  <a:schemeClr val="dk1"/>
                </a:solidFill>
              </a:defRPr>
            </a:lvl7pPr>
            <a:lvl8pPr lvl="7" algn="ctr">
              <a:lnSpc>
                <a:spcPct val="100000"/>
              </a:lnSpc>
              <a:spcBef>
                <a:spcPts val="0"/>
              </a:spcBef>
              <a:spcAft>
                <a:spcPts val="0"/>
              </a:spcAft>
              <a:buClr>
                <a:schemeClr val="dk1"/>
              </a:buClr>
              <a:buSzPts val="3200"/>
              <a:buNone/>
              <a:defRPr sz="3200">
                <a:solidFill>
                  <a:schemeClr val="dk1"/>
                </a:solidFill>
              </a:defRPr>
            </a:lvl8pPr>
            <a:lvl9pPr lvl="8" algn="ctr">
              <a:lnSpc>
                <a:spcPct val="100000"/>
              </a:lnSpc>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_1_1_1_1_1_1_1_1_1_1_1_1_1_1_1_1_1_1_1_1_1_1_1_1_1_1_1_1_1_1_1_1_1_1_1_1_1_1_1_2_1_1_1_1_1_1_1_1_1_1_1_2_1_1_1_1_1_3_1_1_1_1_1_1_1_1_1_1_1_1_1_1_1_1_1_1_1_1_1_1_1_1_1_1_1_2_1_1_1_1_1_1_1_1">
  <p:cSld name="BLANK_2_1_1_1_1_1_1_1_1_1_1_1_1_1_1_1_1_1_1_1_1_1_1_1_1_1_1_1_1_1_1_1_1_1_1_1_1_1_1_1_2_1_1_1_1_1_1_1_1_1_1_1_2_1_1_1_1_1_3_1_1_1_1_1_1_1_1_1_1_1_1_1_1_1_1_1_1_1_1_1_1_1_1_1_1_1_2_1_1_1_1_1_1_1_1">
    <p:spTree>
      <p:nvGrpSpPr>
        <p:cNvPr id="337" name="Shape 337"/>
        <p:cNvGrpSpPr/>
        <p:nvPr/>
      </p:nvGrpSpPr>
      <p:grpSpPr>
        <a:xfrm>
          <a:off x="0" y="0"/>
          <a:ext cx="0" cy="0"/>
          <a:chOff x="0" y="0"/>
          <a:chExt cx="0" cy="0"/>
        </a:xfrm>
      </p:grpSpPr>
      <p:sp>
        <p:nvSpPr>
          <p:cNvPr id="338" name="Google Shape;338;p52"/>
          <p:cNvSpPr/>
          <p:nvPr/>
        </p:nvSpPr>
        <p:spPr>
          <a:xfrm>
            <a:off x="0" y="-9595"/>
            <a:ext cx="12192000" cy="6877200"/>
          </a:xfrm>
          <a:prstGeom prst="rect">
            <a:avLst/>
          </a:prstGeom>
          <a:solidFill>
            <a:srgbClr val="FFC900"/>
          </a:solidFill>
          <a:ln cap="flat" cmpd="sng" w="12700">
            <a:solidFill>
              <a:srgbClr val="A7A7A7"/>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Arial"/>
              <a:ea typeface="Arial"/>
              <a:cs typeface="Arial"/>
              <a:sym typeface="Arial"/>
            </a:endParaRPr>
          </a:p>
        </p:txBody>
      </p:sp>
      <p:sp>
        <p:nvSpPr>
          <p:cNvPr id="339" name="Google Shape;339;p52"/>
          <p:cNvSpPr txBox="1"/>
          <p:nvPr>
            <p:ph type="title"/>
          </p:nvPr>
        </p:nvSpPr>
        <p:spPr>
          <a:xfrm>
            <a:off x="838200" y="2154155"/>
            <a:ext cx="31479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3200"/>
              <a:buFont typeface="Arial"/>
              <a:buNone/>
              <a:defRPr sz="3200">
                <a:solidFill>
                  <a:srgbClr val="000000"/>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40" name="Google Shape;340;p52"/>
          <p:cNvSpPr txBox="1"/>
          <p:nvPr>
            <p:ph idx="2" type="title"/>
          </p:nvPr>
        </p:nvSpPr>
        <p:spPr>
          <a:xfrm>
            <a:off x="838200" y="3515453"/>
            <a:ext cx="31479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Font typeface="Arial"/>
              <a:buNone/>
              <a:defRPr b="0" sz="1600">
                <a:solidFill>
                  <a:srgbClr val="000000"/>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41" name="Google Shape;341;p52"/>
          <p:cNvSpPr txBox="1"/>
          <p:nvPr/>
        </p:nvSpPr>
        <p:spPr>
          <a:xfrm>
            <a:off x="1096669" y="4100473"/>
            <a:ext cx="1359300" cy="1479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@gov_procurement</a:t>
            </a:r>
            <a:endParaRPr b="0" i="0" sz="1500" u="none" cap="none" strike="noStrike">
              <a:solidFill>
                <a:srgbClr val="000000"/>
              </a:solidFill>
              <a:latin typeface="Arial"/>
              <a:ea typeface="Arial"/>
              <a:cs typeface="Arial"/>
              <a:sym typeface="Arial"/>
            </a:endParaRPr>
          </a:p>
        </p:txBody>
      </p:sp>
      <p:sp>
        <p:nvSpPr>
          <p:cNvPr id="342" name="Google Shape;342;p52"/>
          <p:cNvSpPr txBox="1"/>
          <p:nvPr/>
        </p:nvSpPr>
        <p:spPr>
          <a:xfrm>
            <a:off x="2839028" y="4100473"/>
            <a:ext cx="1941600" cy="1479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Crown Commercial Service</a:t>
            </a:r>
            <a:endParaRPr b="0" i="0" sz="1500" u="none" cap="none" strike="noStrike">
              <a:solidFill>
                <a:srgbClr val="000000"/>
              </a:solidFill>
              <a:latin typeface="Arial"/>
              <a:ea typeface="Arial"/>
              <a:cs typeface="Arial"/>
              <a:sym typeface="Arial"/>
            </a:endParaRPr>
          </a:p>
        </p:txBody>
      </p:sp>
      <p:pic>
        <p:nvPicPr>
          <p:cNvPr id="343" name="Google Shape;343;p52"/>
          <p:cNvPicPr preferRelativeResize="0"/>
          <p:nvPr/>
        </p:nvPicPr>
        <p:blipFill rotWithShape="1">
          <a:blip r:embed="rId2">
            <a:alphaModFix/>
          </a:blip>
          <a:srcRect b="0" l="0" r="0" t="0"/>
          <a:stretch/>
        </p:blipFill>
        <p:spPr>
          <a:xfrm>
            <a:off x="838845" y="4092208"/>
            <a:ext cx="201704" cy="164457"/>
          </a:xfrm>
          <a:prstGeom prst="rect">
            <a:avLst/>
          </a:prstGeom>
          <a:noFill/>
          <a:ln>
            <a:noFill/>
          </a:ln>
        </p:spPr>
      </p:pic>
      <p:pic>
        <p:nvPicPr>
          <p:cNvPr id="344" name="Google Shape;344;p52"/>
          <p:cNvPicPr preferRelativeResize="0"/>
          <p:nvPr/>
        </p:nvPicPr>
        <p:blipFill rotWithShape="1">
          <a:blip r:embed="rId3">
            <a:alphaModFix/>
          </a:blip>
          <a:srcRect b="0" l="0" r="0" t="0"/>
          <a:stretch/>
        </p:blipFill>
        <p:spPr>
          <a:xfrm>
            <a:off x="2546493" y="4073591"/>
            <a:ext cx="201692" cy="201680"/>
          </a:xfrm>
          <a:prstGeom prst="rect">
            <a:avLst/>
          </a:prstGeom>
          <a:noFill/>
          <a:ln>
            <a:noFill/>
          </a:ln>
        </p:spPr>
      </p:pic>
      <p:pic>
        <p:nvPicPr>
          <p:cNvPr id="345" name="Google Shape;345;p52"/>
          <p:cNvPicPr preferRelativeResize="0"/>
          <p:nvPr/>
        </p:nvPicPr>
        <p:blipFill rotWithShape="1">
          <a:blip r:embed="rId4">
            <a:alphaModFix/>
          </a:blip>
          <a:srcRect b="0" l="0" r="0" t="0"/>
          <a:stretch/>
        </p:blipFill>
        <p:spPr>
          <a:xfrm>
            <a:off x="362101" y="382572"/>
            <a:ext cx="1455529" cy="524695"/>
          </a:xfrm>
          <a:prstGeom prst="rect">
            <a:avLst/>
          </a:prstGeom>
          <a:noFill/>
          <a:ln>
            <a:noFill/>
          </a:ln>
        </p:spPr>
      </p:pic>
      <p:pic>
        <p:nvPicPr>
          <p:cNvPr id="346" name="Google Shape;346;p52"/>
          <p:cNvPicPr preferRelativeResize="0"/>
          <p:nvPr/>
        </p:nvPicPr>
        <p:blipFill rotWithShape="1">
          <a:blip r:embed="rId5">
            <a:alphaModFix/>
          </a:blip>
          <a:srcRect b="0" l="0" r="0" t="0"/>
          <a:stretch/>
        </p:blipFill>
        <p:spPr>
          <a:xfrm>
            <a:off x="0" y="5010327"/>
            <a:ext cx="2179722" cy="184767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7" name="Shape 34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44" name="Shape 44"/>
        <p:cNvGrpSpPr/>
        <p:nvPr/>
      </p:nvGrpSpPr>
      <p:grpSpPr>
        <a:xfrm>
          <a:off x="0" y="0"/>
          <a:ext cx="0" cy="0"/>
          <a:chOff x="0" y="0"/>
          <a:chExt cx="0" cy="0"/>
        </a:xfrm>
      </p:grpSpPr>
      <p:pic>
        <p:nvPicPr>
          <p:cNvPr id="45" name="Google Shape;45;p7"/>
          <p:cNvPicPr preferRelativeResize="0"/>
          <p:nvPr/>
        </p:nvPicPr>
        <p:blipFill rotWithShape="1">
          <a:blip r:embed="rId2">
            <a:alphaModFix/>
          </a:blip>
          <a:srcRect b="0" l="0" r="8181" t="26697"/>
          <a:stretch/>
        </p:blipFill>
        <p:spPr>
          <a:xfrm>
            <a:off x="2877600" y="0"/>
            <a:ext cx="9314399" cy="4957250"/>
          </a:xfrm>
          <a:prstGeom prst="rect">
            <a:avLst/>
          </a:prstGeom>
          <a:noFill/>
          <a:ln>
            <a:noFill/>
          </a:ln>
        </p:spPr>
      </p:pic>
      <p:pic>
        <p:nvPicPr>
          <p:cNvPr id="46" name="Google Shape;46;p7"/>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7" name="Google Shape;47;p7"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48" name="Google Shape;48;p7"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49" name="Google Shape;49;p7"/>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0" name="Google Shape;50;p7"/>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51" name="Shape 51"/>
        <p:cNvGrpSpPr/>
        <p:nvPr/>
      </p:nvGrpSpPr>
      <p:grpSpPr>
        <a:xfrm>
          <a:off x="0" y="0"/>
          <a:ext cx="0" cy="0"/>
          <a:chOff x="0" y="0"/>
          <a:chExt cx="0" cy="0"/>
        </a:xfrm>
      </p:grpSpPr>
      <p:sp>
        <p:nvSpPr>
          <p:cNvPr id="52" name="Google Shape;52;p8"/>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8"/>
          <p:cNvSpPr/>
          <p:nvPr/>
        </p:nvSpPr>
        <p:spPr>
          <a:xfrm>
            <a:off x="0" y="0"/>
            <a:ext cx="3803400" cy="6873000"/>
          </a:xfrm>
          <a:prstGeom prst="rect">
            <a:avLst/>
          </a:prstGeom>
          <a:solidFill>
            <a:srgbClr val="699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type="ctrTitle"/>
          </p:nvPr>
        </p:nvSpPr>
        <p:spPr>
          <a:xfrm>
            <a:off x="4178725" y="576072"/>
            <a:ext cx="7252500" cy="48438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55" name="Google Shape;55;p8"/>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56" name="Shape 56"/>
        <p:cNvGrpSpPr/>
        <p:nvPr/>
      </p:nvGrpSpPr>
      <p:grpSpPr>
        <a:xfrm>
          <a:off x="0" y="0"/>
          <a:ext cx="0" cy="0"/>
          <a:chOff x="0" y="0"/>
          <a:chExt cx="0" cy="0"/>
        </a:xfrm>
      </p:grpSpPr>
      <p:sp>
        <p:nvSpPr>
          <p:cNvPr id="57" name="Google Shape;57;p9"/>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p9"/>
          <p:cNvSpPr/>
          <p:nvPr/>
        </p:nvSpPr>
        <p:spPr>
          <a:xfrm>
            <a:off x="0" y="0"/>
            <a:ext cx="3803400" cy="6873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ph type="ctrTitle"/>
          </p:nvPr>
        </p:nvSpPr>
        <p:spPr>
          <a:xfrm>
            <a:off x="4178725" y="576072"/>
            <a:ext cx="7252500" cy="48438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60" name="Google Shape;60;p9"/>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ue graphic text">
  <p:cSld name="CUSTOM_2">
    <p:spTree>
      <p:nvGrpSpPr>
        <p:cNvPr id="61" name="Shape 61"/>
        <p:cNvGrpSpPr/>
        <p:nvPr/>
      </p:nvGrpSpPr>
      <p:grpSpPr>
        <a:xfrm>
          <a:off x="0" y="0"/>
          <a:ext cx="0" cy="0"/>
          <a:chOff x="0" y="0"/>
          <a:chExt cx="0" cy="0"/>
        </a:xfrm>
      </p:grpSpPr>
      <p:pic>
        <p:nvPicPr>
          <p:cNvPr id="62" name="Google Shape;62;p10"/>
          <p:cNvPicPr preferRelativeResize="0"/>
          <p:nvPr/>
        </p:nvPicPr>
        <p:blipFill rotWithShape="1">
          <a:blip r:embed="rId2">
            <a:alphaModFix/>
          </a:blip>
          <a:srcRect b="0" l="5213" r="65468" t="0"/>
          <a:stretch/>
        </p:blipFill>
        <p:spPr>
          <a:xfrm>
            <a:off x="0" y="0"/>
            <a:ext cx="3574600" cy="6858000"/>
          </a:xfrm>
          <a:prstGeom prst="rect">
            <a:avLst/>
          </a:prstGeom>
          <a:noFill/>
          <a:ln>
            <a:noFill/>
          </a:ln>
        </p:spPr>
      </p:pic>
      <p:sp>
        <p:nvSpPr>
          <p:cNvPr id="63" name="Google Shape;63;p10"/>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64" name="Google Shape;64;p10"/>
          <p:cNvSpPr txBox="1"/>
          <p:nvPr>
            <p:ph idx="2" type="ctrTitle"/>
          </p:nvPr>
        </p:nvSpPr>
        <p:spPr>
          <a:xfrm>
            <a:off x="3773075" y="576072"/>
            <a:ext cx="75234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2.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2pPr>
            <a:lvl3pPr lvl="2"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3pPr>
            <a:lvl4pPr lvl="3"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4pPr>
            <a:lvl5pPr lvl="4"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5pPr>
            <a:lvl6pPr lvl="5"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6pPr>
            <a:lvl7pPr lvl="6"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7pPr>
            <a:lvl8pPr lvl="7"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8pPr>
            <a:lvl9pPr lvl="8"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9pPr>
          </a:lstStyle>
          <a:p/>
        </p:txBody>
      </p:sp>
      <p:sp>
        <p:nvSpPr>
          <p:cNvPr id="7" name="Google Shape;7;p1"/>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8" name="Google Shape;8;p1"/>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xml"/><Relationship Id="rId3" Type="http://schemas.openxmlformats.org/officeDocument/2006/relationships/image" Target="../media/image5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5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6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59.jpg"/><Relationship Id="rId4" Type="http://schemas.openxmlformats.org/officeDocument/2006/relationships/image" Target="../media/image58.jp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61.jpg"/><Relationship Id="rId4" Type="http://schemas.openxmlformats.org/officeDocument/2006/relationships/hyperlink" Target="https://www.achilles.com/ccs-suppliers" TargetMode="External"/><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9.xml"/><Relationship Id="rId3" Type="http://schemas.openxmlformats.org/officeDocument/2006/relationships/image" Target="../media/image6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6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Relationship Id="rId3" Type="http://schemas.openxmlformats.org/officeDocument/2006/relationships/hyperlink" Target="https://www.contractsfinder.service.gov.uk/Notice/785bf545-c2de-48aa-8d7a-053b66065198" TargetMode="External"/><Relationship Id="rId4" Type="http://schemas.openxmlformats.org/officeDocument/2006/relationships/hyperlink" Target="https://www.find-tender.service.gov.uk/Notice/038207-2024?_gl=1*1jjlqnv*_ga*Nzc1MjI1NTUxLjE3MzAzNjg1Mzk.*_ga_SK4BZ95L7T*MTczMzE1NjI2My40MS4xLjE3MzMxNTY4NDMuMC4wLj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hyperlink" Target="https://www.crowncommercial.gov.uk/agreements/RM608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xml"/><Relationship Id="rId3" Type="http://schemas.openxmlformats.org/officeDocument/2006/relationships/image" Target="../media/image49.jp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5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p54"/>
          <p:cNvSpPr txBox="1"/>
          <p:nvPr>
            <p:ph type="ctrTitle"/>
          </p:nvPr>
        </p:nvSpPr>
        <p:spPr>
          <a:xfrm>
            <a:off x="122000" y="1213900"/>
            <a:ext cx="66252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chemeClr val="lt1"/>
                </a:solidFill>
              </a:rPr>
              <a:t>Construction Works &amp; Associated Services 3</a:t>
            </a:r>
            <a:endParaRPr>
              <a:solidFill>
                <a:schemeClr val="lt1"/>
              </a:solidFill>
            </a:endParaRPr>
          </a:p>
          <a:p>
            <a:pPr indent="0" lvl="0" marL="0" rtl="0" algn="l">
              <a:spcBef>
                <a:spcPts val="0"/>
              </a:spcBef>
              <a:spcAft>
                <a:spcPts val="0"/>
              </a:spcAft>
              <a:buNone/>
            </a:pPr>
            <a:r>
              <a:rPr lang="en-US">
                <a:solidFill>
                  <a:schemeClr val="lt1"/>
                </a:solidFill>
              </a:rPr>
              <a:t>Northern Ireland</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3"/>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100"/>
              <a:buFont typeface="Calibri"/>
              <a:buNone/>
            </a:pPr>
            <a:r>
              <a:rPr lang="en-US" sz="3000">
                <a:solidFill>
                  <a:schemeClr val="lt1"/>
                </a:solidFill>
              </a:rPr>
              <a:t>CWAS3 Lot Structure</a:t>
            </a:r>
            <a:endParaRPr>
              <a:solidFill>
                <a:schemeClr val="lt1"/>
              </a:solidFill>
            </a:endParaRPr>
          </a:p>
        </p:txBody>
      </p:sp>
      <p:sp>
        <p:nvSpPr>
          <p:cNvPr id="414" name="Google Shape;414;p63"/>
          <p:cNvSpPr/>
          <p:nvPr/>
        </p:nvSpPr>
        <p:spPr>
          <a:xfrm>
            <a:off x="1102175" y="1499150"/>
            <a:ext cx="4504200" cy="1606200"/>
          </a:xfrm>
          <a:prstGeom prst="roundRect">
            <a:avLst>
              <a:gd fmla="val 16667" name="adj"/>
            </a:avLst>
          </a:prstGeom>
          <a:solidFill>
            <a:srgbClr val="E1EFD8"/>
          </a:solidFill>
          <a:ln cap="flat" cmpd="sng" w="16925">
            <a:solidFill>
              <a:srgbClr val="434343"/>
            </a:solidFill>
            <a:prstDash val="solid"/>
            <a:miter lim="800000"/>
            <a:headEnd len="sm" w="sm" type="none"/>
            <a:tailEnd len="sm" w="sm" type="none"/>
          </a:ln>
        </p:spPr>
        <p:txBody>
          <a:bodyPr anchorCtr="0" anchor="ctr" bIns="39900" lIns="79800" spcFirstLastPara="1" rIns="79800" wrap="square" tIns="39900">
            <a:noAutofit/>
          </a:bodyPr>
          <a:lstStyle/>
          <a:p>
            <a:pPr indent="0" lvl="0" marL="0" marR="0" rtl="0" algn="ctr">
              <a:lnSpc>
                <a:spcPct val="100000"/>
              </a:lnSpc>
              <a:spcBef>
                <a:spcPts val="0"/>
              </a:spcBef>
              <a:spcAft>
                <a:spcPts val="0"/>
              </a:spcAft>
              <a:buClr>
                <a:srgbClr val="000000"/>
              </a:buClr>
              <a:buSzPts val="1300"/>
              <a:buFont typeface="Arial"/>
              <a:buNone/>
            </a:pPr>
            <a:r>
              <a:t/>
            </a:r>
            <a:endParaRPr b="1" sz="1300"/>
          </a:p>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Lot 1 - Construction Works - General Construction</a:t>
            </a:r>
            <a:endParaRPr b="1" i="0" sz="1100" u="none" cap="none" strike="noStrike">
              <a:solidFill>
                <a:srgbClr val="000000"/>
              </a:solidFill>
              <a:latin typeface="Arial"/>
              <a:ea typeface="Arial"/>
              <a:cs typeface="Arial"/>
              <a:sym typeface="Arial"/>
            </a:endParaRPr>
          </a:p>
          <a:p>
            <a:pPr indent="609600" lvl="0" marL="121920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Lots			Places</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1.1 &lt;£5m		12 UK sub regions		8-12</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1.2 £5 - £20m		6 UK sub regions		12</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1.3 £20 - 40m		6 UK sub regions		15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1.4 £40 - 100m	3 UK Sub regions		15-20</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1.5 £100M - £250m 	1x UK Delivery		15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1.6 &gt;£250M		1x UK Delivery		15</a:t>
            </a:r>
            <a:endParaRPr b="0" i="0" sz="1100" u="none" cap="none" strike="noStrike">
              <a:solidFill>
                <a:srgbClr val="000000"/>
              </a:solidFill>
              <a:latin typeface="Arial"/>
              <a:ea typeface="Arial"/>
              <a:cs typeface="Arial"/>
              <a:sym typeface="Arial"/>
            </a:endParaRPr>
          </a:p>
        </p:txBody>
      </p:sp>
      <p:sp>
        <p:nvSpPr>
          <p:cNvPr id="415" name="Google Shape;415;p63"/>
          <p:cNvSpPr/>
          <p:nvPr/>
        </p:nvSpPr>
        <p:spPr>
          <a:xfrm>
            <a:off x="1102175" y="3179524"/>
            <a:ext cx="4604400" cy="1736400"/>
          </a:xfrm>
          <a:prstGeom prst="roundRect">
            <a:avLst>
              <a:gd fmla="val 16667" name="adj"/>
            </a:avLst>
          </a:prstGeom>
          <a:solidFill>
            <a:srgbClr val="FFF2CC"/>
          </a:solidFill>
          <a:ln cap="flat" cmpd="sng" w="16925">
            <a:solidFill>
              <a:srgbClr val="434343"/>
            </a:solidFill>
            <a:prstDash val="solid"/>
            <a:miter lim="800000"/>
            <a:headEnd len="sm" w="sm" type="none"/>
            <a:tailEnd len="sm" w="sm" type="none"/>
          </a:ln>
        </p:spPr>
        <p:txBody>
          <a:bodyPr anchorCtr="0" anchor="ctr" bIns="39900" lIns="79800" spcFirstLastPara="1" rIns="79800" wrap="square" tIns="39900">
            <a:noAutofit/>
          </a:bodyPr>
          <a:lstStyle/>
          <a:p>
            <a:pPr indent="0" lvl="0" marL="0" marR="0" rtl="0" algn="ctr">
              <a:lnSpc>
                <a:spcPct val="100000"/>
              </a:lnSpc>
              <a:spcBef>
                <a:spcPts val="0"/>
              </a:spcBef>
              <a:spcAft>
                <a:spcPts val="0"/>
              </a:spcAft>
              <a:buClr>
                <a:srgbClr val="000000"/>
              </a:buClr>
              <a:buSzPts val="1300"/>
              <a:buFont typeface="Arial"/>
              <a:buNone/>
            </a:pPr>
            <a:r>
              <a:t/>
            </a:r>
            <a:endParaRPr b="1" sz="1300"/>
          </a:p>
          <a:p>
            <a:pPr indent="0" lvl="0" marL="0" marR="0" rtl="0" algn="ctr">
              <a:lnSpc>
                <a:spcPct val="100000"/>
              </a:lnSpc>
              <a:spcBef>
                <a:spcPts val="0"/>
              </a:spcBef>
              <a:spcAft>
                <a:spcPts val="0"/>
              </a:spcAft>
              <a:buClr>
                <a:srgbClr val="000000"/>
              </a:buClr>
              <a:buSzPts val="1300"/>
              <a:buFont typeface="Arial"/>
              <a:buNone/>
            </a:pPr>
            <a:r>
              <a:t/>
            </a:r>
            <a:endParaRPr b="1" sz="1300"/>
          </a:p>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Lot 2 - Civil Engineering &amp; Infrastructure</a:t>
            </a:r>
            <a:endParaRPr b="1" i="0" sz="1100" u="none" cap="none" strike="noStrike">
              <a:solidFill>
                <a:srgbClr val="000000"/>
              </a:solidFill>
              <a:latin typeface="Arial"/>
              <a:ea typeface="Arial"/>
              <a:cs typeface="Arial"/>
              <a:sym typeface="Arial"/>
            </a:endParaRPr>
          </a:p>
          <a:p>
            <a:pPr indent="609600" lvl="0" marL="121920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Lots			Places</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2.1 &lt;£5m		12 x UK sub regions		8-12</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2.2 £5 - £20m		6 x UK sub regions		12</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2.3 £20 - 40m		6 x UK sub regions		15</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2.4 £40 - 100m	3 x UK sub regions		15-20</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2.5 £100M - £250m 	1x UK Delivery		15</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2.6 &gt;£250M		1x UK Delivery		15</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2.7 Demolition	</a:t>
            </a:r>
            <a:r>
              <a:rPr b="0" i="0" lang="en-US" sz="1100" u="none" cap="none" strike="noStrike">
                <a:solidFill>
                  <a:schemeClr val="dk1"/>
                </a:solidFill>
                <a:latin typeface="Arial"/>
                <a:ea typeface="Arial"/>
                <a:cs typeface="Arial"/>
                <a:sym typeface="Arial"/>
              </a:rPr>
              <a:t>	1x UK Delivery</a:t>
            </a:r>
            <a:r>
              <a:rPr b="0" i="0" lang="en-US" sz="1100" u="none" cap="none" strike="noStrike">
                <a:solidFill>
                  <a:schemeClr val="dk1"/>
                </a:solidFill>
                <a:latin typeface="Arial"/>
                <a:ea typeface="Arial"/>
                <a:cs typeface="Arial"/>
                <a:sym typeface="Arial"/>
              </a:rPr>
              <a:t>		</a:t>
            </a:r>
            <a:r>
              <a:rPr b="0" i="0" lang="en-US" sz="1100" u="none" cap="none" strike="noStrike">
                <a:solidFill>
                  <a:schemeClr val="dk1"/>
                </a:solidFill>
                <a:latin typeface="Arial"/>
                <a:ea typeface="Arial"/>
                <a:cs typeface="Arial"/>
                <a:sym typeface="Arial"/>
              </a:rPr>
              <a:t>15</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16" name="Google Shape;416;p63"/>
          <p:cNvSpPr/>
          <p:nvPr/>
        </p:nvSpPr>
        <p:spPr>
          <a:xfrm>
            <a:off x="1102175" y="4944501"/>
            <a:ext cx="4604400" cy="1736400"/>
          </a:xfrm>
          <a:prstGeom prst="roundRect">
            <a:avLst>
              <a:gd fmla="val 16667" name="adj"/>
            </a:avLst>
          </a:prstGeom>
          <a:solidFill>
            <a:srgbClr val="E6D5F3"/>
          </a:solidFill>
          <a:ln cap="flat" cmpd="sng" w="16925">
            <a:solidFill>
              <a:srgbClr val="434343"/>
            </a:solidFill>
            <a:prstDash val="solid"/>
            <a:miter lim="800000"/>
            <a:headEnd len="sm" w="sm" type="none"/>
            <a:tailEnd len="sm" w="sm" type="none"/>
          </a:ln>
        </p:spPr>
        <p:txBody>
          <a:bodyPr anchorCtr="0" anchor="ctr" bIns="39900" lIns="79800" spcFirstLastPara="1" rIns="79800" wrap="square" tIns="39900">
            <a:noAutofit/>
          </a:bodyPr>
          <a:lstStyle/>
          <a:p>
            <a:pPr indent="0" lvl="0" marL="0" marR="0" rtl="0" algn="ctr">
              <a:lnSpc>
                <a:spcPct val="100000"/>
              </a:lnSpc>
              <a:spcBef>
                <a:spcPts val="0"/>
              </a:spcBef>
              <a:spcAft>
                <a:spcPts val="0"/>
              </a:spcAft>
              <a:buClr>
                <a:srgbClr val="000000"/>
              </a:buClr>
              <a:buSzPts val="1300"/>
              <a:buFont typeface="Arial"/>
              <a:buNone/>
            </a:pPr>
            <a:r>
              <a:t/>
            </a:r>
            <a:endParaRPr b="1" sz="1300"/>
          </a:p>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Lot 3 - Offsite Solutions</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		</a:t>
            </a:r>
            <a:r>
              <a:rPr b="1" lang="en-US" sz="1100"/>
              <a:t>			</a:t>
            </a:r>
            <a:r>
              <a:rPr b="1" i="0" lang="en-US" sz="1100" u="none" cap="none" strike="noStrike">
                <a:solidFill>
                  <a:schemeClr val="dk1"/>
                </a:solidFill>
                <a:latin typeface="Arial"/>
                <a:ea typeface="Arial"/>
                <a:cs typeface="Arial"/>
                <a:sym typeface="Arial"/>
              </a:rPr>
              <a:t>Lots			Places</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3.1 &lt;£10m Built Estate		1x </a:t>
            </a:r>
            <a:r>
              <a:rPr b="0" i="0" lang="en-US" sz="1100" u="none" cap="none" strike="noStrike">
                <a:solidFill>
                  <a:schemeClr val="dk1"/>
                </a:solidFill>
                <a:latin typeface="Arial"/>
                <a:ea typeface="Arial"/>
                <a:cs typeface="Arial"/>
                <a:sym typeface="Arial"/>
              </a:rPr>
              <a:t>UK Delivery	15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3.2 &gt;£10m Built Estate		1x </a:t>
            </a:r>
            <a:r>
              <a:rPr b="0" i="0" lang="en-US" sz="1100" u="none" cap="none" strike="noStrike">
                <a:solidFill>
                  <a:schemeClr val="dk1"/>
                </a:solidFill>
                <a:latin typeface="Arial"/>
                <a:ea typeface="Arial"/>
                <a:cs typeface="Arial"/>
                <a:sym typeface="Arial"/>
              </a:rPr>
              <a:t>UK Delivery	15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3.3 Hire				1x </a:t>
            </a:r>
            <a:r>
              <a:rPr b="0" i="0" lang="en-US" sz="1100" u="none" cap="none" strike="noStrike">
                <a:solidFill>
                  <a:schemeClr val="dk1"/>
                </a:solidFill>
                <a:latin typeface="Arial"/>
                <a:ea typeface="Arial"/>
                <a:cs typeface="Arial"/>
                <a:sym typeface="Arial"/>
              </a:rPr>
              <a:t>UK Delivery	15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3.5 Health				1x </a:t>
            </a:r>
            <a:r>
              <a:rPr b="0" i="0" lang="en-US" sz="1100" u="none" cap="none" strike="noStrike">
                <a:solidFill>
                  <a:schemeClr val="dk1"/>
                </a:solidFill>
                <a:latin typeface="Arial"/>
                <a:ea typeface="Arial"/>
                <a:cs typeface="Arial"/>
                <a:sym typeface="Arial"/>
              </a:rPr>
              <a:t>UK Delivery	12</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3.5 Justice				1x </a:t>
            </a:r>
            <a:r>
              <a:rPr b="0" i="0" lang="en-US" sz="1100" u="none" cap="none" strike="noStrike">
                <a:solidFill>
                  <a:schemeClr val="dk1"/>
                </a:solidFill>
                <a:latin typeface="Arial"/>
                <a:ea typeface="Arial"/>
                <a:cs typeface="Arial"/>
                <a:sym typeface="Arial"/>
              </a:rPr>
              <a:t>UK Delivery	12</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3.6 Defence				1x UK Delivery	12</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3.7 Education (Hire)			1x UK Delivery	12</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7" name="Google Shape;417;p63"/>
          <p:cNvSpPr/>
          <p:nvPr/>
        </p:nvSpPr>
        <p:spPr>
          <a:xfrm>
            <a:off x="6666275" y="1499150"/>
            <a:ext cx="4504200" cy="1208400"/>
          </a:xfrm>
          <a:prstGeom prst="roundRect">
            <a:avLst>
              <a:gd fmla="val 16667" name="adj"/>
            </a:avLst>
          </a:prstGeom>
          <a:solidFill>
            <a:srgbClr val="DDEAF6"/>
          </a:solidFill>
          <a:ln cap="flat" cmpd="sng" w="16925">
            <a:solidFill>
              <a:srgbClr val="434343"/>
            </a:solidFill>
            <a:prstDash val="solid"/>
            <a:miter lim="800000"/>
            <a:headEnd len="sm" w="sm" type="none"/>
            <a:tailEnd len="sm" w="sm" type="none"/>
          </a:ln>
        </p:spPr>
        <p:txBody>
          <a:bodyPr anchorCtr="0" anchor="ctr" bIns="39900" lIns="79800" spcFirstLastPara="1" rIns="79800" wrap="square" tIns="39900">
            <a:noAutofit/>
          </a:bodyPr>
          <a:lstStyle/>
          <a:p>
            <a:pPr indent="0" lvl="0" marL="121920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Lot 4 - ProCure 24</a:t>
            </a:r>
            <a:endParaRPr b="1"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			</a:t>
            </a:r>
            <a:r>
              <a:rPr b="1" i="0" lang="en-US" sz="1100" u="none" cap="none" strike="noStrike">
                <a:solidFill>
                  <a:schemeClr val="dk1"/>
                </a:solidFill>
                <a:latin typeface="Arial"/>
                <a:ea typeface="Arial"/>
                <a:cs typeface="Arial"/>
                <a:sym typeface="Arial"/>
              </a:rPr>
              <a:t>Lots				Places</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4.1</a:t>
            </a:r>
            <a:r>
              <a:rPr b="0" i="0" lang="en-US" sz="1100" u="none" cap="none" strike="noStrike">
                <a:solidFill>
                  <a:srgbClr val="000000"/>
                </a:solidFill>
                <a:latin typeface="Arial"/>
                <a:ea typeface="Arial"/>
                <a:cs typeface="Arial"/>
                <a:sym typeface="Arial"/>
              </a:rPr>
              <a:t> &lt; £50m 		1x England			20</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4.2</a:t>
            </a:r>
            <a:r>
              <a:rPr b="0" i="0" lang="en-US" sz="1100" u="none" cap="none" strike="noStrike">
                <a:solidFill>
                  <a:srgbClr val="000000"/>
                </a:solidFill>
                <a:latin typeface="Arial"/>
                <a:ea typeface="Arial"/>
                <a:cs typeface="Arial"/>
                <a:sym typeface="Arial"/>
              </a:rPr>
              <a:t> £50 - £150m	1x England			15</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4.3</a:t>
            </a:r>
            <a:r>
              <a:rPr b="0" i="0" lang="en-US" sz="1100" u="none" cap="none" strike="noStrike">
                <a:solidFill>
                  <a:srgbClr val="000000"/>
                </a:solidFill>
                <a:latin typeface="Arial"/>
                <a:ea typeface="Arial"/>
                <a:cs typeface="Arial"/>
                <a:sym typeface="Arial"/>
              </a:rPr>
              <a:t> £150m &gt;		1x England			10</a:t>
            </a:r>
            <a:endParaRPr b="0" i="0" sz="1100" u="none" cap="none" strike="noStrike">
              <a:solidFill>
                <a:srgbClr val="000000"/>
              </a:solidFill>
              <a:latin typeface="Arial"/>
              <a:ea typeface="Arial"/>
              <a:cs typeface="Arial"/>
              <a:sym typeface="Arial"/>
            </a:endParaRPr>
          </a:p>
        </p:txBody>
      </p:sp>
      <p:sp>
        <p:nvSpPr>
          <p:cNvPr id="418" name="Google Shape;418;p63"/>
          <p:cNvSpPr/>
          <p:nvPr/>
        </p:nvSpPr>
        <p:spPr>
          <a:xfrm>
            <a:off x="6666275" y="2770750"/>
            <a:ext cx="4504200" cy="2080800"/>
          </a:xfrm>
          <a:prstGeom prst="roundRect">
            <a:avLst>
              <a:gd fmla="val 16667" name="adj"/>
            </a:avLst>
          </a:prstGeom>
          <a:solidFill>
            <a:srgbClr val="D5DBE5"/>
          </a:solidFill>
          <a:ln cap="flat" cmpd="sng" w="16925">
            <a:solidFill>
              <a:srgbClr val="434343"/>
            </a:solidFill>
            <a:prstDash val="solid"/>
            <a:miter lim="800000"/>
            <a:headEnd len="sm" w="sm" type="none"/>
            <a:tailEnd len="sm" w="sm" type="none"/>
          </a:ln>
        </p:spPr>
        <p:txBody>
          <a:bodyPr anchorCtr="0" anchor="ctr" bIns="39900" lIns="79800" spcFirstLastPara="1" rIns="79800" wrap="square" tIns="39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Lot 5 - Defence</a:t>
            </a:r>
            <a:endParaRPr b="1"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			Lots				Places</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5.1 General Defence 	&lt;£20m				15</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5.2 General Defence 	£20m&gt; 			12</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5.3 General Defence 	SW Region			5</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5.4 Maritime		1x UK Delivery		6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5.5 Airfields		1x UK &amp; Overseas		5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5.6 USVF		1x UK Delivery		6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5.7 Defence Nuclear	1x UK Delivery		8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19" name="Google Shape;419;p63"/>
          <p:cNvSpPr/>
          <p:nvPr/>
        </p:nvSpPr>
        <p:spPr>
          <a:xfrm>
            <a:off x="6666274" y="4976139"/>
            <a:ext cx="4504200" cy="790200"/>
          </a:xfrm>
          <a:prstGeom prst="roundRect">
            <a:avLst>
              <a:gd fmla="val 16667" name="adj"/>
            </a:avLst>
          </a:prstGeom>
          <a:solidFill>
            <a:srgbClr val="D5DBE5"/>
          </a:solidFill>
          <a:ln cap="flat" cmpd="sng" w="16925">
            <a:solidFill>
              <a:srgbClr val="434343"/>
            </a:solidFill>
            <a:prstDash val="solid"/>
            <a:miter lim="800000"/>
            <a:headEnd len="sm" w="sm" type="none"/>
            <a:tailEnd len="sm" w="sm" type="none"/>
          </a:ln>
        </p:spPr>
        <p:txBody>
          <a:bodyPr anchorCtr="0" anchor="ctr" bIns="39900" lIns="79800" spcFirstLastPara="1" rIns="79800" wrap="square" tIns="39900">
            <a:noAutofit/>
          </a:bodyPr>
          <a:lstStyle/>
          <a:p>
            <a:pPr indent="0" lvl="0" marL="0" marR="0" rtl="0" algn="ctr">
              <a:lnSpc>
                <a:spcPct val="100000"/>
              </a:lnSpc>
              <a:spcBef>
                <a:spcPts val="0"/>
              </a:spcBef>
              <a:spcAft>
                <a:spcPts val="0"/>
              </a:spcAft>
              <a:buClr>
                <a:srgbClr val="000000"/>
              </a:buClr>
              <a:buSzPts val="1300"/>
              <a:buFont typeface="Arial"/>
              <a:buNone/>
            </a:pPr>
            <a:r>
              <a:t/>
            </a:r>
            <a:endParaRPr b="1" sz="1300"/>
          </a:p>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Lot 6 - International</a:t>
            </a:r>
            <a:endParaRPr b="1" i="0" sz="1100" u="none" cap="none" strike="noStrike">
              <a:solidFill>
                <a:srgbClr val="000000"/>
              </a:solidFill>
              <a:latin typeface="Arial"/>
              <a:ea typeface="Arial"/>
              <a:cs typeface="Arial"/>
              <a:sym typeface="Arial"/>
            </a:endParaRPr>
          </a:p>
          <a:p>
            <a:pPr indent="609600" lvl="0" marL="121920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Lots			Places</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6. International Lot		1x Overseas Locations Uncapped</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20" name="Google Shape;420;p63"/>
          <p:cNvSpPr/>
          <p:nvPr/>
        </p:nvSpPr>
        <p:spPr>
          <a:xfrm>
            <a:off x="6666274" y="5830700"/>
            <a:ext cx="4504200" cy="850500"/>
          </a:xfrm>
          <a:prstGeom prst="roundRect">
            <a:avLst>
              <a:gd fmla="val 16667" name="adj"/>
            </a:avLst>
          </a:prstGeom>
          <a:solidFill>
            <a:srgbClr val="D5DBE5"/>
          </a:solidFill>
          <a:ln cap="flat" cmpd="sng" w="16925">
            <a:solidFill>
              <a:srgbClr val="434343"/>
            </a:solidFill>
            <a:prstDash val="solid"/>
            <a:miter lim="800000"/>
            <a:headEnd len="sm" w="sm" type="none"/>
            <a:tailEnd len="sm" w="sm" type="none"/>
          </a:ln>
        </p:spPr>
        <p:txBody>
          <a:bodyPr anchorCtr="0" anchor="ctr" bIns="39900" lIns="79800" spcFirstLastPara="1" rIns="79800" wrap="square" tIns="39900">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Lot 7 - Nuclear</a:t>
            </a:r>
            <a:endParaRPr b="1" i="0" sz="1100" u="none" cap="none" strike="noStrike">
              <a:solidFill>
                <a:srgbClr val="000000"/>
              </a:solidFill>
              <a:latin typeface="Arial"/>
              <a:ea typeface="Arial"/>
              <a:cs typeface="Arial"/>
              <a:sym typeface="Arial"/>
            </a:endParaRPr>
          </a:p>
          <a:p>
            <a:pPr indent="609600" lvl="0" marL="60960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Lots		Places</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7. </a:t>
            </a:r>
            <a:r>
              <a:rPr b="0" i="0" lang="en-US" sz="1100" u="none" cap="none" strike="noStrike">
                <a:solidFill>
                  <a:schemeClr val="dk1"/>
                </a:solidFill>
                <a:latin typeface="Arial"/>
                <a:ea typeface="Arial"/>
                <a:cs typeface="Arial"/>
                <a:sym typeface="Arial"/>
              </a:rPr>
              <a:t>Nuclear Projects 	</a:t>
            </a:r>
            <a:r>
              <a:rPr b="0" i="0" lang="en-US" sz="1100" u="none" cap="none" strike="noStrike">
                <a:solidFill>
                  <a:schemeClr val="dk1"/>
                </a:solidFill>
                <a:latin typeface="Arial"/>
                <a:ea typeface="Arial"/>
                <a:cs typeface="Arial"/>
                <a:sym typeface="Arial"/>
              </a:rPr>
              <a:t>	1x UK Delivery	12</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4"/>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3200"/>
              <a:buFont typeface="Arial"/>
              <a:buNone/>
            </a:pPr>
            <a:r>
              <a:rPr lang="en-US">
                <a:solidFill>
                  <a:schemeClr val="lt1"/>
                </a:solidFill>
              </a:rPr>
              <a:t>Lot 1</a:t>
            </a:r>
            <a:endParaRPr>
              <a:solidFill>
                <a:schemeClr val="lt1"/>
              </a:solidFill>
            </a:endParaRPr>
          </a:p>
          <a:p>
            <a:pPr indent="0" lvl="0" marL="0" rtl="0" algn="l">
              <a:spcBef>
                <a:spcPts val="0"/>
              </a:spcBef>
              <a:spcAft>
                <a:spcPts val="0"/>
              </a:spcAft>
              <a:buClr>
                <a:schemeClr val="dk1"/>
              </a:buClr>
              <a:buSzPts val="3200"/>
              <a:buFont typeface="Arial"/>
              <a:buNone/>
            </a:pPr>
            <a:r>
              <a:rPr lang="en-US">
                <a:solidFill>
                  <a:schemeClr val="lt1"/>
                </a:solidFill>
              </a:rPr>
              <a:t>Construction Works - General Projects</a:t>
            </a:r>
            <a:endParaRPr>
              <a:solidFill>
                <a:schemeClr val="lt1"/>
              </a:solidFill>
            </a:endParaRPr>
          </a:p>
          <a:p>
            <a:pPr indent="0" lvl="0" marL="0" rtl="0" algn="l">
              <a:spcBef>
                <a:spcPts val="0"/>
              </a:spcBef>
              <a:spcAft>
                <a:spcPts val="0"/>
              </a:spcAft>
              <a:buClr>
                <a:schemeClr val="dk1"/>
              </a:buClr>
              <a:buSzPts val="3200"/>
              <a:buFont typeface="Arial"/>
              <a:buNone/>
            </a:pPr>
            <a:r>
              <a:t/>
            </a:r>
            <a:endParaRPr>
              <a:solidFill>
                <a:schemeClr val="lt1"/>
              </a:solidFill>
            </a:endParaRPr>
          </a:p>
          <a:p>
            <a:pPr indent="0" lvl="0" marL="0" rtl="0" algn="l">
              <a:spcBef>
                <a:spcPts val="0"/>
              </a:spcBef>
              <a:spcAft>
                <a:spcPts val="0"/>
              </a:spcAft>
              <a:buClr>
                <a:schemeClr val="dk1"/>
              </a:buClr>
              <a:buSzPts val="3200"/>
              <a:buFont typeface="Arial"/>
              <a:buNone/>
            </a:pPr>
            <a:r>
              <a:t/>
            </a:r>
            <a:endParaRPr>
              <a:solidFill>
                <a:schemeClr val="lt1"/>
              </a:solidFill>
            </a:endParaRPr>
          </a:p>
        </p:txBody>
      </p:sp>
      <p:graphicFrame>
        <p:nvGraphicFramePr>
          <p:cNvPr id="426" name="Google Shape;426;p64"/>
          <p:cNvGraphicFramePr/>
          <p:nvPr/>
        </p:nvGraphicFramePr>
        <p:xfrm>
          <a:off x="3996150" y="1623667"/>
          <a:ext cx="3000000" cy="3000000"/>
        </p:xfrm>
        <a:graphic>
          <a:graphicData uri="http://schemas.openxmlformats.org/drawingml/2006/table">
            <a:tbl>
              <a:tblPr>
                <a:noFill/>
                <a:tableStyleId>{5734E256-DBC7-483D-93F7-438F050880F8}</a:tableStyleId>
              </a:tblPr>
              <a:tblGrid>
                <a:gridCol w="2037525"/>
                <a:gridCol w="5739200"/>
              </a:tblGrid>
              <a:tr h="508000">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t>Sub-Lots and Number of Suppliers</a:t>
                      </a:r>
                      <a:endParaRPr b="1" sz="1900" u="none" cap="none" strike="noStrike"/>
                    </a:p>
                  </a:txBody>
                  <a:tcPr marT="121900" marB="121900" marR="121900" marL="121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500"/>
                        <a:buFont typeface="Arial"/>
                        <a:buNone/>
                      </a:pPr>
                      <a:r>
                        <a:rPr b="1" lang="en-US" sz="1600" u="none" cap="none" strike="noStrike">
                          <a:solidFill>
                            <a:schemeClr val="dk1"/>
                          </a:solidFill>
                        </a:rPr>
                        <a:t>Project Value        Regional sub-lots        No. of Suppliers</a:t>
                      </a:r>
                      <a:endParaRPr b="1" sz="1600" u="none" cap="none" strike="noStrike">
                        <a:solidFill>
                          <a:schemeClr val="dk1"/>
                        </a:solidFill>
                      </a:endParaRPr>
                    </a:p>
                    <a:p>
                      <a:pPr indent="0" lvl="0" marL="0" marR="0" rtl="0" algn="l">
                        <a:lnSpc>
                          <a:spcPct val="100000"/>
                        </a:lnSpc>
                        <a:spcBef>
                          <a:spcPts val="0"/>
                        </a:spcBef>
                        <a:spcAft>
                          <a:spcPts val="0"/>
                        </a:spcAft>
                        <a:buClr>
                          <a:schemeClr val="dk1"/>
                        </a:buClr>
                        <a:buSzPts val="1500"/>
                        <a:buFont typeface="Arial"/>
                        <a:buNone/>
                      </a:pPr>
                      <a:r>
                        <a:rPr lang="en-US" sz="1600" u="none" cap="none" strike="noStrike">
                          <a:solidFill>
                            <a:schemeClr val="dk1"/>
                          </a:solidFill>
                        </a:rPr>
                        <a:t>&lt;£5m		        12 UK sub regions	            15 each</a:t>
                      </a:r>
                      <a:endParaRPr sz="1600" u="none" cap="none" strike="noStrike">
                        <a:solidFill>
                          <a:schemeClr val="dk1"/>
                        </a:solidFill>
                      </a:endParaRPr>
                    </a:p>
                    <a:p>
                      <a:pPr indent="0" lvl="0" marL="0" marR="0" rtl="0" algn="l">
                        <a:lnSpc>
                          <a:spcPct val="100000"/>
                        </a:lnSpc>
                        <a:spcBef>
                          <a:spcPts val="0"/>
                        </a:spcBef>
                        <a:spcAft>
                          <a:spcPts val="0"/>
                        </a:spcAft>
                        <a:buClr>
                          <a:schemeClr val="dk1"/>
                        </a:buClr>
                        <a:buSzPts val="1500"/>
                        <a:buFont typeface="Arial"/>
                        <a:buNone/>
                      </a:pPr>
                      <a:r>
                        <a:rPr lang="en-US" sz="1600" u="none" cap="none" strike="noStrike">
                          <a:solidFill>
                            <a:schemeClr val="dk1"/>
                          </a:solidFill>
                        </a:rPr>
                        <a:t>£5 - £20m	         6 UK sub regions	            15 each</a:t>
                      </a:r>
                      <a:endParaRPr sz="1600" u="none" cap="none" strike="noStrike">
                        <a:solidFill>
                          <a:schemeClr val="dk1"/>
                        </a:solidFill>
                      </a:endParaRPr>
                    </a:p>
                    <a:p>
                      <a:pPr indent="0" lvl="0" marL="0" marR="0" rtl="0" algn="l">
                        <a:lnSpc>
                          <a:spcPct val="100000"/>
                        </a:lnSpc>
                        <a:spcBef>
                          <a:spcPts val="0"/>
                        </a:spcBef>
                        <a:spcAft>
                          <a:spcPts val="0"/>
                        </a:spcAft>
                        <a:buClr>
                          <a:schemeClr val="dk1"/>
                        </a:buClr>
                        <a:buSzPts val="1500"/>
                        <a:buFont typeface="Arial"/>
                        <a:buNone/>
                      </a:pPr>
                      <a:r>
                        <a:rPr lang="en-US" sz="1600" u="none" cap="none" strike="noStrike">
                          <a:solidFill>
                            <a:schemeClr val="dk1"/>
                          </a:solidFill>
                        </a:rPr>
                        <a:t>£20 - 40m	         6 UK sub regions                15 each</a:t>
                      </a:r>
                      <a:endParaRPr sz="1600" u="none" cap="none" strike="noStrike">
                        <a:solidFill>
                          <a:schemeClr val="dk1"/>
                        </a:solidFill>
                      </a:endParaRPr>
                    </a:p>
                    <a:p>
                      <a:pPr indent="0" lvl="0" marL="0" marR="0" rtl="0" algn="l">
                        <a:lnSpc>
                          <a:spcPct val="100000"/>
                        </a:lnSpc>
                        <a:spcBef>
                          <a:spcPts val="0"/>
                        </a:spcBef>
                        <a:spcAft>
                          <a:spcPts val="0"/>
                        </a:spcAft>
                        <a:buClr>
                          <a:schemeClr val="dk1"/>
                        </a:buClr>
                        <a:buSzPts val="1500"/>
                        <a:buFont typeface="Arial"/>
                        <a:buNone/>
                      </a:pPr>
                      <a:r>
                        <a:rPr lang="en-US" sz="1600" u="none" cap="none" strike="noStrike">
                          <a:solidFill>
                            <a:schemeClr val="dk1"/>
                          </a:solidFill>
                        </a:rPr>
                        <a:t>£40 - 100m	         3 UK Sub regions	             20 each</a:t>
                      </a:r>
                      <a:endParaRPr sz="1600" u="none" cap="none" strike="noStrike">
                        <a:solidFill>
                          <a:schemeClr val="dk1"/>
                        </a:solidFill>
                      </a:endParaRPr>
                    </a:p>
                    <a:p>
                      <a:pPr indent="0" lvl="0" marL="0" marR="0" rtl="0" algn="l">
                        <a:lnSpc>
                          <a:spcPct val="100000"/>
                        </a:lnSpc>
                        <a:spcBef>
                          <a:spcPts val="0"/>
                        </a:spcBef>
                        <a:spcAft>
                          <a:spcPts val="0"/>
                        </a:spcAft>
                        <a:buClr>
                          <a:schemeClr val="dk1"/>
                        </a:buClr>
                        <a:buSzPts val="1500"/>
                        <a:buFont typeface="Arial"/>
                        <a:buNone/>
                      </a:pPr>
                      <a:r>
                        <a:rPr lang="en-US" sz="1600" u="none" cap="none" strike="noStrike">
                          <a:solidFill>
                            <a:schemeClr val="dk1"/>
                          </a:solidFill>
                        </a:rPr>
                        <a:t>£100M - £250m        UK Delivery	                     20</a:t>
                      </a:r>
                      <a:endParaRPr sz="1600" u="none" cap="none" strike="noStrike">
                        <a:solidFill>
                          <a:schemeClr val="dk1"/>
                        </a:solidFill>
                      </a:endParaRPr>
                    </a:p>
                    <a:p>
                      <a:pPr indent="0" lvl="0" marL="0" marR="0" rtl="0" algn="l">
                        <a:lnSpc>
                          <a:spcPct val="100000"/>
                        </a:lnSpc>
                        <a:spcBef>
                          <a:spcPts val="0"/>
                        </a:spcBef>
                        <a:spcAft>
                          <a:spcPts val="0"/>
                        </a:spcAft>
                        <a:buClr>
                          <a:schemeClr val="dk1"/>
                        </a:buClr>
                        <a:buSzPts val="1500"/>
                        <a:buFont typeface="Arial"/>
                        <a:buNone/>
                      </a:pPr>
                      <a:r>
                        <a:rPr lang="en-US" sz="1600" u="none" cap="none" strike="noStrike">
                          <a:solidFill>
                            <a:schemeClr val="dk1"/>
                          </a:solidFill>
                        </a:rPr>
                        <a:t>&gt;£250M	                 UK Delivery	                     20</a:t>
                      </a:r>
                      <a:endParaRPr sz="1600" u="none" cap="none" strike="noStrike">
                        <a:solidFill>
                          <a:schemeClr val="dk1"/>
                        </a:solidFill>
                      </a:endParaRPr>
                    </a:p>
                    <a:p>
                      <a:pPr indent="0" lvl="0" marL="0" rtl="0" algn="l">
                        <a:spcBef>
                          <a:spcPts val="0"/>
                        </a:spcBef>
                        <a:spcAft>
                          <a:spcPts val="0"/>
                        </a:spcAft>
                        <a:buClr>
                          <a:schemeClr val="dk1"/>
                        </a:buClr>
                        <a:buSzPts val="1500"/>
                        <a:buFont typeface="Arial"/>
                        <a:buNone/>
                      </a:pPr>
                      <a:r>
                        <a:rPr lang="en-US" sz="1600">
                          <a:solidFill>
                            <a:schemeClr val="dk1"/>
                          </a:solidFill>
                        </a:rPr>
                        <a:t>Demolition (CIVILS)  UK Delivery                         15</a:t>
                      </a:r>
                      <a:endParaRPr sz="1600">
                        <a:solidFill>
                          <a:schemeClr val="dk1"/>
                        </a:solidFill>
                      </a:endParaRPr>
                    </a:p>
                  </a:txBody>
                  <a:tcPr marT="121900" marB="121900" marR="121900" marL="121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508000">
                <a:tc gridSpan="2">
                  <a:txBody>
                    <a:bodyPr/>
                    <a:lstStyle/>
                    <a:p>
                      <a:pPr indent="0" lvl="0" marL="0" rtl="0" algn="ctr">
                        <a:spcBef>
                          <a:spcPts val="0"/>
                        </a:spcBef>
                        <a:spcAft>
                          <a:spcPts val="0"/>
                        </a:spcAft>
                        <a:buNone/>
                      </a:pPr>
                      <a:r>
                        <a:rPr b="1" lang="en-US" sz="1900"/>
                        <a:t>Scope of Services</a:t>
                      </a:r>
                      <a:endParaRPr b="1" sz="1900"/>
                    </a:p>
                  </a:txBody>
                  <a:tcPr marT="121900" marB="121900" marR="121900" marL="121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hMerge="1"/>
              </a:tr>
              <a:tr h="508000">
                <a:tc gridSpan="2">
                  <a:txBody>
                    <a:bodyPr/>
                    <a:lstStyle/>
                    <a:p>
                      <a:pPr indent="0" lvl="0" marL="0" rtl="0" algn="ctr">
                        <a:spcBef>
                          <a:spcPts val="0"/>
                        </a:spcBef>
                        <a:spcAft>
                          <a:spcPts val="0"/>
                        </a:spcAft>
                        <a:buNone/>
                      </a:pPr>
                      <a:r>
                        <a:rPr b="1" lang="en-US" sz="1900"/>
                        <a:t>Commercial Model</a:t>
                      </a:r>
                      <a:endParaRPr b="1" sz="1900"/>
                    </a:p>
                  </a:txBody>
                  <a:tcPr marT="121900" marB="121900" marR="121900" marL="121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hMerge="1"/>
              </a:tr>
            </a:tbl>
          </a:graphicData>
        </a:graphic>
      </p:graphicFrame>
      <p:sp>
        <p:nvSpPr>
          <p:cNvPr id="427" name="Google Shape;427;p64"/>
          <p:cNvSpPr txBox="1"/>
          <p:nvPr/>
        </p:nvSpPr>
        <p:spPr>
          <a:xfrm>
            <a:off x="290875" y="3796400"/>
            <a:ext cx="3000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lt1"/>
                </a:solidFill>
              </a:rPr>
              <a:t>Lot 2</a:t>
            </a:r>
            <a:endParaRPr b="1" sz="3200">
              <a:solidFill>
                <a:schemeClr val="lt1"/>
              </a:solidFill>
            </a:endParaRPr>
          </a:p>
          <a:p>
            <a:pPr indent="0" lvl="0" marL="0" rtl="0" algn="l">
              <a:spcBef>
                <a:spcPts val="0"/>
              </a:spcBef>
              <a:spcAft>
                <a:spcPts val="0"/>
              </a:spcAft>
              <a:buNone/>
            </a:pPr>
            <a:r>
              <a:rPr b="1" lang="en-US" sz="3200">
                <a:solidFill>
                  <a:schemeClr val="lt1"/>
                </a:solidFill>
              </a:rPr>
              <a:t>Civil Engineering &amp; Infrastructure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descr="Beautify this slide" id="432" name="Google Shape;432;p65"/>
          <p:cNvPicPr preferRelativeResize="0"/>
          <p:nvPr/>
        </p:nvPicPr>
        <p:blipFill>
          <a:blip r:embed="rId3">
            <a:alphaModFix/>
          </a:blip>
          <a:stretch>
            <a:fillRect/>
          </a:stretch>
        </p:blipFill>
        <p:spPr>
          <a:xfrm>
            <a:off x="-47625" y="0"/>
            <a:ext cx="12287250" cy="6858000"/>
          </a:xfrm>
          <a:prstGeom prst="rect">
            <a:avLst/>
          </a:prstGeom>
          <a:noFill/>
          <a:ln>
            <a:noFill/>
          </a:ln>
        </p:spPr>
      </p:pic>
      <p:sp>
        <p:nvSpPr>
          <p:cNvPr id="433" name="Google Shape;433;p65"/>
          <p:cNvSpPr/>
          <p:nvPr/>
        </p:nvSpPr>
        <p:spPr>
          <a:xfrm>
            <a:off x="4079000" y="5533650"/>
            <a:ext cx="7948200" cy="1229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6"/>
          <p:cNvSpPr txBox="1"/>
          <p:nvPr>
            <p:ph idx="3" type="title"/>
          </p:nvPr>
        </p:nvSpPr>
        <p:spPr>
          <a:xfrm>
            <a:off x="378967" y="851967"/>
            <a:ext cx="3144000" cy="843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200"/>
              <a:buNone/>
            </a:pPr>
            <a:r>
              <a:rPr lang="en-US" sz="3700">
                <a:solidFill>
                  <a:schemeClr val="lt1"/>
                </a:solidFill>
              </a:rPr>
              <a:t>About the Procurement &amp;</a:t>
            </a:r>
            <a:endParaRPr sz="3700">
              <a:solidFill>
                <a:schemeClr val="lt1"/>
              </a:solidFill>
            </a:endParaRPr>
          </a:p>
          <a:p>
            <a:pPr indent="0" lvl="0" marL="0" rtl="0" algn="l">
              <a:lnSpc>
                <a:spcPct val="100000"/>
              </a:lnSpc>
              <a:spcBef>
                <a:spcPts val="0"/>
              </a:spcBef>
              <a:spcAft>
                <a:spcPts val="0"/>
              </a:spcAft>
              <a:buSzPts val="3200"/>
              <a:buNone/>
            </a:pPr>
            <a:r>
              <a:rPr lang="en-US" sz="3700">
                <a:solidFill>
                  <a:schemeClr val="lt1"/>
                </a:solidFill>
              </a:rPr>
              <a:t>Next Steps </a:t>
            </a:r>
            <a:endParaRPr sz="3700">
              <a:solidFill>
                <a:schemeClr val="lt1"/>
              </a:solidFill>
            </a:endParaRPr>
          </a:p>
          <a:p>
            <a:pPr indent="0" lvl="0" marL="0" rtl="0" algn="l">
              <a:lnSpc>
                <a:spcPct val="100000"/>
              </a:lnSpc>
              <a:spcBef>
                <a:spcPts val="0"/>
              </a:spcBef>
              <a:spcAft>
                <a:spcPts val="0"/>
              </a:spcAft>
              <a:buSzPts val="3200"/>
              <a:buNone/>
            </a:pPr>
            <a:r>
              <a:t/>
            </a:r>
            <a:endParaRPr/>
          </a:p>
        </p:txBody>
      </p:sp>
      <p:pic>
        <p:nvPicPr>
          <p:cNvPr descr="Change the green to the same blue as in slide 3" id="439" name="Google Shape;439;p6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make the sidebar the same blue as slide 12's sidebar" id="444" name="Google Shape;444;p67"/>
          <p:cNvPicPr preferRelativeResize="0"/>
          <p:nvPr/>
        </p:nvPicPr>
        <p:blipFill>
          <a:blip r:embed="rId3">
            <a:alphaModFix/>
          </a:blip>
          <a:stretch>
            <a:fillRect/>
          </a:stretch>
        </p:blipFill>
        <p:spPr>
          <a:xfrm>
            <a:off x="-47625" y="0"/>
            <a:ext cx="12287250" cy="6858000"/>
          </a:xfrm>
          <a:prstGeom prst="rect">
            <a:avLst/>
          </a:prstGeom>
          <a:noFill/>
          <a:ln>
            <a:noFill/>
          </a:ln>
        </p:spPr>
      </p:pic>
      <p:sp>
        <p:nvSpPr>
          <p:cNvPr id="445" name="Google Shape;445;p67"/>
          <p:cNvSpPr/>
          <p:nvPr/>
        </p:nvSpPr>
        <p:spPr>
          <a:xfrm>
            <a:off x="422250" y="1033800"/>
            <a:ext cx="3232500" cy="25479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2400">
                <a:solidFill>
                  <a:schemeClr val="lt1"/>
                </a:solidFill>
              </a:rPr>
              <a:t>CWAS3 inc P24 Agreement</a:t>
            </a:r>
            <a:endParaRPr b="1" sz="2400">
              <a:solidFill>
                <a:schemeClr val="lt1"/>
              </a:solidFill>
            </a:endParaRPr>
          </a:p>
          <a:p>
            <a:pPr indent="0" lvl="0" marL="0" rtl="0" algn="l">
              <a:spcBef>
                <a:spcPts val="0"/>
              </a:spcBef>
              <a:spcAft>
                <a:spcPts val="0"/>
              </a:spcAft>
              <a:buNone/>
            </a:pPr>
            <a:r>
              <a:t/>
            </a:r>
            <a:endParaRPr b="1" sz="2400">
              <a:solidFill>
                <a:schemeClr val="lt1"/>
              </a:solidFill>
            </a:endParaRPr>
          </a:p>
          <a:p>
            <a:pPr indent="0" lvl="0" marL="0" rtl="0" algn="l">
              <a:spcBef>
                <a:spcPts val="0"/>
              </a:spcBef>
              <a:spcAft>
                <a:spcPts val="0"/>
              </a:spcAft>
              <a:buNone/>
            </a:pPr>
            <a:r>
              <a:rPr b="1" lang="en-US" sz="2400">
                <a:solidFill>
                  <a:schemeClr val="lt1"/>
                </a:solidFill>
              </a:rPr>
              <a:t>The Invitation to Tender Process</a:t>
            </a:r>
            <a:r>
              <a:rPr b="1" lang="en-US" sz="2400">
                <a:solidFill>
                  <a:schemeClr val="dk1"/>
                </a:solidFill>
              </a:rPr>
              <a:t> </a:t>
            </a:r>
            <a:endParaRPr>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8"/>
          <p:cNvSpPr txBox="1"/>
          <p:nvPr>
            <p:ph idx="3" type="title"/>
          </p:nvPr>
        </p:nvSpPr>
        <p:spPr>
          <a:xfrm>
            <a:off x="378967" y="851967"/>
            <a:ext cx="3144000" cy="843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200"/>
              <a:buNone/>
            </a:pPr>
            <a:r>
              <a:rPr lang="en-US" sz="3700">
                <a:solidFill>
                  <a:schemeClr val="lt1"/>
                </a:solidFill>
              </a:rPr>
              <a:t>About the Procurement &amp;</a:t>
            </a:r>
            <a:endParaRPr sz="3700">
              <a:solidFill>
                <a:schemeClr val="lt1"/>
              </a:solidFill>
            </a:endParaRPr>
          </a:p>
          <a:p>
            <a:pPr indent="0" lvl="0" marL="0" rtl="0" algn="l">
              <a:lnSpc>
                <a:spcPct val="100000"/>
              </a:lnSpc>
              <a:spcBef>
                <a:spcPts val="0"/>
              </a:spcBef>
              <a:spcAft>
                <a:spcPts val="0"/>
              </a:spcAft>
              <a:buSzPts val="3200"/>
              <a:buNone/>
            </a:pPr>
            <a:r>
              <a:rPr lang="en-US" sz="3700">
                <a:solidFill>
                  <a:schemeClr val="lt1"/>
                </a:solidFill>
              </a:rPr>
              <a:t>Next Steps </a:t>
            </a:r>
            <a:endParaRPr sz="3700">
              <a:solidFill>
                <a:schemeClr val="lt1"/>
              </a:solidFill>
            </a:endParaRPr>
          </a:p>
          <a:p>
            <a:pPr indent="0" lvl="0" marL="0" rtl="0" algn="l">
              <a:lnSpc>
                <a:spcPct val="100000"/>
              </a:lnSpc>
              <a:spcBef>
                <a:spcPts val="0"/>
              </a:spcBef>
              <a:spcAft>
                <a:spcPts val="0"/>
              </a:spcAft>
              <a:buSzPts val="3200"/>
              <a:buNone/>
            </a:pPr>
            <a:r>
              <a:t/>
            </a:r>
            <a:endParaRPr/>
          </a:p>
        </p:txBody>
      </p:sp>
      <p:pic>
        <p:nvPicPr>
          <p:cNvPr descr="Change the green to the same blue as in slide 3" id="451" name="Google Shape;451;p68"/>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52" name="Google Shape;452;p68"/>
          <p:cNvPicPr preferRelativeResize="0"/>
          <p:nvPr/>
        </p:nvPicPr>
        <p:blipFill rotWithShape="1">
          <a:blip r:embed="rId4">
            <a:alphaModFix/>
          </a:blip>
          <a:srcRect b="0" l="0" r="0" t="0"/>
          <a:stretch/>
        </p:blipFill>
        <p:spPr>
          <a:xfrm>
            <a:off x="-47625" y="0"/>
            <a:ext cx="12287250" cy="6863581"/>
          </a:xfrm>
          <a:prstGeom prst="rect">
            <a:avLst/>
          </a:prstGeom>
          <a:noFill/>
          <a:ln>
            <a:noFill/>
          </a:ln>
        </p:spPr>
      </p:pic>
      <p:sp>
        <p:nvSpPr>
          <p:cNvPr id="453" name="Google Shape;453;p68"/>
          <p:cNvSpPr/>
          <p:nvPr/>
        </p:nvSpPr>
        <p:spPr>
          <a:xfrm>
            <a:off x="7344800" y="1818300"/>
            <a:ext cx="3507600" cy="27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454" name="Google Shape;454;p68"/>
          <p:cNvSpPr/>
          <p:nvPr/>
        </p:nvSpPr>
        <p:spPr>
          <a:xfrm>
            <a:off x="384725" y="1405050"/>
            <a:ext cx="735900" cy="448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pic>
        <p:nvPicPr>
          <p:cNvPr id="455" name="Google Shape;455;p68"/>
          <p:cNvPicPr preferRelativeResize="0"/>
          <p:nvPr/>
        </p:nvPicPr>
        <p:blipFill>
          <a:blip r:embed="rId5">
            <a:alphaModFix/>
          </a:blip>
          <a:stretch>
            <a:fillRect/>
          </a:stretch>
        </p:blipFill>
        <p:spPr>
          <a:xfrm>
            <a:off x="571987" y="1541750"/>
            <a:ext cx="548640" cy="548640"/>
          </a:xfrm>
          <a:prstGeom prst="rect">
            <a:avLst/>
          </a:prstGeom>
          <a:noFill/>
          <a:ln>
            <a:noFill/>
          </a:ln>
        </p:spPr>
      </p:pic>
      <p:pic>
        <p:nvPicPr>
          <p:cNvPr id="456" name="Google Shape;456;p68"/>
          <p:cNvPicPr preferRelativeResize="0"/>
          <p:nvPr/>
        </p:nvPicPr>
        <p:blipFill>
          <a:blip r:embed="rId5">
            <a:alphaModFix/>
          </a:blip>
          <a:stretch>
            <a:fillRect/>
          </a:stretch>
        </p:blipFill>
        <p:spPr>
          <a:xfrm>
            <a:off x="571987" y="5213375"/>
            <a:ext cx="548640" cy="548640"/>
          </a:xfrm>
          <a:prstGeom prst="rect">
            <a:avLst/>
          </a:prstGeom>
          <a:noFill/>
          <a:ln>
            <a:noFill/>
          </a:ln>
        </p:spPr>
      </p:pic>
      <p:pic>
        <p:nvPicPr>
          <p:cNvPr id="457" name="Google Shape;457;p68"/>
          <p:cNvPicPr preferRelativeResize="0"/>
          <p:nvPr/>
        </p:nvPicPr>
        <p:blipFill>
          <a:blip r:embed="rId5">
            <a:alphaModFix/>
          </a:blip>
          <a:stretch>
            <a:fillRect/>
          </a:stretch>
        </p:blipFill>
        <p:spPr>
          <a:xfrm>
            <a:off x="571987" y="3428350"/>
            <a:ext cx="548640" cy="548640"/>
          </a:xfrm>
          <a:prstGeom prst="rect">
            <a:avLst/>
          </a:prstGeom>
          <a:noFill/>
          <a:ln>
            <a:noFill/>
          </a:ln>
        </p:spPr>
      </p:pic>
      <p:pic>
        <p:nvPicPr>
          <p:cNvPr id="458" name="Google Shape;458;p68"/>
          <p:cNvPicPr preferRelativeResize="0"/>
          <p:nvPr/>
        </p:nvPicPr>
        <p:blipFill>
          <a:blip r:embed="rId5">
            <a:alphaModFix/>
          </a:blip>
          <a:stretch>
            <a:fillRect/>
          </a:stretch>
        </p:blipFill>
        <p:spPr>
          <a:xfrm>
            <a:off x="571987" y="4371650"/>
            <a:ext cx="548640" cy="548640"/>
          </a:xfrm>
          <a:prstGeom prst="rect">
            <a:avLst/>
          </a:prstGeom>
          <a:noFill/>
          <a:ln>
            <a:noFill/>
          </a:ln>
        </p:spPr>
      </p:pic>
      <p:pic>
        <p:nvPicPr>
          <p:cNvPr id="459" name="Google Shape;459;p68"/>
          <p:cNvPicPr preferRelativeResize="0"/>
          <p:nvPr/>
        </p:nvPicPr>
        <p:blipFill>
          <a:blip r:embed="rId5">
            <a:alphaModFix/>
          </a:blip>
          <a:stretch>
            <a:fillRect/>
          </a:stretch>
        </p:blipFill>
        <p:spPr>
          <a:xfrm>
            <a:off x="571987" y="2485050"/>
            <a:ext cx="548640" cy="5486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Improve slide but Can you format this to ensure this meets the Accessibility Regulations 2018 standards" id="464" name="Google Shape;464;p69"/>
          <p:cNvPicPr preferRelativeResize="0"/>
          <p:nvPr/>
        </p:nvPicPr>
        <p:blipFill>
          <a:blip r:embed="rId3">
            <a:alphaModFix/>
          </a:blip>
          <a:stretch>
            <a:fillRect/>
          </a:stretch>
        </p:blipFill>
        <p:spPr>
          <a:xfrm>
            <a:off x="-47625" y="0"/>
            <a:ext cx="12287250" cy="6858000"/>
          </a:xfrm>
          <a:prstGeom prst="rect">
            <a:avLst/>
          </a:prstGeom>
          <a:noFill/>
          <a:ln cap="flat" cmpd="sng" w="9525">
            <a:solidFill>
              <a:schemeClr val="lt1"/>
            </a:solidFill>
            <a:prstDash val="solid"/>
            <a:round/>
            <a:headEnd len="sm" w="sm" type="none"/>
            <a:tailEnd len="sm" w="sm" type="none"/>
          </a:ln>
        </p:spPr>
      </p:pic>
      <p:sp>
        <p:nvSpPr>
          <p:cNvPr id="465" name="Google Shape;465;p69"/>
          <p:cNvSpPr/>
          <p:nvPr/>
        </p:nvSpPr>
        <p:spPr>
          <a:xfrm>
            <a:off x="2210900" y="4914675"/>
            <a:ext cx="436500" cy="267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466" name="Google Shape;466;p69"/>
          <p:cNvSpPr/>
          <p:nvPr/>
        </p:nvSpPr>
        <p:spPr>
          <a:xfrm>
            <a:off x="9277625" y="4624500"/>
            <a:ext cx="1317300" cy="290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467" name="Google Shape;467;p69"/>
          <p:cNvSpPr/>
          <p:nvPr/>
        </p:nvSpPr>
        <p:spPr>
          <a:xfrm>
            <a:off x="4051800" y="4914675"/>
            <a:ext cx="2577000" cy="35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468" name="Google Shape;468;p69"/>
          <p:cNvSpPr/>
          <p:nvPr/>
        </p:nvSpPr>
        <p:spPr>
          <a:xfrm>
            <a:off x="4363875" y="5040555"/>
            <a:ext cx="3240600" cy="300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sng" cap="none" strike="noStrike">
                <a:solidFill>
                  <a:srgbClr val="000000"/>
                </a:solidFill>
                <a:latin typeface="Arial"/>
                <a:ea typeface="Arial"/>
                <a:cs typeface="Arial"/>
                <a:sym typeface="Arial"/>
                <a:hlinkClick r:id="rId4">
                  <a:extLst>
                    <a:ext uri="{A12FA001-AC4F-418D-AE19-62706E023703}">
                      <ahyp:hlinkClr val="tx"/>
                    </a:ext>
                  </a:extLst>
                </a:hlinkClick>
              </a:rPr>
              <a:t>CCS Supplier Registration Link</a:t>
            </a:r>
            <a:endParaRPr b="1" i="0" sz="1500" u="none" cap="none" strike="noStrike">
              <a:solidFill>
                <a:srgbClr val="000000"/>
              </a:solidFill>
              <a:latin typeface="Arial"/>
              <a:ea typeface="Arial"/>
              <a:cs typeface="Arial"/>
              <a:sym typeface="Arial"/>
            </a:endParaRPr>
          </a:p>
        </p:txBody>
      </p:sp>
      <p:sp>
        <p:nvSpPr>
          <p:cNvPr id="469" name="Google Shape;469;p69"/>
          <p:cNvSpPr/>
          <p:nvPr/>
        </p:nvSpPr>
        <p:spPr>
          <a:xfrm>
            <a:off x="284350" y="1304700"/>
            <a:ext cx="920100" cy="414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pic>
        <p:nvPicPr>
          <p:cNvPr id="470" name="Google Shape;470;p69"/>
          <p:cNvPicPr preferRelativeResize="0"/>
          <p:nvPr/>
        </p:nvPicPr>
        <p:blipFill>
          <a:blip r:embed="rId5">
            <a:alphaModFix/>
          </a:blip>
          <a:stretch>
            <a:fillRect/>
          </a:stretch>
        </p:blipFill>
        <p:spPr>
          <a:xfrm>
            <a:off x="655812" y="4624500"/>
            <a:ext cx="548640" cy="548640"/>
          </a:xfrm>
          <a:prstGeom prst="rect">
            <a:avLst/>
          </a:prstGeom>
          <a:noFill/>
          <a:ln>
            <a:noFill/>
          </a:ln>
        </p:spPr>
      </p:pic>
      <p:pic>
        <p:nvPicPr>
          <p:cNvPr id="471" name="Google Shape;471;p69"/>
          <p:cNvPicPr preferRelativeResize="0"/>
          <p:nvPr/>
        </p:nvPicPr>
        <p:blipFill>
          <a:blip r:embed="rId5">
            <a:alphaModFix/>
          </a:blip>
          <a:stretch>
            <a:fillRect/>
          </a:stretch>
        </p:blipFill>
        <p:spPr>
          <a:xfrm>
            <a:off x="655812" y="3906875"/>
            <a:ext cx="548640" cy="548640"/>
          </a:xfrm>
          <a:prstGeom prst="rect">
            <a:avLst/>
          </a:prstGeom>
          <a:noFill/>
          <a:ln>
            <a:noFill/>
          </a:ln>
        </p:spPr>
      </p:pic>
      <p:pic>
        <p:nvPicPr>
          <p:cNvPr id="472" name="Google Shape;472;p69"/>
          <p:cNvPicPr preferRelativeResize="0"/>
          <p:nvPr/>
        </p:nvPicPr>
        <p:blipFill>
          <a:blip r:embed="rId5">
            <a:alphaModFix/>
          </a:blip>
          <a:stretch>
            <a:fillRect/>
          </a:stretch>
        </p:blipFill>
        <p:spPr>
          <a:xfrm>
            <a:off x="655812" y="3072375"/>
            <a:ext cx="548640" cy="548640"/>
          </a:xfrm>
          <a:prstGeom prst="rect">
            <a:avLst/>
          </a:prstGeom>
          <a:noFill/>
          <a:ln>
            <a:noFill/>
          </a:ln>
        </p:spPr>
      </p:pic>
      <p:pic>
        <p:nvPicPr>
          <p:cNvPr id="473" name="Google Shape;473;p69"/>
          <p:cNvPicPr preferRelativeResize="0"/>
          <p:nvPr/>
        </p:nvPicPr>
        <p:blipFill>
          <a:blip r:embed="rId5">
            <a:alphaModFix/>
          </a:blip>
          <a:stretch>
            <a:fillRect/>
          </a:stretch>
        </p:blipFill>
        <p:spPr>
          <a:xfrm>
            <a:off x="655812" y="2237875"/>
            <a:ext cx="548640" cy="548640"/>
          </a:xfrm>
          <a:prstGeom prst="rect">
            <a:avLst/>
          </a:prstGeom>
          <a:noFill/>
          <a:ln>
            <a:noFill/>
          </a:ln>
        </p:spPr>
      </p:pic>
      <p:pic>
        <p:nvPicPr>
          <p:cNvPr id="474" name="Google Shape;474;p69"/>
          <p:cNvPicPr preferRelativeResize="0"/>
          <p:nvPr/>
        </p:nvPicPr>
        <p:blipFill>
          <a:blip r:embed="rId5">
            <a:alphaModFix/>
          </a:blip>
          <a:stretch>
            <a:fillRect/>
          </a:stretch>
        </p:blipFill>
        <p:spPr>
          <a:xfrm>
            <a:off x="655812" y="1403375"/>
            <a:ext cx="548640" cy="5486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0"/>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US">
                <a:solidFill>
                  <a:schemeClr val="lt1"/>
                </a:solidFill>
              </a:rPr>
              <a:t>CWAS3 Agreement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US">
                <a:solidFill>
                  <a:schemeClr val="lt1"/>
                </a:solidFill>
              </a:rPr>
              <a:t>Award Phase</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US">
                <a:solidFill>
                  <a:schemeClr val="lt1"/>
                </a:solidFill>
              </a:rPr>
              <a:t>Commercial</a:t>
            </a:r>
            <a:endParaRPr>
              <a:solidFill>
                <a:schemeClr val="lt1"/>
              </a:solidFill>
            </a:endParaRPr>
          </a:p>
        </p:txBody>
      </p:sp>
      <p:sp>
        <p:nvSpPr>
          <p:cNvPr id="480" name="Google Shape;480;p70"/>
          <p:cNvSpPr txBox="1"/>
          <p:nvPr>
            <p:ph idx="4294967295" type="title"/>
          </p:nvPr>
        </p:nvSpPr>
        <p:spPr>
          <a:xfrm>
            <a:off x="4178875" y="436825"/>
            <a:ext cx="7717200" cy="627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rPr b="1" lang="en-US" sz="2100">
                <a:solidFill>
                  <a:schemeClr val="dk1"/>
                </a:solidFill>
              </a:rPr>
              <a:t>INDEXATION</a:t>
            </a:r>
            <a:endParaRPr b="1" sz="2100">
              <a:solidFill>
                <a:schemeClr val="dk1"/>
              </a:solidFill>
            </a:endParaRPr>
          </a:p>
          <a:p>
            <a:pPr indent="0" lvl="0" marL="0" rtl="0" algn="l">
              <a:lnSpc>
                <a:spcPct val="100000"/>
              </a:lnSpc>
              <a:spcBef>
                <a:spcPts val="0"/>
              </a:spcBef>
              <a:spcAft>
                <a:spcPts val="0"/>
              </a:spcAft>
              <a:buSzPts val="1600"/>
              <a:buNone/>
            </a:pPr>
            <a:r>
              <a:t/>
            </a:r>
            <a:endParaRPr sz="2100">
              <a:solidFill>
                <a:schemeClr val="dk1"/>
              </a:solidFill>
            </a:endParaRPr>
          </a:p>
          <a:p>
            <a:pPr indent="-425450" lvl="0" marL="609600" rtl="0" algn="l">
              <a:lnSpc>
                <a:spcPct val="150000"/>
              </a:lnSpc>
              <a:spcBef>
                <a:spcPts val="0"/>
              </a:spcBef>
              <a:spcAft>
                <a:spcPts val="0"/>
              </a:spcAft>
              <a:buClr>
                <a:schemeClr val="dk1"/>
              </a:buClr>
              <a:buSzPts val="1900"/>
              <a:buChar char="●"/>
            </a:pPr>
            <a:r>
              <a:rPr lang="en-US" sz="1900">
                <a:solidFill>
                  <a:schemeClr val="dk1"/>
                </a:solidFill>
              </a:rPr>
              <a:t>Construction Output Price Index All New Works &amp; Maintenance published by ONS</a:t>
            </a:r>
            <a:endParaRPr sz="1900">
              <a:solidFill>
                <a:schemeClr val="dk1"/>
              </a:solidFill>
            </a:endParaRPr>
          </a:p>
          <a:p>
            <a:pPr indent="-425450" lvl="0" marL="609600" rtl="0" algn="l">
              <a:lnSpc>
                <a:spcPct val="150000"/>
              </a:lnSpc>
              <a:spcBef>
                <a:spcPts val="0"/>
              </a:spcBef>
              <a:spcAft>
                <a:spcPts val="0"/>
              </a:spcAft>
              <a:buClr>
                <a:schemeClr val="dk1"/>
              </a:buClr>
              <a:buSzPts val="1900"/>
              <a:buChar char="●"/>
            </a:pPr>
            <a:r>
              <a:rPr lang="en-US" sz="1900">
                <a:solidFill>
                  <a:schemeClr val="dk1"/>
                </a:solidFill>
              </a:rPr>
              <a:t>Framework rates become maximums</a:t>
            </a:r>
            <a:endParaRPr sz="1900">
              <a:solidFill>
                <a:schemeClr val="dk1"/>
              </a:solidFill>
            </a:endParaRPr>
          </a:p>
          <a:p>
            <a:pPr indent="-425450" lvl="0" marL="609600" rtl="0" algn="l">
              <a:lnSpc>
                <a:spcPct val="150000"/>
              </a:lnSpc>
              <a:spcBef>
                <a:spcPts val="0"/>
              </a:spcBef>
              <a:spcAft>
                <a:spcPts val="0"/>
              </a:spcAft>
              <a:buClr>
                <a:schemeClr val="dk1"/>
              </a:buClr>
              <a:buSzPts val="1900"/>
              <a:buChar char="●"/>
            </a:pPr>
            <a:r>
              <a:rPr lang="en-US" sz="1900">
                <a:solidFill>
                  <a:schemeClr val="dk1"/>
                </a:solidFill>
              </a:rPr>
              <a:t>Fee percentages are fixed for the duration of the Framework</a:t>
            </a:r>
            <a:endParaRPr sz="1900">
              <a:solidFill>
                <a:schemeClr val="dk1"/>
              </a:solidFill>
            </a:endParaRPr>
          </a:p>
          <a:p>
            <a:pPr indent="-425450" lvl="0" marL="609600" rtl="0" algn="l">
              <a:lnSpc>
                <a:spcPct val="150000"/>
              </a:lnSpc>
              <a:spcBef>
                <a:spcPts val="0"/>
              </a:spcBef>
              <a:spcAft>
                <a:spcPts val="0"/>
              </a:spcAft>
              <a:buClr>
                <a:schemeClr val="dk1"/>
              </a:buClr>
              <a:buSzPts val="1900"/>
              <a:buChar char="●"/>
            </a:pPr>
            <a:r>
              <a:rPr lang="en-US" sz="1900">
                <a:solidFill>
                  <a:schemeClr val="dk1"/>
                </a:solidFill>
              </a:rPr>
              <a:t>Hourly Rates and other unit rates are fixed until March 2028.</a:t>
            </a:r>
            <a:endParaRPr sz="1900">
              <a:solidFill>
                <a:schemeClr val="dk1"/>
              </a:solidFill>
            </a:endParaRPr>
          </a:p>
          <a:p>
            <a:pPr indent="-425450" lvl="0" marL="609600" rtl="0" algn="l">
              <a:lnSpc>
                <a:spcPct val="150000"/>
              </a:lnSpc>
              <a:spcBef>
                <a:spcPts val="0"/>
              </a:spcBef>
              <a:spcAft>
                <a:spcPts val="0"/>
              </a:spcAft>
              <a:buClr>
                <a:schemeClr val="dk1"/>
              </a:buClr>
              <a:buSzPts val="1900"/>
              <a:buChar char="●"/>
            </a:pPr>
            <a:r>
              <a:rPr lang="en-US" sz="1900">
                <a:solidFill>
                  <a:schemeClr val="dk1"/>
                </a:solidFill>
              </a:rPr>
              <a:t>First indexation applied and rates adjusted in April 2028 (using Jan 2027 to Jan 2028 Indices published in Feb 2028).</a:t>
            </a:r>
            <a:endParaRPr sz="1900">
              <a:solidFill>
                <a:schemeClr val="dk1"/>
              </a:solidFill>
            </a:endParaRPr>
          </a:p>
          <a:p>
            <a:pPr indent="-425450" lvl="0" marL="609600" rtl="0" algn="l">
              <a:lnSpc>
                <a:spcPct val="150000"/>
              </a:lnSpc>
              <a:spcBef>
                <a:spcPts val="0"/>
              </a:spcBef>
              <a:spcAft>
                <a:spcPts val="0"/>
              </a:spcAft>
              <a:buClr>
                <a:schemeClr val="dk1"/>
              </a:buClr>
              <a:buSzPts val="1900"/>
              <a:buChar char="●"/>
            </a:pPr>
            <a:r>
              <a:rPr lang="en-US" sz="1900">
                <a:solidFill>
                  <a:schemeClr val="dk1"/>
                </a:solidFill>
              </a:rPr>
              <a:t>Annual adjustment in April every year.</a:t>
            </a:r>
            <a:endParaRPr sz="1900">
              <a:solidFill>
                <a:schemeClr val="dk1"/>
              </a:solidFill>
            </a:endParaRPr>
          </a:p>
          <a:p>
            <a:pPr indent="0" lvl="0" marL="0" rtl="0" algn="l">
              <a:lnSpc>
                <a:spcPct val="150000"/>
              </a:lnSpc>
              <a:spcBef>
                <a:spcPts val="0"/>
              </a:spcBef>
              <a:spcAft>
                <a:spcPts val="0"/>
              </a:spcAft>
              <a:buSzPts val="1600"/>
              <a:buNone/>
            </a:pPr>
            <a:r>
              <a:t/>
            </a:r>
            <a:endParaRPr sz="1900">
              <a:solidFill>
                <a:schemeClr val="dk1"/>
              </a:solidFill>
            </a:endParaRPr>
          </a:p>
          <a:p>
            <a:pPr indent="0" lvl="0" marL="0" rtl="0" algn="l">
              <a:lnSpc>
                <a:spcPct val="150000"/>
              </a:lnSpc>
              <a:spcBef>
                <a:spcPts val="0"/>
              </a:spcBef>
              <a:spcAft>
                <a:spcPts val="0"/>
              </a:spcAft>
              <a:buSzPts val="1600"/>
              <a:buNone/>
            </a:pPr>
            <a:r>
              <a:rPr lang="en-US" sz="1900">
                <a:solidFill>
                  <a:schemeClr val="dk1"/>
                </a:solidFill>
              </a:rPr>
              <a:t>Note: These dates are currently tentative and can change.</a:t>
            </a:r>
            <a:endParaRPr sz="1900">
              <a:solidFill>
                <a:schemeClr val="dk1"/>
              </a:solidFill>
            </a:endParaRPr>
          </a:p>
          <a:p>
            <a:pPr indent="0" lvl="0" marL="609600" rtl="0" algn="l">
              <a:lnSpc>
                <a:spcPct val="100000"/>
              </a:lnSpc>
              <a:spcBef>
                <a:spcPts val="0"/>
              </a:spcBef>
              <a:spcAft>
                <a:spcPts val="0"/>
              </a:spcAft>
              <a:buSzPts val="1600"/>
              <a:buNone/>
            </a:pPr>
            <a:r>
              <a:t/>
            </a:r>
            <a:endParaRPr>
              <a:solidFill>
                <a:schemeClr val="dk1"/>
              </a:solidFill>
            </a:endParaRPr>
          </a:p>
          <a:p>
            <a:pPr indent="0" lvl="0" marL="609600" rtl="0" algn="l">
              <a:lnSpc>
                <a:spcPct val="100000"/>
              </a:lnSpc>
              <a:spcBef>
                <a:spcPts val="0"/>
              </a:spcBef>
              <a:spcAft>
                <a:spcPts val="0"/>
              </a:spcAft>
              <a:buSzPts val="1600"/>
              <a:buNone/>
            </a:pPr>
            <a:r>
              <a:t/>
            </a:r>
            <a:endParaRPr>
              <a:solidFill>
                <a:schemeClr val="dk1"/>
              </a:solidFill>
            </a:endParaRPr>
          </a:p>
          <a:p>
            <a:pPr indent="0" lvl="0" marL="609600" rtl="0" algn="l">
              <a:lnSpc>
                <a:spcPct val="100000"/>
              </a:lnSpc>
              <a:spcBef>
                <a:spcPts val="0"/>
              </a:spcBef>
              <a:spcAft>
                <a:spcPts val="0"/>
              </a:spcAft>
              <a:buSzPts val="1600"/>
              <a:buNone/>
            </a:pPr>
            <a:r>
              <a:t/>
            </a:r>
            <a:endParaRPr sz="2100">
              <a:solidFill>
                <a:schemeClr val="dk1"/>
              </a:solidFill>
            </a:endParaRPr>
          </a:p>
          <a:p>
            <a:pPr indent="0" lvl="0" marL="0" rtl="0" algn="l">
              <a:lnSpc>
                <a:spcPct val="100000"/>
              </a:lnSpc>
              <a:spcBef>
                <a:spcPts val="1100"/>
              </a:spcBef>
              <a:spcAft>
                <a:spcPts val="0"/>
              </a:spcAft>
              <a:buSzPts val="1600"/>
              <a:buNone/>
            </a:pPr>
            <a:r>
              <a:t/>
            </a:r>
            <a:endParaRPr/>
          </a:p>
          <a:p>
            <a:pPr indent="0" lvl="0" marL="0" rtl="0" algn="l">
              <a:lnSpc>
                <a:spcPct val="100000"/>
              </a:lnSpc>
              <a:spcBef>
                <a:spcPts val="1100"/>
              </a:spcBef>
              <a:spcAft>
                <a:spcPts val="0"/>
              </a:spcAft>
              <a:buSzPts val="16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4" name="Shape 484"/>
        <p:cNvGrpSpPr/>
        <p:nvPr/>
      </p:nvGrpSpPr>
      <p:grpSpPr>
        <a:xfrm>
          <a:off x="0" y="0"/>
          <a:ext cx="0" cy="0"/>
          <a:chOff x="0" y="0"/>
          <a:chExt cx="0" cy="0"/>
        </a:xfrm>
      </p:grpSpPr>
      <p:sp>
        <p:nvSpPr>
          <p:cNvPr id="485" name="Google Shape;485;p71"/>
          <p:cNvSpPr txBox="1"/>
          <p:nvPr>
            <p:ph type="ctrTitle"/>
          </p:nvPr>
        </p:nvSpPr>
        <p:spPr>
          <a:xfrm>
            <a:off x="122000" y="1213900"/>
            <a:ext cx="66252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chemeClr val="lt1"/>
                </a:solidFill>
              </a:rPr>
              <a:t>Constructing the </a:t>
            </a:r>
            <a:endParaRPr>
              <a:solidFill>
                <a:schemeClr val="lt1"/>
              </a:solidFill>
            </a:endParaRPr>
          </a:p>
          <a:p>
            <a:pPr indent="0" lvl="0" marL="0" rtl="0" algn="l">
              <a:spcBef>
                <a:spcPts val="0"/>
              </a:spcBef>
              <a:spcAft>
                <a:spcPts val="0"/>
              </a:spcAft>
              <a:buNone/>
            </a:pPr>
            <a:r>
              <a:rPr lang="en-US">
                <a:solidFill>
                  <a:schemeClr val="lt1"/>
                </a:solidFill>
              </a:rPr>
              <a:t>Gold Standard</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can you make the green bar the same blue as the bar in slide 24 and also make the text Introducing the Gold Standard Approach white" id="490" name="Google Shape;490;p72"/>
          <p:cNvPicPr preferRelativeResize="0"/>
          <p:nvPr/>
        </p:nvPicPr>
        <p:blipFill>
          <a:blip r:embed="rId3">
            <a:alphaModFix/>
          </a:blip>
          <a:stretch>
            <a:fillRect/>
          </a:stretch>
        </p:blipFill>
        <p:spPr>
          <a:xfrm>
            <a:off x="-47625" y="0"/>
            <a:ext cx="1228725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5"/>
          <p:cNvSpPr/>
          <p:nvPr/>
        </p:nvSpPr>
        <p:spPr>
          <a:xfrm>
            <a:off x="282325" y="270550"/>
            <a:ext cx="1905600" cy="317700"/>
          </a:xfrm>
          <a:prstGeom prst="rect">
            <a:avLst/>
          </a:prstGeom>
          <a:solidFill>
            <a:srgbClr val="699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358" name="Google Shape;358;p55"/>
          <p:cNvSpPr txBox="1"/>
          <p:nvPr/>
        </p:nvSpPr>
        <p:spPr>
          <a:xfrm>
            <a:off x="208925" y="1757525"/>
            <a:ext cx="30000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lt1"/>
                </a:solidFill>
              </a:rPr>
              <a:t>Welcome &amp; housekeeping</a:t>
            </a:r>
            <a:endParaRPr>
              <a:solidFill>
                <a:schemeClr val="lt1"/>
              </a:solidFill>
            </a:endParaRPr>
          </a:p>
        </p:txBody>
      </p:sp>
      <p:sp>
        <p:nvSpPr>
          <p:cNvPr id="359" name="Google Shape;359;p55"/>
          <p:cNvSpPr txBox="1"/>
          <p:nvPr/>
        </p:nvSpPr>
        <p:spPr>
          <a:xfrm>
            <a:off x="3908325" y="442450"/>
            <a:ext cx="7964100" cy="620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262626"/>
                </a:solidFill>
                <a:latin typeface="Arial"/>
                <a:ea typeface="Arial"/>
                <a:cs typeface="Arial"/>
                <a:sym typeface="Arial"/>
              </a:rPr>
              <a:t>Thank you for joining us</a:t>
            </a:r>
            <a:endParaRPr b="0" i="0" sz="21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262626"/>
              </a:solidFill>
              <a:latin typeface="Arial"/>
              <a:ea typeface="Arial"/>
              <a:cs typeface="Arial"/>
              <a:sym typeface="Arial"/>
            </a:endParaRPr>
          </a:p>
          <a:p>
            <a:pPr indent="-311150" lvl="0" marL="457200" marR="0" rtl="0" algn="l">
              <a:lnSpc>
                <a:spcPct val="100000"/>
              </a:lnSpc>
              <a:spcBef>
                <a:spcPts val="0"/>
              </a:spcBef>
              <a:spcAft>
                <a:spcPts val="0"/>
              </a:spcAft>
              <a:buClr>
                <a:srgbClr val="262626"/>
              </a:buClr>
              <a:buSzPts val="2100"/>
              <a:buFont typeface="Arial"/>
              <a:buChar char="●"/>
            </a:pPr>
            <a:r>
              <a:rPr b="0" i="0" lang="en-US" sz="2100" u="none" cap="none" strike="noStrike">
                <a:solidFill>
                  <a:srgbClr val="000000"/>
                </a:solidFill>
                <a:latin typeface="Arial"/>
                <a:ea typeface="Arial"/>
                <a:cs typeface="Arial"/>
                <a:sym typeface="Arial"/>
              </a:rPr>
              <a:t>This webinar is not being recorded but the slides will be available to download from our CWAS 3 webpage. </a:t>
            </a:r>
            <a:endParaRPr b="0" i="0" sz="2100" u="none" cap="none" strike="noStrike">
              <a:solidFill>
                <a:srgbClr val="000000"/>
              </a:solidFill>
              <a:latin typeface="Arial"/>
              <a:ea typeface="Arial"/>
              <a:cs typeface="Arial"/>
              <a:sym typeface="Arial"/>
            </a:endParaRPr>
          </a:p>
          <a:p>
            <a:pPr indent="0" lvl="0" marL="60960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262626"/>
              </a:buClr>
              <a:buSzPts val="2100"/>
              <a:buFont typeface="Arial"/>
              <a:buChar char="●"/>
            </a:pPr>
            <a:r>
              <a:rPr b="1" i="0" lang="en-US" sz="2100" u="none" cap="none" strike="noStrike">
                <a:solidFill>
                  <a:srgbClr val="262626"/>
                </a:solidFill>
                <a:latin typeface="Arial"/>
                <a:ea typeface="Arial"/>
                <a:cs typeface="Arial"/>
                <a:sym typeface="Arial"/>
              </a:rPr>
              <a:t>No use of AI software permitted for this session</a:t>
            </a:r>
            <a:endParaRPr b="0" i="0" sz="2100" u="none" cap="none" strike="noStrike">
              <a:solidFill>
                <a:srgbClr val="262626"/>
              </a:solidFill>
              <a:latin typeface="Arial"/>
              <a:ea typeface="Arial"/>
              <a:cs typeface="Arial"/>
              <a:sym typeface="Arial"/>
            </a:endParaRPr>
          </a:p>
          <a:p>
            <a:pPr indent="-311150" lvl="0" marL="457200" marR="0" rtl="0" algn="l">
              <a:lnSpc>
                <a:spcPct val="100000"/>
              </a:lnSpc>
              <a:spcBef>
                <a:spcPts val="1000"/>
              </a:spcBef>
              <a:spcAft>
                <a:spcPts val="0"/>
              </a:spcAft>
              <a:buClr>
                <a:srgbClr val="262626"/>
              </a:buClr>
              <a:buSzPts val="2100"/>
              <a:buFont typeface="Arial"/>
              <a:buChar char="●"/>
            </a:pPr>
            <a:r>
              <a:rPr b="0" i="0" lang="en-US" sz="2100" u="none" cap="none" strike="noStrike">
                <a:solidFill>
                  <a:srgbClr val="262626"/>
                </a:solidFill>
                <a:latin typeface="Arial"/>
                <a:ea typeface="Arial"/>
                <a:cs typeface="Arial"/>
                <a:sym typeface="Arial"/>
              </a:rPr>
              <a:t>Please see our website for Q&amp;A’s which have been recently added </a:t>
            </a:r>
            <a:endParaRPr b="0" i="0" sz="2100" u="none" cap="none" strike="noStrike">
              <a:solidFill>
                <a:srgbClr val="262626"/>
              </a:solidFill>
              <a:latin typeface="Arial"/>
              <a:ea typeface="Arial"/>
              <a:cs typeface="Arial"/>
              <a:sym typeface="Arial"/>
            </a:endParaRPr>
          </a:p>
          <a:p>
            <a:pPr indent="-311150" lvl="0" marL="457200" marR="0" rtl="0" algn="l">
              <a:lnSpc>
                <a:spcPct val="100000"/>
              </a:lnSpc>
              <a:spcBef>
                <a:spcPts val="1000"/>
              </a:spcBef>
              <a:spcAft>
                <a:spcPts val="0"/>
              </a:spcAft>
              <a:buClr>
                <a:srgbClr val="262626"/>
              </a:buClr>
              <a:buSzPts val="2100"/>
              <a:buFont typeface="Arial"/>
              <a:buChar char="●"/>
            </a:pPr>
            <a:r>
              <a:rPr b="0" i="0" lang="en-US" sz="2100" u="none" cap="none" strike="noStrike">
                <a:solidFill>
                  <a:srgbClr val="262626"/>
                </a:solidFill>
                <a:latin typeface="Arial"/>
                <a:ea typeface="Arial"/>
                <a:cs typeface="Arial"/>
                <a:sym typeface="Arial"/>
              </a:rPr>
              <a:t>This event is primarily for prospective bidding organisation, any 3rd party bid writers will need to leave the session.</a:t>
            </a:r>
            <a:endParaRPr b="0" i="0" sz="2100" u="none" cap="none" strike="noStrike">
              <a:solidFill>
                <a:srgbClr val="262626"/>
              </a:solidFill>
              <a:latin typeface="Arial"/>
              <a:ea typeface="Arial"/>
              <a:cs typeface="Arial"/>
              <a:sym typeface="Arial"/>
            </a:endParaRPr>
          </a:p>
          <a:p>
            <a:pPr indent="0" lvl="0" marL="0" marR="0" rtl="0" algn="l">
              <a:lnSpc>
                <a:spcPct val="100000"/>
              </a:lnSpc>
              <a:spcBef>
                <a:spcPts val="1000"/>
              </a:spcBef>
              <a:spcAft>
                <a:spcPts val="0"/>
              </a:spcAft>
              <a:buNone/>
            </a:pPr>
            <a:r>
              <a:t/>
            </a:r>
            <a:endParaRPr b="0" i="0" sz="2100" u="none" cap="none" strike="noStrike">
              <a:solidFill>
                <a:srgbClr val="262626"/>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3"/>
          <p:cNvSpPr txBox="1"/>
          <p:nvPr>
            <p:ph type="ctrTitle"/>
          </p:nvPr>
        </p:nvSpPr>
        <p:spPr>
          <a:xfrm>
            <a:off x="466348" y="1600200"/>
            <a:ext cx="6647700" cy="4617600"/>
          </a:xfrm>
          <a:prstGeom prst="rect">
            <a:avLst/>
          </a:prstGeom>
        </p:spPr>
        <p:txBody>
          <a:bodyPr anchorCtr="0" anchor="t" bIns="0" lIns="0" spcFirstLastPara="1" rIns="0" wrap="square" tIns="0">
            <a:noAutofit/>
          </a:bodyPr>
          <a:lstStyle/>
          <a:p>
            <a:pPr indent="-425450" lvl="0" marL="609600" marR="0" rtl="0" algn="l">
              <a:lnSpc>
                <a:spcPct val="100000"/>
              </a:lnSpc>
              <a:spcBef>
                <a:spcPts val="0"/>
              </a:spcBef>
              <a:spcAft>
                <a:spcPts val="0"/>
              </a:spcAft>
              <a:buClr>
                <a:srgbClr val="000000"/>
              </a:buClr>
              <a:buSzPts val="1900"/>
              <a:buChar char="●"/>
            </a:pPr>
            <a:r>
              <a:rPr lang="en-US" sz="1900">
                <a:solidFill>
                  <a:srgbClr val="000000"/>
                </a:solidFill>
              </a:rPr>
              <a:t>CCS remain a member of the Gold Standard Taskforce and are committed to ensuring the continued success of the Gold Standard</a:t>
            </a:r>
            <a:endParaRPr sz="1900">
              <a:solidFill>
                <a:srgbClr val="000000"/>
              </a:solidFill>
            </a:endParaRPr>
          </a:p>
          <a:p>
            <a:pPr indent="0" lvl="0" marL="0" marR="0" rtl="0" algn="l">
              <a:lnSpc>
                <a:spcPct val="100000"/>
              </a:lnSpc>
              <a:spcBef>
                <a:spcPts val="1000"/>
              </a:spcBef>
              <a:spcAft>
                <a:spcPts val="0"/>
              </a:spcAft>
              <a:buNone/>
            </a:pPr>
            <a:r>
              <a:t/>
            </a:r>
            <a:endParaRPr sz="1900">
              <a:solidFill>
                <a:srgbClr val="000000"/>
              </a:solidFill>
            </a:endParaRPr>
          </a:p>
          <a:p>
            <a:pPr indent="-425450" lvl="0" marL="609600" marR="0" rtl="0" algn="l">
              <a:lnSpc>
                <a:spcPct val="100000"/>
              </a:lnSpc>
              <a:spcBef>
                <a:spcPts val="1000"/>
              </a:spcBef>
              <a:spcAft>
                <a:spcPts val="0"/>
              </a:spcAft>
              <a:buClr>
                <a:srgbClr val="000000"/>
              </a:buClr>
              <a:buSzPts val="1900"/>
              <a:buChar char="●"/>
            </a:pPr>
            <a:r>
              <a:rPr lang="en-US" sz="1900">
                <a:solidFill>
                  <a:srgbClr val="000000"/>
                </a:solidFill>
              </a:rPr>
              <a:t>Our Gold Standard Action plan will feed into Core Group activity to ensure we all have accountability for delivering a Gold Standard Framework that delivers Gold Standard calls off and Projects</a:t>
            </a:r>
            <a:endParaRPr sz="1900">
              <a:solidFill>
                <a:srgbClr val="000000"/>
              </a:solidFill>
            </a:endParaRPr>
          </a:p>
          <a:p>
            <a:pPr indent="0" lvl="0" marL="0" marR="0" rtl="0" algn="l">
              <a:lnSpc>
                <a:spcPct val="100000"/>
              </a:lnSpc>
              <a:spcBef>
                <a:spcPts val="1000"/>
              </a:spcBef>
              <a:spcAft>
                <a:spcPts val="0"/>
              </a:spcAft>
              <a:buNone/>
            </a:pPr>
            <a:r>
              <a:t/>
            </a:r>
            <a:endParaRPr sz="1900">
              <a:solidFill>
                <a:srgbClr val="000000"/>
              </a:solidFill>
            </a:endParaRPr>
          </a:p>
          <a:p>
            <a:pPr indent="0" lvl="0" marL="0" marR="0" rtl="0" algn="l">
              <a:lnSpc>
                <a:spcPct val="100000"/>
              </a:lnSpc>
              <a:spcBef>
                <a:spcPts val="1000"/>
              </a:spcBef>
              <a:spcAft>
                <a:spcPts val="0"/>
              </a:spcAft>
              <a:buNone/>
            </a:pPr>
            <a:r>
              <a:t/>
            </a:r>
            <a:endParaRPr sz="1900">
              <a:solidFill>
                <a:srgbClr val="000000"/>
              </a:solidFill>
            </a:endParaRPr>
          </a:p>
          <a:p>
            <a:pPr indent="0" lvl="0" marL="0" marR="0" rtl="0" algn="l">
              <a:lnSpc>
                <a:spcPct val="100000"/>
              </a:lnSpc>
              <a:spcBef>
                <a:spcPts val="1000"/>
              </a:spcBef>
              <a:spcAft>
                <a:spcPts val="1000"/>
              </a:spcAft>
              <a:buNone/>
            </a:pPr>
            <a:r>
              <a:t/>
            </a:r>
            <a:endParaRPr/>
          </a:p>
        </p:txBody>
      </p:sp>
      <p:sp>
        <p:nvSpPr>
          <p:cNvPr id="496" name="Google Shape;496;p73"/>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chemeClr val="lt1"/>
                </a:solidFill>
              </a:rPr>
              <a:t>Maintaining the ‘Gold Standard’</a:t>
            </a:r>
            <a:endParaRPr>
              <a:solidFill>
                <a:schemeClr val="lt1"/>
              </a:solidFill>
            </a:endParaRPr>
          </a:p>
        </p:txBody>
      </p:sp>
      <p:pic>
        <p:nvPicPr>
          <p:cNvPr descr="generate a small image for this selected slide" id="497" name="Google Shape;497;p73"/>
          <p:cNvPicPr preferRelativeResize="0"/>
          <p:nvPr/>
        </p:nvPicPr>
        <p:blipFill>
          <a:blip r:embed="rId3">
            <a:alphaModFix/>
          </a:blip>
          <a:stretch>
            <a:fillRect/>
          </a:stretch>
        </p:blipFill>
        <p:spPr>
          <a:xfrm>
            <a:off x="7240825" y="1333233"/>
            <a:ext cx="4876800" cy="2714625"/>
          </a:xfrm>
          <a:prstGeom prst="rect">
            <a:avLst/>
          </a:prstGeom>
          <a:noFill/>
          <a:ln>
            <a:noFill/>
          </a:ln>
        </p:spPr>
      </p:pic>
      <p:sp>
        <p:nvSpPr>
          <p:cNvPr id="498" name="Google Shape;498;p73"/>
          <p:cNvSpPr txBox="1"/>
          <p:nvPr/>
        </p:nvSpPr>
        <p:spPr>
          <a:xfrm>
            <a:off x="324300" y="4537750"/>
            <a:ext cx="10840500" cy="1723500"/>
          </a:xfrm>
          <a:prstGeom prst="rect">
            <a:avLst/>
          </a:prstGeom>
          <a:noFill/>
          <a:ln>
            <a:noFill/>
          </a:ln>
        </p:spPr>
        <p:txBody>
          <a:bodyPr anchorCtr="0" anchor="t" bIns="91425" lIns="91425" spcFirstLastPara="1" rIns="91425" wrap="square" tIns="91425">
            <a:noAutofit/>
          </a:bodyPr>
          <a:lstStyle/>
          <a:p>
            <a:pPr indent="-425450" lvl="0" marL="609600" rtl="0" algn="l">
              <a:spcBef>
                <a:spcPts val="0"/>
              </a:spcBef>
              <a:spcAft>
                <a:spcPts val="0"/>
              </a:spcAft>
              <a:buClr>
                <a:schemeClr val="dk1"/>
              </a:buClr>
              <a:buSzPts val="1900"/>
              <a:buChar char="●"/>
            </a:pPr>
            <a:r>
              <a:rPr lang="en-US" sz="1900">
                <a:solidFill>
                  <a:schemeClr val="dk1"/>
                </a:solidFill>
              </a:rPr>
              <a:t>Typical examples of Core Group activity that feed into Gold Standard will include;</a:t>
            </a:r>
            <a:endParaRPr sz="1900">
              <a:solidFill>
                <a:schemeClr val="dk1"/>
              </a:solidFill>
            </a:endParaRPr>
          </a:p>
          <a:p>
            <a:pPr indent="-425450" lvl="1" marL="1828800" rtl="0" algn="l">
              <a:spcBef>
                <a:spcPts val="1000"/>
              </a:spcBef>
              <a:spcAft>
                <a:spcPts val="0"/>
              </a:spcAft>
              <a:buClr>
                <a:schemeClr val="dk1"/>
              </a:buClr>
              <a:buSzPts val="1900"/>
              <a:buChar char="○"/>
            </a:pPr>
            <a:r>
              <a:rPr b="1" lang="en-US" sz="1900">
                <a:solidFill>
                  <a:schemeClr val="dk1"/>
                </a:solidFill>
              </a:rPr>
              <a:t>Reviewing Success Metric data and identifying areas for shared learning and improvement</a:t>
            </a:r>
            <a:endParaRPr b="1" sz="1900">
              <a:solidFill>
                <a:schemeClr val="dk1"/>
              </a:solidFill>
            </a:endParaRPr>
          </a:p>
          <a:p>
            <a:pPr indent="-425450" lvl="1" marL="1828800" rtl="0" algn="l">
              <a:spcBef>
                <a:spcPts val="1000"/>
              </a:spcBef>
              <a:spcAft>
                <a:spcPts val="1000"/>
              </a:spcAft>
              <a:buClr>
                <a:schemeClr val="dk1"/>
              </a:buClr>
              <a:buSzPts val="1900"/>
              <a:buChar char="○"/>
            </a:pPr>
            <a:r>
              <a:rPr b="1" lang="en-US" sz="1900">
                <a:solidFill>
                  <a:schemeClr val="dk1"/>
                </a:solidFill>
              </a:rPr>
              <a:t>Sharing lessons learned and innovative ways of working through Case Studies and Toolbox Talks</a:t>
            </a:r>
            <a:endParaRPr sz="18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4"/>
          <p:cNvSpPr txBox="1"/>
          <p:nvPr>
            <p:ph type="ctrTitle"/>
          </p:nvPr>
        </p:nvSpPr>
        <p:spPr>
          <a:xfrm>
            <a:off x="2494899" y="459100"/>
            <a:ext cx="7311900" cy="843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3200"/>
              <a:buFont typeface="Arial"/>
              <a:buNone/>
            </a:pPr>
            <a:r>
              <a:rPr lang="en-US"/>
              <a:t>Finally……</a:t>
            </a:r>
            <a:endParaRPr/>
          </a:p>
        </p:txBody>
      </p:sp>
      <p:sp>
        <p:nvSpPr>
          <p:cNvPr id="504" name="Google Shape;504;p74"/>
          <p:cNvSpPr txBox="1"/>
          <p:nvPr>
            <p:ph idx="4294967295" type="title"/>
          </p:nvPr>
        </p:nvSpPr>
        <p:spPr>
          <a:xfrm>
            <a:off x="1622624" y="1603350"/>
            <a:ext cx="9783600" cy="1617600"/>
          </a:xfrm>
          <a:prstGeom prst="rect">
            <a:avLst/>
          </a:prstGeom>
          <a:noFill/>
          <a:ln>
            <a:noFill/>
          </a:ln>
        </p:spPr>
        <p:txBody>
          <a:bodyPr anchorCtr="0" anchor="t" bIns="0" lIns="0" spcFirstLastPara="1" rIns="0" wrap="square" tIns="0">
            <a:noAutofit/>
          </a:bodyPr>
          <a:lstStyle/>
          <a:p>
            <a:pPr indent="-482600" lvl="0" marL="609600" rtl="0" algn="l">
              <a:lnSpc>
                <a:spcPct val="100000"/>
              </a:lnSpc>
              <a:spcBef>
                <a:spcPts val="0"/>
              </a:spcBef>
              <a:spcAft>
                <a:spcPts val="0"/>
              </a:spcAft>
              <a:buClr>
                <a:schemeClr val="lt1"/>
              </a:buClr>
              <a:buSzPts val="2800"/>
              <a:buFont typeface="Arial"/>
              <a:buChar char="➔"/>
            </a:pPr>
            <a:r>
              <a:rPr lang="en-US" sz="2800">
                <a:solidFill>
                  <a:schemeClr val="lt1"/>
                </a:solidFill>
              </a:rPr>
              <a:t>www.crowncommercial.gov.uk/agreements/RM6320</a:t>
            </a:r>
            <a:endParaRPr>
              <a:solidFill>
                <a:schemeClr val="lt1"/>
              </a:solidFill>
            </a:endParaRPr>
          </a:p>
          <a:p>
            <a:pPr indent="-482600" lvl="0" marL="609600" rtl="0" algn="l">
              <a:lnSpc>
                <a:spcPct val="100000"/>
              </a:lnSpc>
              <a:spcBef>
                <a:spcPts val="0"/>
              </a:spcBef>
              <a:spcAft>
                <a:spcPts val="0"/>
              </a:spcAft>
              <a:buClr>
                <a:schemeClr val="lt1"/>
              </a:buClr>
              <a:buSzPts val="2800"/>
              <a:buFont typeface="Arial"/>
              <a:buChar char="➔"/>
            </a:pPr>
            <a:r>
              <a:rPr lang="en-US" sz="2800">
                <a:solidFill>
                  <a:schemeClr val="lt1"/>
                </a:solidFill>
              </a:rPr>
              <a:t>cwas3@crowncommercial.gov.uk</a:t>
            </a:r>
            <a:endParaRPr>
              <a:solidFill>
                <a:schemeClr val="lt1"/>
              </a:solidFill>
            </a:endParaRPr>
          </a:p>
          <a:p>
            <a:pPr indent="-482600" lvl="0" marL="609600" rtl="0" algn="l">
              <a:lnSpc>
                <a:spcPct val="100000"/>
              </a:lnSpc>
              <a:spcBef>
                <a:spcPts val="0"/>
              </a:spcBef>
              <a:spcAft>
                <a:spcPts val="0"/>
              </a:spcAft>
              <a:buClr>
                <a:schemeClr val="lt1"/>
              </a:buClr>
              <a:buSzPts val="2800"/>
              <a:buFont typeface="Arial"/>
              <a:buChar char="➔"/>
            </a:pPr>
            <a:r>
              <a:rPr lang="en-US" sz="2800" u="sng">
                <a:solidFill>
                  <a:schemeClr val="lt1"/>
                </a:solidFill>
                <a:hlinkClick r:id="rId3">
                  <a:extLst>
                    <a:ext uri="{A12FA001-AC4F-418D-AE19-62706E023703}">
                      <ahyp:hlinkClr val="tx"/>
                    </a:ext>
                  </a:extLst>
                </a:hlinkClick>
              </a:rPr>
              <a:t>Future Opportunity Notice (Contracts Finder)</a:t>
            </a:r>
            <a:endParaRPr sz="2800">
              <a:solidFill>
                <a:schemeClr val="lt1"/>
              </a:solidFill>
            </a:endParaRPr>
          </a:p>
          <a:p>
            <a:pPr indent="-482600" lvl="0" marL="609600" rtl="0" algn="l">
              <a:lnSpc>
                <a:spcPct val="100000"/>
              </a:lnSpc>
              <a:spcBef>
                <a:spcPts val="0"/>
              </a:spcBef>
              <a:spcAft>
                <a:spcPts val="0"/>
              </a:spcAft>
              <a:buClr>
                <a:schemeClr val="lt1"/>
              </a:buClr>
              <a:buSzPts val="2800"/>
              <a:buFont typeface="Arial"/>
              <a:buChar char="➔"/>
            </a:pPr>
            <a:r>
              <a:rPr lang="en-US" sz="2800" u="sng">
                <a:solidFill>
                  <a:schemeClr val="lt1"/>
                </a:solidFill>
                <a:hlinkClick r:id="rId4">
                  <a:extLst>
                    <a:ext uri="{A12FA001-AC4F-418D-AE19-62706E023703}">
                      <ahyp:hlinkClr val="tx"/>
                    </a:ext>
                  </a:extLst>
                </a:hlinkClick>
              </a:rPr>
              <a:t>Future Opportunity Notice (Find a Tender)</a:t>
            </a:r>
            <a:endParaRPr sz="2800">
              <a:solidFill>
                <a:schemeClr val="lt1"/>
              </a:solidFill>
            </a:endParaRPr>
          </a:p>
        </p:txBody>
      </p:sp>
      <p:sp>
        <p:nvSpPr>
          <p:cNvPr id="505" name="Google Shape;505;p74"/>
          <p:cNvSpPr/>
          <p:nvPr/>
        </p:nvSpPr>
        <p:spPr>
          <a:xfrm>
            <a:off x="769425" y="2124300"/>
            <a:ext cx="853200" cy="843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56"/>
          <p:cNvSpPr txBox="1"/>
          <p:nvPr/>
        </p:nvSpPr>
        <p:spPr>
          <a:xfrm>
            <a:off x="211875" y="1695400"/>
            <a:ext cx="3010800" cy="4130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US" sz="1600">
                <a:solidFill>
                  <a:schemeClr val="lt1"/>
                </a:solidFill>
              </a:rPr>
              <a:t>We guide public sector buying decisions using our unique scale and commercial knowledge. </a:t>
            </a:r>
            <a:endParaRPr sz="1600">
              <a:solidFill>
                <a:schemeClr val="lt1"/>
              </a:solidFill>
            </a:endParaRPr>
          </a:p>
          <a:p>
            <a:pPr indent="0" lvl="0" marL="0" marR="0" rtl="0" algn="l">
              <a:lnSpc>
                <a:spcPct val="115000"/>
              </a:lnSpc>
              <a:spcBef>
                <a:spcPts val="0"/>
              </a:spcBef>
              <a:spcAft>
                <a:spcPts val="0"/>
              </a:spcAft>
              <a:buNone/>
            </a:pPr>
            <a:r>
              <a:t/>
            </a:r>
            <a:endParaRPr sz="1600">
              <a:solidFill>
                <a:schemeClr val="lt1"/>
              </a:solidFill>
            </a:endParaRPr>
          </a:p>
          <a:p>
            <a:pPr indent="0" lvl="0" marL="0" marR="0" rtl="0" algn="l">
              <a:lnSpc>
                <a:spcPct val="115000"/>
              </a:lnSpc>
              <a:spcBef>
                <a:spcPts val="0"/>
              </a:spcBef>
              <a:spcAft>
                <a:spcPts val="0"/>
              </a:spcAft>
              <a:buNone/>
            </a:pPr>
            <a:r>
              <a:rPr lang="en-US" sz="1600">
                <a:solidFill>
                  <a:schemeClr val="lt1"/>
                </a:solidFill>
              </a:rPr>
              <a:t>Combining our expertise with data helps us understand your unique challenges and allows us to create a simpler, better procurement experience</a:t>
            </a:r>
            <a:endParaRPr sz="1600">
              <a:solidFill>
                <a:schemeClr val="lt1"/>
              </a:solidFill>
            </a:endParaRPr>
          </a:p>
          <a:p>
            <a:pPr indent="0" lvl="0" marL="0" marR="0" rtl="0" algn="l">
              <a:lnSpc>
                <a:spcPct val="115000"/>
              </a:lnSpc>
              <a:spcBef>
                <a:spcPts val="0"/>
              </a:spcBef>
              <a:spcAft>
                <a:spcPts val="0"/>
              </a:spcAft>
              <a:buNone/>
            </a:pPr>
            <a:r>
              <a:t/>
            </a:r>
            <a:endParaRPr sz="16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US" sz="1600">
                <a:solidFill>
                  <a:schemeClr val="lt1"/>
                </a:solidFill>
              </a:rPr>
              <a:t>This realises value beyond cost savings.</a:t>
            </a:r>
            <a:endParaRPr sz="1600">
              <a:solidFill>
                <a:schemeClr val="lt1"/>
              </a:solidFill>
            </a:endParaRPr>
          </a:p>
          <a:p>
            <a:pPr indent="0" lvl="0" marL="0" marR="0" rtl="0" algn="l">
              <a:lnSpc>
                <a:spcPct val="100000"/>
              </a:lnSpc>
              <a:spcBef>
                <a:spcPts val="0"/>
              </a:spcBef>
              <a:spcAft>
                <a:spcPts val="0"/>
              </a:spcAft>
              <a:buClr>
                <a:schemeClr val="dk1"/>
              </a:buClr>
              <a:buSzPts val="1100"/>
              <a:buFont typeface="Arial"/>
              <a:buNone/>
            </a:pPr>
            <a:r>
              <a:t/>
            </a:r>
            <a:endParaRPr sz="1600">
              <a:solidFill>
                <a:schemeClr val="lt1"/>
              </a:solidFill>
            </a:endParaRPr>
          </a:p>
          <a:p>
            <a:pPr indent="0" lvl="0" marL="0" marR="0" rtl="0" algn="l">
              <a:lnSpc>
                <a:spcPct val="115000"/>
              </a:lnSpc>
              <a:spcBef>
                <a:spcPts val="0"/>
              </a:spcBef>
              <a:spcAft>
                <a:spcPts val="0"/>
              </a:spcAft>
              <a:buNone/>
            </a:pPr>
            <a:r>
              <a:rPr lang="en-US" sz="1600">
                <a:solidFill>
                  <a:schemeClr val="lt1"/>
                </a:solidFill>
              </a:rPr>
              <a:t>Customers achieved commercial benefits worth more than </a:t>
            </a:r>
            <a:br>
              <a:rPr lang="en-US" sz="1600">
                <a:solidFill>
                  <a:schemeClr val="lt1"/>
                </a:solidFill>
              </a:rPr>
            </a:br>
            <a:r>
              <a:rPr lang="en-US" sz="1600">
                <a:solidFill>
                  <a:schemeClr val="lt1"/>
                </a:solidFill>
              </a:rPr>
              <a:t>£5.2 billion, compared to current market comparators in 2023/24</a:t>
            </a:r>
            <a:endParaRPr sz="1600">
              <a:solidFill>
                <a:schemeClr val="lt1"/>
              </a:solidFill>
            </a:endParaRPr>
          </a:p>
        </p:txBody>
      </p:sp>
      <p:sp>
        <p:nvSpPr>
          <p:cNvPr id="365" name="Google Shape;365;p56"/>
          <p:cNvSpPr txBox="1"/>
          <p:nvPr>
            <p:ph idx="4294967295" type="title"/>
          </p:nvPr>
        </p:nvSpPr>
        <p:spPr>
          <a:xfrm>
            <a:off x="211875" y="410200"/>
            <a:ext cx="3150000" cy="1285200"/>
          </a:xfrm>
          <a:prstGeom prst="rect">
            <a:avLst/>
          </a:prstGeom>
          <a:noFill/>
          <a:ln>
            <a:noFill/>
          </a:ln>
        </p:spPr>
        <p:txBody>
          <a:bodyPr anchorCtr="0" anchor="t" bIns="0" lIns="0" spcFirstLastPara="1" rIns="0" wrap="square" tIns="0">
            <a:noAutofit/>
          </a:bodyPr>
          <a:lstStyle/>
          <a:p>
            <a:pPr indent="12700" lvl="0" marL="0" marR="5080" rtl="0" algn="l">
              <a:lnSpc>
                <a:spcPct val="100800"/>
              </a:lnSpc>
              <a:spcBef>
                <a:spcPts val="0"/>
              </a:spcBef>
              <a:spcAft>
                <a:spcPts val="0"/>
              </a:spcAft>
              <a:buClr>
                <a:schemeClr val="dk1"/>
              </a:buClr>
              <a:buSzPts val="1100"/>
              <a:buFont typeface="Arial"/>
              <a:buNone/>
            </a:pPr>
            <a:r>
              <a:rPr lang="en-US" sz="3200">
                <a:solidFill>
                  <a:schemeClr val="lt1"/>
                </a:solidFill>
              </a:rPr>
              <a:t>Unlocking value for the nation</a:t>
            </a:r>
            <a:endParaRPr sz="2500">
              <a:solidFill>
                <a:schemeClr val="lt1"/>
              </a:solidFill>
            </a:endParaRPr>
          </a:p>
        </p:txBody>
      </p:sp>
      <p:sp>
        <p:nvSpPr>
          <p:cNvPr id="366" name="Google Shape;366;p56"/>
          <p:cNvSpPr txBox="1"/>
          <p:nvPr>
            <p:ph type="ctrTitle"/>
          </p:nvPr>
        </p:nvSpPr>
        <p:spPr>
          <a:xfrm>
            <a:off x="1089300" y="3018400"/>
            <a:ext cx="5556300" cy="3142500"/>
          </a:xfrm>
          <a:prstGeom prst="rect">
            <a:avLst/>
          </a:prstGeom>
        </p:spPr>
        <p:txBody>
          <a:bodyPr anchorCtr="0" anchor="t" bIns="0" lIns="0" spcFirstLastPara="1" rIns="0" wrap="square" tIns="0">
            <a:noAutofit/>
          </a:bodyPr>
          <a:lstStyle/>
          <a:p>
            <a:pPr indent="0" lvl="0" marL="0" rtl="0" algn="l">
              <a:lnSpc>
                <a:spcPct val="115000"/>
              </a:lnSpc>
              <a:spcBef>
                <a:spcPts val="1000"/>
              </a:spcBef>
              <a:spcAft>
                <a:spcPts val="0"/>
              </a:spcAft>
              <a:buNone/>
            </a:pPr>
            <a:r>
              <a:rPr b="0" lang="en-US"/>
              <a:t>We guide public sector buying decisions using our unique scale and commercial knowledge. </a:t>
            </a:r>
            <a:endParaRPr b="0"/>
          </a:p>
          <a:p>
            <a:pPr indent="0" lvl="0" marL="0" rtl="0" algn="l">
              <a:lnSpc>
                <a:spcPct val="115000"/>
              </a:lnSpc>
              <a:spcBef>
                <a:spcPts val="1000"/>
              </a:spcBef>
              <a:spcAft>
                <a:spcPts val="0"/>
              </a:spcAft>
              <a:buNone/>
            </a:pPr>
            <a:r>
              <a:rPr b="0" lang="en-US"/>
              <a:t>Combining our expertise with data helps us understand your unique challenges, enabling us to create a simpler, better procurement experience.</a:t>
            </a:r>
            <a:endParaRPr b="0"/>
          </a:p>
          <a:p>
            <a:pPr indent="0" lvl="0" marL="0" rtl="0" algn="l">
              <a:lnSpc>
                <a:spcPct val="115000"/>
              </a:lnSpc>
              <a:spcBef>
                <a:spcPts val="1000"/>
              </a:spcBef>
              <a:spcAft>
                <a:spcPts val="0"/>
              </a:spcAft>
              <a:buNone/>
            </a:pPr>
            <a:r>
              <a:rPr b="0" lang="en-US"/>
              <a:t>This helps you get best value from your commercial activity.</a:t>
            </a:r>
            <a:endParaRPr b="0"/>
          </a:p>
          <a:p>
            <a:pPr indent="0" lvl="0" marL="0" rtl="0" algn="l">
              <a:lnSpc>
                <a:spcPct val="115000"/>
              </a:lnSpc>
              <a:spcBef>
                <a:spcPts val="1000"/>
              </a:spcBef>
              <a:spcAft>
                <a:spcPts val="0"/>
              </a:spcAft>
              <a:buNone/>
            </a:pPr>
            <a:r>
              <a:rPr b="0" lang="en-US"/>
              <a:t>Customers achieved commercial benefits worth more than </a:t>
            </a:r>
            <a:r>
              <a:rPr lang="en-US"/>
              <a:t>£5.3 billion</a:t>
            </a:r>
            <a:r>
              <a:rPr b="0" lang="en-US"/>
              <a:t>, compared to current market comparators in 2024/25.</a:t>
            </a:r>
            <a:endParaRPr b="0"/>
          </a:p>
          <a:p>
            <a:pPr indent="0" lvl="0" marL="0" rtl="0" algn="l">
              <a:spcBef>
                <a:spcPts val="1000"/>
              </a:spcBef>
              <a:spcAft>
                <a:spcPts val="0"/>
              </a:spcAft>
              <a:buNone/>
            </a:pPr>
            <a:r>
              <a:t/>
            </a:r>
            <a:endParaRPr b="0"/>
          </a:p>
        </p:txBody>
      </p:sp>
      <p:sp>
        <p:nvSpPr>
          <p:cNvPr id="367" name="Google Shape;367;p56"/>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Providing value for the nation</a:t>
            </a:r>
            <a:endParaRPr/>
          </a:p>
        </p:txBody>
      </p:sp>
      <p:pic>
        <p:nvPicPr>
          <p:cNvPr id="368" name="Google Shape;368;p56"/>
          <p:cNvPicPr preferRelativeResize="0"/>
          <p:nvPr/>
        </p:nvPicPr>
        <p:blipFill>
          <a:blip r:embed="rId3">
            <a:alphaModFix/>
          </a:blip>
          <a:stretch>
            <a:fillRect/>
          </a:stretch>
        </p:blipFill>
        <p:spPr>
          <a:xfrm>
            <a:off x="457188" y="2475850"/>
            <a:ext cx="466344" cy="4663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7"/>
          <p:cNvSpPr txBox="1"/>
          <p:nvPr/>
        </p:nvSpPr>
        <p:spPr>
          <a:xfrm>
            <a:off x="4084725" y="855150"/>
            <a:ext cx="6003600" cy="57423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7 year £30bn OJEU Framework Live: Oct 2019 - </a:t>
            </a:r>
            <a:r>
              <a:rPr lang="en-US" sz="1600"/>
              <a:t>Mar 2027</a:t>
            </a:r>
            <a:endParaRPr sz="1600"/>
          </a:p>
          <a:p>
            <a:pPr indent="-330200" lvl="0" marL="4572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11 Lots</a:t>
            </a:r>
            <a:endParaRPr b="0" i="0" sz="1600" u="none" cap="none" strike="noStrike">
              <a:solidFill>
                <a:srgbClr val="000000"/>
              </a:solidFill>
              <a:latin typeface="Arial"/>
              <a:ea typeface="Arial"/>
              <a:cs typeface="Arial"/>
              <a:sym typeface="Arial"/>
            </a:endParaRPr>
          </a:p>
          <a:p>
            <a:pPr indent="-330200" lvl="0" marL="4572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Flexible structure is designed to meet all procurement routes (direct award / competition), tendering methods (single / two-stage), design methodologies and payment arrangements.</a:t>
            </a:r>
            <a:endParaRPr b="0" i="0" sz="1600" u="none" cap="none" strike="noStrike">
              <a:solidFill>
                <a:srgbClr val="000000"/>
              </a:solidFill>
              <a:latin typeface="Arial"/>
              <a:ea typeface="Arial"/>
              <a:cs typeface="Arial"/>
              <a:sym typeface="Arial"/>
            </a:endParaRPr>
          </a:p>
          <a:p>
            <a:pPr indent="-330200" lvl="0" marL="4572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All of the most commonly used standard forms of contract are available at call-off (see Schedule 5 of the FAC-1)</a:t>
            </a:r>
            <a:endParaRPr b="0" i="0" sz="1600" u="none" cap="none" strike="noStrike">
              <a:solidFill>
                <a:srgbClr val="000000"/>
              </a:solidFill>
              <a:latin typeface="Arial"/>
              <a:ea typeface="Arial"/>
              <a:cs typeface="Arial"/>
              <a:sym typeface="Arial"/>
            </a:endParaRPr>
          </a:p>
          <a:p>
            <a:pPr indent="-330200" lvl="0" marL="4572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Simplified, pre-agreed capped rate cards (OHP &amp; Labour)</a:t>
            </a:r>
            <a:endParaRPr b="0" i="0" sz="1600" u="none" cap="none" strike="noStrike">
              <a:solidFill>
                <a:srgbClr val="000000"/>
              </a:solidFill>
              <a:latin typeface="Arial"/>
              <a:ea typeface="Arial"/>
              <a:cs typeface="Arial"/>
              <a:sym typeface="Arial"/>
            </a:endParaRPr>
          </a:p>
          <a:p>
            <a:pPr indent="-330200" lvl="0" marL="4572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Advanced alliancing capability via FAC-1 </a:t>
            </a:r>
            <a:endParaRPr b="0" i="0" sz="1600" u="none" cap="none" strike="noStrike">
              <a:solidFill>
                <a:srgbClr val="000000"/>
              </a:solidFill>
              <a:latin typeface="Arial"/>
              <a:ea typeface="Arial"/>
              <a:cs typeface="Arial"/>
              <a:sym typeface="Arial"/>
            </a:endParaRPr>
          </a:p>
          <a:p>
            <a:pPr indent="-330200" lvl="0" marL="457200" marR="0" rtl="0" algn="l">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Free </a:t>
            </a:r>
            <a:r>
              <a:rPr b="0" i="0" lang="en-US" sz="1600" u="none" cap="none" strike="noStrike">
                <a:solidFill>
                  <a:srgbClr val="000000"/>
                </a:solidFill>
                <a:latin typeface="Arial"/>
                <a:ea typeface="Arial"/>
                <a:cs typeface="Arial"/>
                <a:sym typeface="Arial"/>
              </a:rPr>
              <a:t>to use for Clients; market-leading 0.2% supplier levy</a:t>
            </a:r>
            <a:endParaRPr b="0" i="0" sz="1600" u="none" cap="none" strike="noStrike">
              <a:solidFill>
                <a:srgbClr val="000000"/>
              </a:solidFill>
              <a:latin typeface="Arial"/>
              <a:ea typeface="Arial"/>
              <a:cs typeface="Arial"/>
              <a:sym typeface="Arial"/>
            </a:endParaRPr>
          </a:p>
          <a:p>
            <a:pPr indent="0" lvl="0" marL="457200" marR="0" rtl="0" algn="l">
              <a:lnSpc>
                <a:spcPct val="150000"/>
              </a:lnSpc>
              <a:spcBef>
                <a:spcPts val="1000"/>
              </a:spcBef>
              <a:spcAft>
                <a:spcPts val="100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74" name="Google Shape;374;p57"/>
          <p:cNvSpPr txBox="1"/>
          <p:nvPr>
            <p:ph idx="2" type="ctrTitle"/>
          </p:nvPr>
        </p:nvSpPr>
        <p:spPr>
          <a:xfrm>
            <a:off x="378950" y="851975"/>
            <a:ext cx="3056400" cy="843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200"/>
              <a:buNone/>
            </a:pPr>
            <a:r>
              <a:rPr lang="en-US">
                <a:solidFill>
                  <a:schemeClr val="lt1"/>
                </a:solidFill>
              </a:rPr>
              <a:t>Construction Works &amp; Associated Services (CWAS)</a:t>
            </a:r>
            <a:endParaRPr>
              <a:solidFill>
                <a:schemeClr val="lt1"/>
              </a:solidFill>
            </a:endParaRPr>
          </a:p>
          <a:p>
            <a:pPr indent="0" lvl="0" marL="0" rtl="0" algn="l">
              <a:lnSpc>
                <a:spcPct val="100000"/>
              </a:lnSpc>
              <a:spcBef>
                <a:spcPts val="0"/>
              </a:spcBef>
              <a:spcAft>
                <a:spcPts val="0"/>
              </a:spcAft>
              <a:buSzPts val="3200"/>
              <a:buNone/>
            </a:pPr>
            <a:r>
              <a:t/>
            </a:r>
            <a:endParaRPr/>
          </a:p>
          <a:p>
            <a:pPr indent="0" lvl="0" marL="0" rtl="0" algn="l">
              <a:lnSpc>
                <a:spcPct val="100000"/>
              </a:lnSpc>
              <a:spcBef>
                <a:spcPts val="0"/>
              </a:spcBef>
              <a:spcAft>
                <a:spcPts val="0"/>
              </a:spcAft>
              <a:buSzPts val="3200"/>
              <a:buNone/>
            </a:pPr>
            <a:r>
              <a:rPr lang="en-US" u="sng">
                <a:solidFill>
                  <a:schemeClr val="hlink"/>
                </a:solidFill>
                <a:hlinkClick r:id="rId3"/>
              </a:rPr>
              <a:t>RM6088</a:t>
            </a:r>
            <a:endParaRPr/>
          </a:p>
        </p:txBody>
      </p:sp>
      <p:sp>
        <p:nvSpPr>
          <p:cNvPr id="375" name="Google Shape;375;p57"/>
          <p:cNvSpPr/>
          <p:nvPr/>
        </p:nvSpPr>
        <p:spPr>
          <a:xfrm>
            <a:off x="282325" y="270550"/>
            <a:ext cx="1905600" cy="317700"/>
          </a:xfrm>
          <a:prstGeom prst="rect">
            <a:avLst/>
          </a:prstGeom>
          <a:solidFill>
            <a:srgbClr val="699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Can you format this to ensure this meets the Accessibility Regulations 2018 standards" id="380" name="Google Shape;380;p58"/>
          <p:cNvPicPr preferRelativeResize="0"/>
          <p:nvPr/>
        </p:nvPicPr>
        <p:blipFill>
          <a:blip r:embed="rId3">
            <a:alphaModFix/>
          </a:blip>
          <a:stretch>
            <a:fillRect/>
          </a:stretch>
        </p:blipFill>
        <p:spPr>
          <a:xfrm>
            <a:off x="-47625" y="0"/>
            <a:ext cx="12287250" cy="6858000"/>
          </a:xfrm>
          <a:prstGeom prst="rect">
            <a:avLst/>
          </a:prstGeom>
          <a:noFill/>
          <a:ln>
            <a:noFill/>
          </a:ln>
        </p:spPr>
      </p:pic>
      <p:sp>
        <p:nvSpPr>
          <p:cNvPr id="381" name="Google Shape;381;p58"/>
          <p:cNvSpPr/>
          <p:nvPr/>
        </p:nvSpPr>
        <p:spPr>
          <a:xfrm>
            <a:off x="347525" y="6139450"/>
            <a:ext cx="11612700" cy="71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382" name="Google Shape;382;p58"/>
          <p:cNvSpPr/>
          <p:nvPr/>
        </p:nvSpPr>
        <p:spPr>
          <a:xfrm>
            <a:off x="612325" y="3214700"/>
            <a:ext cx="566400" cy="2924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pic>
        <p:nvPicPr>
          <p:cNvPr id="383" name="Google Shape;383;p58"/>
          <p:cNvPicPr preferRelativeResize="0"/>
          <p:nvPr/>
        </p:nvPicPr>
        <p:blipFill>
          <a:blip r:embed="rId4">
            <a:alphaModFix/>
          </a:blip>
          <a:stretch>
            <a:fillRect/>
          </a:stretch>
        </p:blipFill>
        <p:spPr>
          <a:xfrm>
            <a:off x="887876" y="3284298"/>
            <a:ext cx="419025" cy="419025"/>
          </a:xfrm>
          <a:prstGeom prst="rect">
            <a:avLst/>
          </a:prstGeom>
          <a:noFill/>
          <a:ln>
            <a:noFill/>
          </a:ln>
        </p:spPr>
      </p:pic>
      <p:pic>
        <p:nvPicPr>
          <p:cNvPr id="384" name="Google Shape;384;p58"/>
          <p:cNvPicPr preferRelativeResize="0"/>
          <p:nvPr/>
        </p:nvPicPr>
        <p:blipFill>
          <a:blip r:embed="rId4">
            <a:alphaModFix/>
          </a:blip>
          <a:stretch>
            <a:fillRect/>
          </a:stretch>
        </p:blipFill>
        <p:spPr>
          <a:xfrm>
            <a:off x="887876" y="3880460"/>
            <a:ext cx="419025" cy="419025"/>
          </a:xfrm>
          <a:prstGeom prst="rect">
            <a:avLst/>
          </a:prstGeom>
          <a:noFill/>
          <a:ln>
            <a:noFill/>
          </a:ln>
        </p:spPr>
      </p:pic>
      <p:pic>
        <p:nvPicPr>
          <p:cNvPr id="385" name="Google Shape;385;p58"/>
          <p:cNvPicPr preferRelativeResize="0"/>
          <p:nvPr/>
        </p:nvPicPr>
        <p:blipFill>
          <a:blip r:embed="rId4">
            <a:alphaModFix/>
          </a:blip>
          <a:stretch>
            <a:fillRect/>
          </a:stretch>
        </p:blipFill>
        <p:spPr>
          <a:xfrm>
            <a:off x="887876" y="4476623"/>
            <a:ext cx="419025" cy="419025"/>
          </a:xfrm>
          <a:prstGeom prst="rect">
            <a:avLst/>
          </a:prstGeom>
          <a:noFill/>
          <a:ln>
            <a:noFill/>
          </a:ln>
        </p:spPr>
      </p:pic>
      <p:pic>
        <p:nvPicPr>
          <p:cNvPr id="386" name="Google Shape;386;p58"/>
          <p:cNvPicPr preferRelativeResize="0"/>
          <p:nvPr/>
        </p:nvPicPr>
        <p:blipFill>
          <a:blip r:embed="rId4">
            <a:alphaModFix/>
          </a:blip>
          <a:stretch>
            <a:fillRect/>
          </a:stretch>
        </p:blipFill>
        <p:spPr>
          <a:xfrm>
            <a:off x="887876" y="4981448"/>
            <a:ext cx="419025" cy="419025"/>
          </a:xfrm>
          <a:prstGeom prst="rect">
            <a:avLst/>
          </a:prstGeom>
          <a:noFill/>
          <a:ln>
            <a:noFill/>
          </a:ln>
        </p:spPr>
      </p:pic>
      <p:pic>
        <p:nvPicPr>
          <p:cNvPr id="387" name="Google Shape;387;p58"/>
          <p:cNvPicPr preferRelativeResize="0"/>
          <p:nvPr/>
        </p:nvPicPr>
        <p:blipFill>
          <a:blip r:embed="rId4">
            <a:alphaModFix/>
          </a:blip>
          <a:stretch>
            <a:fillRect/>
          </a:stretch>
        </p:blipFill>
        <p:spPr>
          <a:xfrm>
            <a:off x="887876" y="5516548"/>
            <a:ext cx="419025" cy="419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9"/>
          <p:cNvPicPr preferRelativeResize="0"/>
          <p:nvPr/>
        </p:nvPicPr>
        <p:blipFill rotWithShape="1">
          <a:blip r:embed="rId3">
            <a:alphaModFix/>
          </a:blip>
          <a:srcRect b="0" l="0" r="0" t="0"/>
          <a:stretch/>
        </p:blipFill>
        <p:spPr>
          <a:xfrm>
            <a:off x="-47625" y="0"/>
            <a:ext cx="12287250" cy="68635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sp>
        <p:nvSpPr>
          <p:cNvPr id="397" name="Google Shape;397;p60"/>
          <p:cNvSpPr txBox="1"/>
          <p:nvPr>
            <p:ph type="ctrTitle"/>
          </p:nvPr>
        </p:nvSpPr>
        <p:spPr>
          <a:xfrm>
            <a:off x="122000" y="1213900"/>
            <a:ext cx="66252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chemeClr val="lt1"/>
                </a:solidFill>
              </a:rPr>
              <a:t>CWAS3</a:t>
            </a:r>
            <a:endParaRPr>
              <a:solidFill>
                <a:schemeClr val="lt1"/>
              </a:solidFill>
            </a:endParaRPr>
          </a:p>
          <a:p>
            <a:pPr indent="0" lvl="0" marL="0" rtl="0" algn="l">
              <a:spcBef>
                <a:spcPts val="0"/>
              </a:spcBef>
              <a:spcAft>
                <a:spcPts val="0"/>
              </a:spcAft>
              <a:buNone/>
            </a:pPr>
            <a:r>
              <a:rPr lang="en-US">
                <a:solidFill>
                  <a:schemeClr val="lt1"/>
                </a:solidFill>
              </a:rPr>
              <a:t>Devolved</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1"/>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100"/>
              <a:buFont typeface="Calibri"/>
              <a:buNone/>
            </a:pPr>
            <a:r>
              <a:rPr lang="en-US" sz="3000">
                <a:solidFill>
                  <a:schemeClr val="lt1"/>
                </a:solidFill>
              </a:rPr>
              <a:t>CWAS3 Framework Considerations</a:t>
            </a:r>
            <a:endParaRPr>
              <a:solidFill>
                <a:schemeClr val="lt1"/>
              </a:solidFill>
            </a:endParaRPr>
          </a:p>
        </p:txBody>
      </p:sp>
      <p:graphicFrame>
        <p:nvGraphicFramePr>
          <p:cNvPr id="403" name="Google Shape;403;p61"/>
          <p:cNvGraphicFramePr/>
          <p:nvPr/>
        </p:nvGraphicFramePr>
        <p:xfrm>
          <a:off x="399300" y="1389200"/>
          <a:ext cx="3000000" cy="3000000"/>
        </p:xfrm>
        <a:graphic>
          <a:graphicData uri="http://schemas.openxmlformats.org/drawingml/2006/table">
            <a:tbl>
              <a:tblPr>
                <a:noFill/>
                <a:tableStyleId>{5734E256-DBC7-483D-93F7-438F050880F8}</a:tableStyleId>
              </a:tblPr>
              <a:tblGrid>
                <a:gridCol w="3642400"/>
                <a:gridCol w="7649400"/>
              </a:tblGrid>
              <a:tr h="35502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Framework length &amp; type (Value)</a:t>
                      </a:r>
                      <a:endParaRPr b="1" sz="15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t>8 year Closed framework agreement (£</a:t>
                      </a:r>
                      <a:r>
                        <a:rPr lang="en-US" sz="1200"/>
                        <a:t>120bn) </a:t>
                      </a:r>
                      <a:endParaRPr sz="1200" u="none" cap="none" strike="noStrike"/>
                    </a:p>
                  </a:txBody>
                  <a:tcPr marT="91425" marB="91425" marR="91425" marL="91425"/>
                </a:tc>
              </a:tr>
              <a:tr h="50327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Lotting structure</a:t>
                      </a:r>
                      <a:endParaRPr b="1" sz="15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t>Value &amp; regionally driven sub-lots / thematic options led by customers</a:t>
                      </a:r>
                      <a:endParaRPr sz="1200" u="none" cap="none" strike="noStrike"/>
                    </a:p>
                    <a:p>
                      <a:pPr indent="0" lvl="0" marL="0" marR="0" rtl="0" algn="l">
                        <a:lnSpc>
                          <a:spcPct val="115000"/>
                        </a:lnSpc>
                        <a:spcBef>
                          <a:spcPts val="0"/>
                        </a:spcBef>
                        <a:spcAft>
                          <a:spcPts val="0"/>
                        </a:spcAft>
                        <a:buClr>
                          <a:srgbClr val="000000"/>
                        </a:buClr>
                        <a:buSzPts val="1200"/>
                        <a:buFont typeface="Arial"/>
                        <a:buNone/>
                      </a:pPr>
                      <a:r>
                        <a:rPr lang="en-US" sz="1200" u="none" cap="none" strike="noStrike"/>
                        <a:t>Scope of service broad across all Lots, with client / sector Lots tailored to specific requirements</a:t>
                      </a:r>
                      <a:endParaRPr sz="1200" u="none" cap="none" strike="noStrike"/>
                    </a:p>
                  </a:txBody>
                  <a:tcPr marT="91425" marB="91425" marR="91425" marL="91425"/>
                </a:tc>
              </a:tr>
              <a:tr h="35502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Framework indexation</a:t>
                      </a:r>
                      <a:endParaRPr b="1" sz="15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t>1 year intervals (1 year from framework start date)</a:t>
                      </a:r>
                      <a:endParaRPr sz="1200" u="none" cap="none" strike="noStrike"/>
                    </a:p>
                  </a:txBody>
                  <a:tcPr marT="91425" marB="91425" marR="91425" marL="91425"/>
                </a:tc>
              </a:tr>
              <a:tr h="639100">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T&amp;Cs</a:t>
                      </a:r>
                      <a:endParaRPr b="1" sz="15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rPr>
                        <a:t>FAC-1 Standardisation and Procurement Act updates</a:t>
                      </a:r>
                      <a:endParaRPr sz="1200" u="none" cap="none" strike="noStrike">
                        <a:solidFill>
                          <a:schemeClr val="dk1"/>
                        </a:solidFill>
                      </a:endParaRPr>
                    </a:p>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rPr>
                        <a:t>Liability, insurances and exclusions</a:t>
                      </a:r>
                      <a:endParaRPr sz="1200" u="none" cap="none" strike="noStrike">
                        <a:solidFill>
                          <a:schemeClr val="dk1"/>
                        </a:solidFill>
                      </a:endParaRPr>
                    </a:p>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rPr>
                        <a:t>Call off conditions - Standard NEC/JCT/PPC/SBCC </a:t>
                      </a:r>
                      <a:endParaRPr sz="1200" u="none" cap="none" strike="noStrike">
                        <a:solidFill>
                          <a:schemeClr val="dk1"/>
                        </a:solidFill>
                      </a:endParaRPr>
                    </a:p>
                  </a:txBody>
                  <a:tcPr marT="91425" marB="91425" marR="91425" marL="91425"/>
                </a:tc>
              </a:tr>
              <a:tr h="35502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Specification</a:t>
                      </a:r>
                      <a:endParaRPr b="1" sz="15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t>Merged and simplified into one single document. Supporting Annexes for client specific requirements</a:t>
                      </a:r>
                      <a:endParaRPr sz="1200" u="none" cap="none" strike="noStrike"/>
                    </a:p>
                  </a:txBody>
                  <a:tcPr marT="91425" marB="91425" marR="91425" marL="91425"/>
                </a:tc>
              </a:tr>
              <a:tr h="50327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Pricing</a:t>
                      </a:r>
                      <a:endParaRPr sz="12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t>Construction - Fee % and Design, management and Labour shift rates. </a:t>
                      </a:r>
                      <a:endParaRPr sz="1200" u="none" cap="none" strike="noStrike"/>
                    </a:p>
                    <a:p>
                      <a:pPr indent="0" lvl="0" marL="0" marR="0" rtl="0" algn="l">
                        <a:lnSpc>
                          <a:spcPct val="115000"/>
                        </a:lnSpc>
                        <a:spcBef>
                          <a:spcPts val="0"/>
                        </a:spcBef>
                        <a:spcAft>
                          <a:spcPts val="0"/>
                        </a:spcAft>
                        <a:buClr>
                          <a:srgbClr val="000000"/>
                        </a:buClr>
                        <a:buSzPts val="1200"/>
                        <a:buFont typeface="Arial"/>
                        <a:buNone/>
                      </a:pPr>
                      <a:r>
                        <a:rPr lang="en-US" sz="1200" u="none" cap="none" strike="noStrike"/>
                        <a:t>Offsite - </a:t>
                      </a:r>
                      <a:r>
                        <a:rPr lang="en-US" sz="1200">
                          <a:solidFill>
                            <a:schemeClr val="dk1"/>
                          </a:solidFill>
                        </a:rPr>
                        <a:t>Fee %, £m2 and £/Unit purchase and hire rates</a:t>
                      </a:r>
                      <a:endParaRPr sz="1200" u="none" cap="none" strike="noStrike"/>
                    </a:p>
                    <a:p>
                      <a:pPr indent="0" lvl="0" marL="0" marR="0" rtl="0" algn="l">
                        <a:lnSpc>
                          <a:spcPct val="115000"/>
                        </a:lnSpc>
                        <a:spcBef>
                          <a:spcPts val="0"/>
                        </a:spcBef>
                        <a:spcAft>
                          <a:spcPts val="0"/>
                        </a:spcAft>
                        <a:buClr>
                          <a:srgbClr val="000000"/>
                        </a:buClr>
                        <a:buSzPts val="1200"/>
                        <a:buFont typeface="Arial"/>
                        <a:buNone/>
                      </a:pPr>
                      <a:r>
                        <a:rPr lang="en-US" sz="1200" u="none" cap="none" strike="noStrike"/>
                        <a:t>Project level / in-contract pricing determined by the customer under call-off contract</a:t>
                      </a:r>
                      <a:endParaRPr sz="1200" u="none" cap="none" strike="noStrike"/>
                    </a:p>
                  </a:txBody>
                  <a:tcPr marT="91425" marB="91425" marR="91425" marL="91425"/>
                </a:tc>
              </a:tr>
              <a:tr h="87077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t>Insurances and accreditations</a:t>
                      </a:r>
                      <a:endParaRPr b="1" sz="15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t>Employers Liability: £10m (all)</a:t>
                      </a:r>
                      <a:endParaRPr sz="1200" u="none" cap="none" strike="noStrike"/>
                    </a:p>
                    <a:p>
                      <a:pPr indent="0" lvl="0" marL="0" marR="0" rtl="0" algn="l">
                        <a:lnSpc>
                          <a:spcPct val="115000"/>
                        </a:lnSpc>
                        <a:spcBef>
                          <a:spcPts val="0"/>
                        </a:spcBef>
                        <a:spcAft>
                          <a:spcPts val="0"/>
                        </a:spcAft>
                        <a:buClr>
                          <a:srgbClr val="000000"/>
                        </a:buClr>
                        <a:buSzPts val="1200"/>
                        <a:buFont typeface="Arial"/>
                        <a:buNone/>
                      </a:pPr>
                      <a:r>
                        <a:rPr lang="en-US" sz="1200" u="none" cap="none" strike="noStrike"/>
                        <a:t>Public &amp; Product Liabilities: £10m construction / £5m offsite</a:t>
                      </a:r>
                      <a:endParaRPr sz="1200" u="none" cap="none" strike="noStrike"/>
                    </a:p>
                    <a:p>
                      <a:pPr indent="0" lvl="0" marL="0" marR="0" rtl="0" algn="l">
                        <a:lnSpc>
                          <a:spcPct val="115000"/>
                        </a:lnSpc>
                        <a:spcBef>
                          <a:spcPts val="0"/>
                        </a:spcBef>
                        <a:spcAft>
                          <a:spcPts val="0"/>
                        </a:spcAft>
                        <a:buClr>
                          <a:srgbClr val="000000"/>
                        </a:buClr>
                        <a:buSzPts val="1200"/>
                        <a:buFont typeface="Arial"/>
                        <a:buNone/>
                      </a:pPr>
                      <a:r>
                        <a:rPr lang="en-US" sz="1200" u="none" cap="none" strike="noStrike"/>
                        <a:t>Professional Indemnity: £3m construction contracts &lt;up to £5m &amp; £10m construction contracts &gt;£5m / all offsite contracts</a:t>
                      </a:r>
                      <a:endParaRPr sz="1200" u="none" cap="none" strike="noStrike"/>
                    </a:p>
                  </a:txBody>
                  <a:tcPr marT="91425" marB="91425" marR="91425" marL="91425"/>
                </a:tc>
              </a:tr>
              <a:tr h="355025">
                <a:tc>
                  <a:txBody>
                    <a:bodyPr/>
                    <a:lstStyle/>
                    <a:p>
                      <a:pPr indent="0" lvl="0" marL="0" marR="0" rtl="0" algn="l">
                        <a:lnSpc>
                          <a:spcPct val="115000"/>
                        </a:lnSpc>
                        <a:spcBef>
                          <a:spcPts val="0"/>
                        </a:spcBef>
                        <a:spcAft>
                          <a:spcPts val="0"/>
                        </a:spcAft>
                        <a:buClr>
                          <a:srgbClr val="000000"/>
                        </a:buClr>
                        <a:buSzPts val="1500"/>
                        <a:buFont typeface="Arial"/>
                        <a:buNone/>
                      </a:pPr>
                      <a:r>
                        <a:rPr b="1" lang="en-US" sz="1500" u="none" cap="none" strike="noStrike">
                          <a:solidFill>
                            <a:schemeClr val="dk1"/>
                          </a:solidFill>
                        </a:rPr>
                        <a:t>Financial</a:t>
                      </a:r>
                      <a:endParaRPr b="1" sz="1500" u="none" cap="none" strike="noStrike">
                        <a:solidFill>
                          <a:schemeClr val="dk1"/>
                        </a:solidFill>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rPr>
                        <a:t>Use of FVRAs. These levels may vary based on Lot value</a:t>
                      </a:r>
                      <a:r>
                        <a:rPr lang="en-US" sz="1200" u="none" cap="none" strike="noStrike">
                          <a:solidFill>
                            <a:schemeClr val="dk1"/>
                          </a:solidFill>
                        </a:rPr>
                        <a:t> </a:t>
                      </a:r>
                      <a:endParaRPr sz="1200" u="none" cap="none" strike="noStrike">
                        <a:solidFill>
                          <a:schemeClr val="dk1"/>
                        </a:solidFill>
                      </a:endParaRPr>
                    </a:p>
                  </a:txBody>
                  <a:tcPr marT="91425" marB="91425" marR="91425" marL="91425"/>
                </a:tc>
              </a:tr>
              <a:tr h="479300">
                <a:tc>
                  <a:txBody>
                    <a:bodyPr/>
                    <a:lstStyle/>
                    <a:p>
                      <a:pPr indent="0" lvl="0" marL="0" marR="0" rtl="0" algn="l">
                        <a:lnSpc>
                          <a:spcPct val="115000"/>
                        </a:lnSpc>
                        <a:spcBef>
                          <a:spcPts val="0"/>
                        </a:spcBef>
                        <a:spcAft>
                          <a:spcPts val="0"/>
                        </a:spcAft>
                        <a:buClr>
                          <a:srgbClr val="000000"/>
                        </a:buClr>
                        <a:buSzPts val="1500"/>
                        <a:buFont typeface="Arial"/>
                        <a:buNone/>
                      </a:pPr>
                      <a:r>
                        <a:rPr b="1" lang="en-US" sz="1500"/>
                        <a:t>Success Measures</a:t>
                      </a:r>
                      <a:endParaRPr b="1" sz="15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US" sz="1200" u="none" cap="none" strike="noStrike">
                          <a:solidFill>
                            <a:schemeClr val="dk1"/>
                          </a:solidFill>
                        </a:rPr>
                        <a:t>Framework level success measures </a:t>
                      </a:r>
                      <a:r>
                        <a:rPr lang="en-US" sz="1200">
                          <a:solidFill>
                            <a:schemeClr val="dk1"/>
                          </a:solidFill>
                        </a:rPr>
                        <a:t>Quality, Cost, Time, and some Social Value. Customers can also develop their own project specific success measures.</a:t>
                      </a:r>
                      <a:endParaRPr sz="1200" u="none" cap="none" strike="noStrike"/>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Beautify this slide" id="408" name="Google Shape;408;p62"/>
          <p:cNvPicPr preferRelativeResize="0"/>
          <p:nvPr/>
        </p:nvPicPr>
        <p:blipFill>
          <a:blip r:embed="rId3">
            <a:alphaModFix/>
          </a:blip>
          <a:stretch>
            <a:fillRect/>
          </a:stretch>
        </p:blipFill>
        <p:spPr>
          <a:xfrm>
            <a:off x="-47625" y="0"/>
            <a:ext cx="1228725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CS 2025 slide deck">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