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8" r:id="rId6"/>
    <p:sldId id="256" r:id="rId7"/>
    <p:sldId id="259" r:id="rId8"/>
    <p:sldId id="263" r:id="rId9"/>
    <p:sldId id="264" r:id="rId10"/>
    <p:sldId id="265" r:id="rId11"/>
    <p:sldId id="266"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3"/>
    <p:restoredTop sz="94830"/>
  </p:normalViewPr>
  <p:slideViewPr>
    <p:cSldViewPr snapToGrid="0" snapToObjects="1">
      <p:cViewPr varScale="1">
        <p:scale>
          <a:sx n="69" d="100"/>
          <a:sy n="69" d="100"/>
        </p:scale>
        <p:origin x="8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Re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718CA0-5632-FA4D-8063-78B6942BFE37}"/>
              </a:ext>
            </a:extLst>
          </p:cNvPr>
          <p:cNvSpPr/>
          <p:nvPr userDrawn="1"/>
        </p:nvSpPr>
        <p:spPr>
          <a:xfrm>
            <a:off x="227013" y="225425"/>
            <a:ext cx="11737975" cy="640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B0A1DD12-8F2D-2B48-AEAA-3B611E421F88}"/>
              </a:ext>
            </a:extLst>
          </p:cNvPr>
          <p:cNvSpPr>
            <a:spLocks noGrp="1"/>
          </p:cNvSpPr>
          <p:nvPr>
            <p:ph type="pic" sz="quarter" idx="13"/>
          </p:nvPr>
        </p:nvSpPr>
        <p:spPr>
          <a:xfrm>
            <a:off x="227013" y="225426"/>
            <a:ext cx="5868987" cy="6407148"/>
          </a:xfrm>
          <a:prstGeom prst="rect">
            <a:avLst/>
          </a:prstGeom>
        </p:spPr>
        <p:txBody>
          <a:bodyPr anchor="ctr"/>
          <a:lstStyle>
            <a:lvl1pPr marL="0" indent="0" algn="ctr">
              <a:buNone/>
              <a:defRPr sz="1400" b="0" i="0">
                <a:solidFill>
                  <a:schemeClr val="bg1"/>
                </a:solidFill>
                <a:latin typeface="Univers 55 Roman" pitchFamily="2" charset="0"/>
              </a:defRPr>
            </a:lvl1pPr>
          </a:lstStyle>
          <a:p>
            <a:endParaRPr lang="en-US" dirty="0"/>
          </a:p>
        </p:txBody>
      </p:sp>
      <p:sp>
        <p:nvSpPr>
          <p:cNvPr id="17" name="Text Placeholder 2">
            <a:extLst>
              <a:ext uri="{FF2B5EF4-FFF2-40B4-BE49-F238E27FC236}">
                <a16:creationId xmlns:a16="http://schemas.microsoft.com/office/drawing/2014/main" id="{94EA7842-AEDD-1E42-BB59-ABD3E2CA3E5B}"/>
              </a:ext>
            </a:extLst>
          </p:cNvPr>
          <p:cNvSpPr>
            <a:spLocks noGrp="1"/>
          </p:cNvSpPr>
          <p:nvPr>
            <p:ph type="body" sz="quarter" idx="10" hasCustomPrompt="1"/>
          </p:nvPr>
        </p:nvSpPr>
        <p:spPr>
          <a:xfrm>
            <a:off x="6449786" y="2045140"/>
            <a:ext cx="5299302" cy="1489996"/>
          </a:xfrm>
          <a:prstGeom prst="rect">
            <a:avLst/>
          </a:prstGeom>
        </p:spPr>
        <p:txBody>
          <a:bodyPr/>
          <a:lstStyle>
            <a:lvl1pPr marL="0" indent="0">
              <a:buNone/>
              <a:defRPr sz="4800" b="1">
                <a:solidFill>
                  <a:schemeClr val="bg1"/>
                </a:solidFill>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8" name="Text Placeholder 2">
            <a:extLst>
              <a:ext uri="{FF2B5EF4-FFF2-40B4-BE49-F238E27FC236}">
                <a16:creationId xmlns:a16="http://schemas.microsoft.com/office/drawing/2014/main" id="{4B946045-9911-E94C-9A45-6876CD799F81}"/>
              </a:ext>
            </a:extLst>
          </p:cNvPr>
          <p:cNvSpPr>
            <a:spLocks noGrp="1"/>
          </p:cNvSpPr>
          <p:nvPr>
            <p:ph type="body" sz="quarter" idx="12" hasCustomPrompt="1"/>
          </p:nvPr>
        </p:nvSpPr>
        <p:spPr>
          <a:xfrm>
            <a:off x="6449786" y="3636217"/>
            <a:ext cx="5299302" cy="757551"/>
          </a:xfrm>
          <a:prstGeom prst="rect">
            <a:avLst/>
          </a:prstGeom>
        </p:spPr>
        <p:txBody>
          <a:bodyPr/>
          <a:lstStyle>
            <a:lvl1pPr marL="0" indent="0">
              <a:lnSpc>
                <a:spcPct val="100000"/>
              </a:lnSpc>
              <a:buNone/>
              <a:defRPr sz="1800" kern="1100" baseline="0">
                <a:solidFill>
                  <a:schemeClr val="bg1"/>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sp>
        <p:nvSpPr>
          <p:cNvPr id="19" name="Rectangle 12">
            <a:extLst>
              <a:ext uri="{FF2B5EF4-FFF2-40B4-BE49-F238E27FC236}">
                <a16:creationId xmlns:a16="http://schemas.microsoft.com/office/drawing/2014/main" id="{2AE6BF27-1D12-B74B-A409-C3D5F6B80E4D}"/>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166C648-1F47-6745-9F36-1A39AD421AEF}"/>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21" name="Rectangle 12">
            <a:extLst>
              <a:ext uri="{FF2B5EF4-FFF2-40B4-BE49-F238E27FC236}">
                <a16:creationId xmlns:a16="http://schemas.microsoft.com/office/drawing/2014/main" id="{D558B6C7-EA78-C046-9D5A-9D37CF9DF11E}"/>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EFD188E-AAA1-2145-B151-F13A706E0B81}"/>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3756798221"/>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White - Re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389868" y="403565"/>
            <a:ext cx="9472074" cy="808832"/>
          </a:xfrm>
          <a:prstGeom prst="rect">
            <a:avLst/>
          </a:prstGeom>
        </p:spPr>
        <p:txBody>
          <a:bodyPr/>
          <a:lstStyle>
            <a:lvl1pPr marL="0" indent="0">
              <a:buNone/>
              <a:defRPr b="1" i="0">
                <a:latin typeface="+mj-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9" name="Text Placeholder 2">
            <a:extLst>
              <a:ext uri="{FF2B5EF4-FFF2-40B4-BE49-F238E27FC236}">
                <a16:creationId xmlns:a16="http://schemas.microsoft.com/office/drawing/2014/main" id="{4DA44349-0BC1-8340-9B9C-1A9CC171A731}"/>
              </a:ext>
            </a:extLst>
          </p:cNvPr>
          <p:cNvSpPr>
            <a:spLocks noGrp="1"/>
          </p:cNvSpPr>
          <p:nvPr>
            <p:ph type="body" sz="quarter" idx="11" hasCustomPrompt="1"/>
          </p:nvPr>
        </p:nvSpPr>
        <p:spPr>
          <a:xfrm>
            <a:off x="389868" y="2031993"/>
            <a:ext cx="11359220" cy="3702057"/>
          </a:xfrm>
          <a:prstGeom prst="rect">
            <a:avLst/>
          </a:prstGeom>
        </p:spPr>
        <p:txBody>
          <a:bodyPr/>
          <a:lstStyle>
            <a:lvl1pPr marL="0" indent="0">
              <a:lnSpc>
                <a:spcPct val="100000"/>
              </a:lnSpc>
              <a:spcBef>
                <a:spcPts val="400"/>
              </a:spcBef>
              <a:spcAft>
                <a:spcPts val="600"/>
              </a:spcAft>
              <a:buNone/>
              <a:defRPr sz="1400" b="0" i="0">
                <a:latin typeface="+mn-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17" name="Rectangle 12">
            <a:extLst>
              <a:ext uri="{FF2B5EF4-FFF2-40B4-BE49-F238E27FC236}">
                <a16:creationId xmlns:a16="http://schemas.microsoft.com/office/drawing/2014/main" id="{F676AE84-78BD-BE4C-AE2C-1933A0F91B92}"/>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154F9E2-17F8-1E4F-8BD6-B47ECB4E94C1}"/>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B458D26F-A41F-9B40-8F97-A0EE21BC7418}"/>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B7EA0E5-931A-414F-B179-F0112B7A0E99}"/>
              </a:ext>
            </a:extLst>
          </p:cNvPr>
          <p:cNvCxnSpPr>
            <a:cxnSpLocks/>
          </p:cNvCxnSpPr>
          <p:nvPr userDrawn="1"/>
        </p:nvCxnSpPr>
        <p:spPr>
          <a:xfrm>
            <a:off x="479425" y="1406901"/>
            <a:ext cx="93249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04D196A-4436-0F45-89BF-33612F71386D}"/>
              </a:ext>
            </a:extLst>
          </p:cNvPr>
          <p:cNvSpPr>
            <a:spLocks noGrp="1"/>
          </p:cNvSpPr>
          <p:nvPr>
            <p:ph type="body" sz="quarter" idx="12" hasCustomPrompt="1"/>
          </p:nvPr>
        </p:nvSpPr>
        <p:spPr>
          <a:xfrm>
            <a:off x="389868" y="1513581"/>
            <a:ext cx="9472074" cy="464344"/>
          </a:xfrm>
          <a:prstGeom prst="rect">
            <a:avLst/>
          </a:prstGeom>
        </p:spPr>
        <p:txBody>
          <a:bodyPr/>
          <a:lstStyle>
            <a:lvl1pPr marL="0" indent="0">
              <a:lnSpc>
                <a:spcPct val="100000"/>
              </a:lnSpc>
              <a:buNone/>
              <a:defRPr sz="1800" kern="1100" baseline="0">
                <a:solidFill>
                  <a:schemeClr val="accent1"/>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pic>
        <p:nvPicPr>
          <p:cNvPr id="10" name="Picture 9">
            <a:extLst>
              <a:ext uri="{FF2B5EF4-FFF2-40B4-BE49-F238E27FC236}">
                <a16:creationId xmlns:a16="http://schemas.microsoft.com/office/drawing/2014/main" id="{5472BC45-1102-6543-BE15-36BDB065D165}"/>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719438661"/>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White - Te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27C46A55-8C1A-0E49-8CD6-DF32DDAA4E16}"/>
              </a:ext>
            </a:extLst>
          </p:cNvPr>
          <p:cNvCxnSpPr>
            <a:cxnSpLocks/>
          </p:cNvCxnSpPr>
          <p:nvPr userDrawn="1"/>
        </p:nvCxnSpPr>
        <p:spPr>
          <a:xfrm>
            <a:off x="479425" y="1406901"/>
            <a:ext cx="932497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389868" y="403565"/>
            <a:ext cx="9472074" cy="808832"/>
          </a:xfrm>
          <a:prstGeom prst="rect">
            <a:avLst/>
          </a:prstGeom>
        </p:spPr>
        <p:txBody>
          <a:bodyPr/>
          <a:lstStyle>
            <a:lvl1pPr marL="0" indent="0">
              <a:buNone/>
              <a:defRPr b="1">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0" name="Text Placeholder 2">
            <a:extLst>
              <a:ext uri="{FF2B5EF4-FFF2-40B4-BE49-F238E27FC236}">
                <a16:creationId xmlns:a16="http://schemas.microsoft.com/office/drawing/2014/main" id="{D93C67D2-4007-FE42-AD19-4153F0243006}"/>
              </a:ext>
            </a:extLst>
          </p:cNvPr>
          <p:cNvSpPr>
            <a:spLocks noGrp="1"/>
          </p:cNvSpPr>
          <p:nvPr>
            <p:ph type="body" sz="quarter" idx="12" hasCustomPrompt="1"/>
          </p:nvPr>
        </p:nvSpPr>
        <p:spPr>
          <a:xfrm>
            <a:off x="389868" y="1513581"/>
            <a:ext cx="9472074" cy="464344"/>
          </a:xfrm>
          <a:prstGeom prst="rect">
            <a:avLst/>
          </a:prstGeom>
        </p:spPr>
        <p:txBody>
          <a:bodyPr/>
          <a:lstStyle>
            <a:lvl1pPr marL="0" indent="0">
              <a:lnSpc>
                <a:spcPct val="100000"/>
              </a:lnSpc>
              <a:buNone/>
              <a:defRPr sz="1800" kern="1100" baseline="0">
                <a:solidFill>
                  <a:schemeClr val="accent2"/>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sp>
        <p:nvSpPr>
          <p:cNvPr id="16" name="Text Placeholder 2">
            <a:extLst>
              <a:ext uri="{FF2B5EF4-FFF2-40B4-BE49-F238E27FC236}">
                <a16:creationId xmlns:a16="http://schemas.microsoft.com/office/drawing/2014/main" id="{16D2306B-3EC0-554F-A8F8-179ADEEA0436}"/>
              </a:ext>
            </a:extLst>
          </p:cNvPr>
          <p:cNvSpPr>
            <a:spLocks noGrp="1"/>
          </p:cNvSpPr>
          <p:nvPr>
            <p:ph type="body" sz="quarter" idx="11" hasCustomPrompt="1"/>
          </p:nvPr>
        </p:nvSpPr>
        <p:spPr>
          <a:xfrm>
            <a:off x="389868" y="2031993"/>
            <a:ext cx="11359220" cy="3702057"/>
          </a:xfrm>
          <a:prstGeom prst="rect">
            <a:avLst/>
          </a:prstGeom>
        </p:spPr>
        <p:txBody>
          <a:bodyPr/>
          <a:lstStyle>
            <a:lvl1pPr marL="0" indent="0">
              <a:lnSpc>
                <a:spcPct val="100000"/>
              </a:lnSpc>
              <a:spcBef>
                <a:spcPts val="400"/>
              </a:spcBef>
              <a:spcAft>
                <a:spcPts val="600"/>
              </a:spcAft>
              <a:buNone/>
              <a:defRPr sz="1400">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17" name="Rectangle 12">
            <a:extLst>
              <a:ext uri="{FF2B5EF4-FFF2-40B4-BE49-F238E27FC236}">
                <a16:creationId xmlns:a16="http://schemas.microsoft.com/office/drawing/2014/main" id="{53D0834F-1D60-0847-BA42-E37FB66C878F}"/>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7C45615-B3BB-694C-9A0E-95783F1F154F}"/>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43FDBCC7-43D3-BA47-B3B8-0C43DF998E67}"/>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1B22551-62F9-7742-B715-B883B965C2E6}"/>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3832254022"/>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117" userDrawn="1">
          <p15:clr>
            <a:srgbClr val="FBAE40"/>
          </p15:clr>
        </p15:guide>
        <p15:guide id="15" orient="horz" pos="132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White -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389868" y="403565"/>
            <a:ext cx="9472074" cy="808832"/>
          </a:xfrm>
          <a:prstGeom prst="rect">
            <a:avLst/>
          </a:prstGeom>
        </p:spPr>
        <p:txBody>
          <a:bodyPr/>
          <a:lstStyle>
            <a:lvl1pPr marL="0" indent="0">
              <a:buNone/>
              <a:defRPr b="1">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6" name="Text Placeholder 2">
            <a:extLst>
              <a:ext uri="{FF2B5EF4-FFF2-40B4-BE49-F238E27FC236}">
                <a16:creationId xmlns:a16="http://schemas.microsoft.com/office/drawing/2014/main" id="{CB19BCB2-9E88-F44D-B2B1-8D2DF9307F8F}"/>
              </a:ext>
            </a:extLst>
          </p:cNvPr>
          <p:cNvSpPr>
            <a:spLocks noGrp="1"/>
          </p:cNvSpPr>
          <p:nvPr>
            <p:ph type="body" sz="quarter" idx="11" hasCustomPrompt="1"/>
          </p:nvPr>
        </p:nvSpPr>
        <p:spPr>
          <a:xfrm>
            <a:off x="389868" y="2031993"/>
            <a:ext cx="11359220" cy="3702057"/>
          </a:xfrm>
          <a:prstGeom prst="rect">
            <a:avLst/>
          </a:prstGeom>
        </p:spPr>
        <p:txBody>
          <a:bodyPr/>
          <a:lstStyle>
            <a:lvl1pPr marL="0" indent="0">
              <a:lnSpc>
                <a:spcPct val="100000"/>
              </a:lnSpc>
              <a:spcBef>
                <a:spcPts val="400"/>
              </a:spcBef>
              <a:spcAft>
                <a:spcPts val="600"/>
              </a:spcAft>
              <a:buNone/>
              <a:defRPr sz="1400">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17" name="Rectangle 12">
            <a:extLst>
              <a:ext uri="{FF2B5EF4-FFF2-40B4-BE49-F238E27FC236}">
                <a16:creationId xmlns:a16="http://schemas.microsoft.com/office/drawing/2014/main" id="{897EEFC1-846C-1447-AA96-016F113C01EA}"/>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DA90B6-0DB7-894E-A5C6-FBE1FFFF8A03}"/>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EA3589CA-41E2-6D4D-9E43-2849B61FEBAE}"/>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F5D167-6BA3-2B48-AF8C-39C42F9C3E92}"/>
              </a:ext>
            </a:extLst>
          </p:cNvPr>
          <p:cNvCxnSpPr>
            <a:cxnSpLocks/>
          </p:cNvCxnSpPr>
          <p:nvPr userDrawn="1"/>
        </p:nvCxnSpPr>
        <p:spPr>
          <a:xfrm>
            <a:off x="479425" y="1406901"/>
            <a:ext cx="932497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DE44F848-576A-7C42-B8E5-47E41C06CE64}"/>
              </a:ext>
            </a:extLst>
          </p:cNvPr>
          <p:cNvSpPr>
            <a:spLocks noGrp="1"/>
          </p:cNvSpPr>
          <p:nvPr>
            <p:ph type="body" sz="quarter" idx="12" hasCustomPrompt="1"/>
          </p:nvPr>
        </p:nvSpPr>
        <p:spPr>
          <a:xfrm>
            <a:off x="389868" y="1513581"/>
            <a:ext cx="9472074" cy="464344"/>
          </a:xfrm>
          <a:prstGeom prst="rect">
            <a:avLst/>
          </a:prstGeom>
        </p:spPr>
        <p:txBody>
          <a:bodyPr/>
          <a:lstStyle>
            <a:lvl1pPr marL="0" indent="0">
              <a:lnSpc>
                <a:spcPct val="100000"/>
              </a:lnSpc>
              <a:buNone/>
              <a:defRPr sz="1800" kern="1100" baseline="0">
                <a:solidFill>
                  <a:schemeClr val="accent3"/>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pic>
        <p:nvPicPr>
          <p:cNvPr id="10" name="Picture 9">
            <a:extLst>
              <a:ext uri="{FF2B5EF4-FFF2-40B4-BE49-F238E27FC236}">
                <a16:creationId xmlns:a16="http://schemas.microsoft.com/office/drawing/2014/main" id="{314612E5-EEA0-464D-A22A-09F876E7E932}"/>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3584577494"/>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mp; Image - Red">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897EEFC1-846C-1447-AA96-016F113C01EA}"/>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DA90B6-0DB7-894E-A5C6-FBE1FFFF8A03}"/>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EA3589CA-41E2-6D4D-9E43-2849B61FEBAE}"/>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C876DE9B-5AB7-934E-B442-F207C43AC032}"/>
              </a:ext>
            </a:extLst>
          </p:cNvPr>
          <p:cNvSpPr>
            <a:spLocks noGrp="1"/>
          </p:cNvSpPr>
          <p:nvPr>
            <p:ph type="pic" sz="quarter" idx="13"/>
          </p:nvPr>
        </p:nvSpPr>
        <p:spPr>
          <a:xfrm>
            <a:off x="227013" y="225426"/>
            <a:ext cx="5625147" cy="6407148"/>
          </a:xfrm>
          <a:prstGeom prst="rect">
            <a:avLst/>
          </a:prstGeom>
        </p:spPr>
        <p:txBody>
          <a:bodyPr anchor="ctr"/>
          <a:lstStyle>
            <a:lvl1pPr marL="0" indent="0" algn="ctr">
              <a:buNone/>
              <a:defRPr sz="1400" b="0" i="0">
                <a:solidFill>
                  <a:schemeClr val="bg1"/>
                </a:solidFill>
                <a:latin typeface="Univers 55 Roman" pitchFamily="2" charset="0"/>
              </a:defRPr>
            </a:lvl1pPr>
          </a:lstStyle>
          <a:p>
            <a:endParaRPr lang="en-US" dirty="0"/>
          </a:p>
        </p:txBody>
      </p:sp>
      <p:sp>
        <p:nvSpPr>
          <p:cNvPr id="14" name="Text Placeholder 2">
            <a:extLst>
              <a:ext uri="{FF2B5EF4-FFF2-40B4-BE49-F238E27FC236}">
                <a16:creationId xmlns:a16="http://schemas.microsoft.com/office/drawing/2014/main" id="{B7EB88D8-71C6-A140-BB27-49F8ABDABD3E}"/>
              </a:ext>
            </a:extLst>
          </p:cNvPr>
          <p:cNvSpPr>
            <a:spLocks noGrp="1"/>
          </p:cNvSpPr>
          <p:nvPr>
            <p:ph type="body" sz="quarter" idx="10" hasCustomPrompt="1"/>
          </p:nvPr>
        </p:nvSpPr>
        <p:spPr>
          <a:xfrm>
            <a:off x="6028668" y="403565"/>
            <a:ext cx="3775732" cy="1714788"/>
          </a:xfrm>
          <a:prstGeom prst="rect">
            <a:avLst/>
          </a:prstGeom>
        </p:spPr>
        <p:txBody>
          <a:bodyPr/>
          <a:lstStyle>
            <a:lvl1pPr marL="0" indent="0">
              <a:buNone/>
              <a:defRPr b="1">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5" name="Text Placeholder 2">
            <a:extLst>
              <a:ext uri="{FF2B5EF4-FFF2-40B4-BE49-F238E27FC236}">
                <a16:creationId xmlns:a16="http://schemas.microsoft.com/office/drawing/2014/main" id="{158CC959-19BA-CE44-A0B6-2D72C911EC78}"/>
              </a:ext>
            </a:extLst>
          </p:cNvPr>
          <p:cNvSpPr>
            <a:spLocks noGrp="1"/>
          </p:cNvSpPr>
          <p:nvPr>
            <p:ph type="body" sz="quarter" idx="11" hasCustomPrompt="1"/>
          </p:nvPr>
        </p:nvSpPr>
        <p:spPr>
          <a:xfrm>
            <a:off x="6028668" y="2845738"/>
            <a:ext cx="5720420" cy="2896153"/>
          </a:xfrm>
          <a:prstGeom prst="rect">
            <a:avLst/>
          </a:prstGeom>
        </p:spPr>
        <p:txBody>
          <a:bodyPr/>
          <a:lstStyle>
            <a:lvl1pPr marL="0" indent="0">
              <a:lnSpc>
                <a:spcPct val="100000"/>
              </a:lnSpc>
              <a:spcBef>
                <a:spcPts val="400"/>
              </a:spcBef>
              <a:spcAft>
                <a:spcPts val="600"/>
              </a:spcAft>
              <a:buNone/>
              <a:defRPr sz="1400">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21" name="Text Placeholder 2">
            <a:extLst>
              <a:ext uri="{FF2B5EF4-FFF2-40B4-BE49-F238E27FC236}">
                <a16:creationId xmlns:a16="http://schemas.microsoft.com/office/drawing/2014/main" id="{7F7E32D3-E01D-2C4E-9C5A-80B5076221C5}"/>
              </a:ext>
            </a:extLst>
          </p:cNvPr>
          <p:cNvSpPr>
            <a:spLocks noGrp="1"/>
          </p:cNvSpPr>
          <p:nvPr>
            <p:ph type="body" sz="quarter" idx="12" hasCustomPrompt="1"/>
          </p:nvPr>
        </p:nvSpPr>
        <p:spPr>
          <a:xfrm>
            <a:off x="6028668" y="2327327"/>
            <a:ext cx="5720420" cy="464344"/>
          </a:xfrm>
          <a:prstGeom prst="rect">
            <a:avLst/>
          </a:prstGeom>
        </p:spPr>
        <p:txBody>
          <a:bodyPr/>
          <a:lstStyle>
            <a:lvl1pPr marL="0" indent="0">
              <a:lnSpc>
                <a:spcPct val="100000"/>
              </a:lnSpc>
              <a:buNone/>
              <a:defRPr sz="1800" kern="1100" baseline="0">
                <a:solidFill>
                  <a:schemeClr val="accent1"/>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cxnSp>
        <p:nvCxnSpPr>
          <p:cNvPr id="23" name="Straight Connector 22">
            <a:extLst>
              <a:ext uri="{FF2B5EF4-FFF2-40B4-BE49-F238E27FC236}">
                <a16:creationId xmlns:a16="http://schemas.microsoft.com/office/drawing/2014/main" id="{60680A11-BB41-D84E-BA84-E8598FBAA906}"/>
              </a:ext>
            </a:extLst>
          </p:cNvPr>
          <p:cNvCxnSpPr>
            <a:cxnSpLocks/>
          </p:cNvCxnSpPr>
          <p:nvPr userDrawn="1"/>
        </p:nvCxnSpPr>
        <p:spPr>
          <a:xfrm>
            <a:off x="6096000" y="2220647"/>
            <a:ext cx="565308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C6092C4-6AF4-1742-BA40-470525C05361}"/>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3094010376"/>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Teal">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6028668" y="403565"/>
            <a:ext cx="3775732" cy="1714788"/>
          </a:xfrm>
          <a:prstGeom prst="rect">
            <a:avLst/>
          </a:prstGeom>
        </p:spPr>
        <p:txBody>
          <a:bodyPr/>
          <a:lstStyle>
            <a:lvl1pPr marL="0" indent="0">
              <a:buNone/>
              <a:defRPr b="1">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6" name="Text Placeholder 2">
            <a:extLst>
              <a:ext uri="{FF2B5EF4-FFF2-40B4-BE49-F238E27FC236}">
                <a16:creationId xmlns:a16="http://schemas.microsoft.com/office/drawing/2014/main" id="{CB19BCB2-9E88-F44D-B2B1-8D2DF9307F8F}"/>
              </a:ext>
            </a:extLst>
          </p:cNvPr>
          <p:cNvSpPr>
            <a:spLocks noGrp="1"/>
          </p:cNvSpPr>
          <p:nvPr>
            <p:ph type="body" sz="quarter" idx="11" hasCustomPrompt="1"/>
          </p:nvPr>
        </p:nvSpPr>
        <p:spPr>
          <a:xfrm>
            <a:off x="6028668" y="2845738"/>
            <a:ext cx="5720420" cy="2896153"/>
          </a:xfrm>
          <a:prstGeom prst="rect">
            <a:avLst/>
          </a:prstGeom>
        </p:spPr>
        <p:txBody>
          <a:bodyPr/>
          <a:lstStyle>
            <a:lvl1pPr marL="0" indent="0">
              <a:lnSpc>
                <a:spcPct val="100000"/>
              </a:lnSpc>
              <a:spcBef>
                <a:spcPts val="400"/>
              </a:spcBef>
              <a:spcAft>
                <a:spcPts val="600"/>
              </a:spcAft>
              <a:buNone/>
              <a:defRPr sz="1400">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17" name="Rectangle 12">
            <a:extLst>
              <a:ext uri="{FF2B5EF4-FFF2-40B4-BE49-F238E27FC236}">
                <a16:creationId xmlns:a16="http://schemas.microsoft.com/office/drawing/2014/main" id="{897EEFC1-846C-1447-AA96-016F113C01EA}"/>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DA90B6-0DB7-894E-A5C6-FBE1FFFF8A03}"/>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EA3589CA-41E2-6D4D-9E43-2849B61FEBAE}"/>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F5D167-6BA3-2B48-AF8C-39C42F9C3E92}"/>
              </a:ext>
            </a:extLst>
          </p:cNvPr>
          <p:cNvCxnSpPr>
            <a:cxnSpLocks/>
          </p:cNvCxnSpPr>
          <p:nvPr userDrawn="1"/>
        </p:nvCxnSpPr>
        <p:spPr>
          <a:xfrm>
            <a:off x="6096000" y="2220647"/>
            <a:ext cx="565308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DE44F848-576A-7C42-B8E5-47E41C06CE64}"/>
              </a:ext>
            </a:extLst>
          </p:cNvPr>
          <p:cNvSpPr>
            <a:spLocks noGrp="1"/>
          </p:cNvSpPr>
          <p:nvPr>
            <p:ph type="body" sz="quarter" idx="12" hasCustomPrompt="1"/>
          </p:nvPr>
        </p:nvSpPr>
        <p:spPr>
          <a:xfrm>
            <a:off x="6028668" y="2327327"/>
            <a:ext cx="5720420" cy="464344"/>
          </a:xfrm>
          <a:prstGeom prst="rect">
            <a:avLst/>
          </a:prstGeom>
        </p:spPr>
        <p:txBody>
          <a:bodyPr/>
          <a:lstStyle>
            <a:lvl1pPr marL="0" indent="0">
              <a:lnSpc>
                <a:spcPct val="100000"/>
              </a:lnSpc>
              <a:buNone/>
              <a:defRPr sz="1800" kern="1100" baseline="0">
                <a:solidFill>
                  <a:schemeClr val="accent2"/>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sp>
        <p:nvSpPr>
          <p:cNvPr id="13" name="Picture Placeholder 3">
            <a:extLst>
              <a:ext uri="{FF2B5EF4-FFF2-40B4-BE49-F238E27FC236}">
                <a16:creationId xmlns:a16="http://schemas.microsoft.com/office/drawing/2014/main" id="{C876DE9B-5AB7-934E-B442-F207C43AC032}"/>
              </a:ext>
            </a:extLst>
          </p:cNvPr>
          <p:cNvSpPr>
            <a:spLocks noGrp="1"/>
          </p:cNvSpPr>
          <p:nvPr>
            <p:ph type="pic" sz="quarter" idx="13"/>
          </p:nvPr>
        </p:nvSpPr>
        <p:spPr>
          <a:xfrm>
            <a:off x="227013" y="225426"/>
            <a:ext cx="5625147" cy="6407148"/>
          </a:xfrm>
          <a:prstGeom prst="rect">
            <a:avLst/>
          </a:prstGeom>
        </p:spPr>
        <p:txBody>
          <a:bodyPr anchor="ctr"/>
          <a:lstStyle>
            <a:lvl1pPr marL="0" indent="0" algn="ctr">
              <a:buNone/>
              <a:defRPr sz="1400" b="0" i="0">
                <a:solidFill>
                  <a:schemeClr val="bg1"/>
                </a:solidFill>
                <a:latin typeface="Univers 55 Roman" pitchFamily="2" charset="0"/>
              </a:defRPr>
            </a:lvl1pPr>
          </a:lstStyle>
          <a:p>
            <a:endParaRPr lang="en-US" dirty="0"/>
          </a:p>
        </p:txBody>
      </p:sp>
      <p:pic>
        <p:nvPicPr>
          <p:cNvPr id="14" name="Picture 13">
            <a:extLst>
              <a:ext uri="{FF2B5EF4-FFF2-40B4-BE49-F238E27FC236}">
                <a16:creationId xmlns:a16="http://schemas.microsoft.com/office/drawing/2014/main" id="{66D6B287-DDAB-574E-992F-7D5C83526E57}"/>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3618524036"/>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amp; Image - Blue">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897EEFC1-846C-1447-AA96-016F113C01EA}"/>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DA90B6-0DB7-894E-A5C6-FBE1FFFF8A03}"/>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EA3589CA-41E2-6D4D-9E43-2849B61FEBAE}"/>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C876DE9B-5AB7-934E-B442-F207C43AC032}"/>
              </a:ext>
            </a:extLst>
          </p:cNvPr>
          <p:cNvSpPr>
            <a:spLocks noGrp="1"/>
          </p:cNvSpPr>
          <p:nvPr>
            <p:ph type="pic" sz="quarter" idx="13"/>
          </p:nvPr>
        </p:nvSpPr>
        <p:spPr>
          <a:xfrm>
            <a:off x="227013" y="225426"/>
            <a:ext cx="5625147" cy="6407148"/>
          </a:xfrm>
          <a:prstGeom prst="rect">
            <a:avLst/>
          </a:prstGeom>
        </p:spPr>
        <p:txBody>
          <a:bodyPr anchor="ctr"/>
          <a:lstStyle>
            <a:lvl1pPr marL="0" indent="0" algn="ctr">
              <a:buNone/>
              <a:defRPr sz="1400" b="0" i="0">
                <a:solidFill>
                  <a:schemeClr val="bg1"/>
                </a:solidFill>
                <a:latin typeface="Univers 55 Roman" pitchFamily="2" charset="0"/>
              </a:defRPr>
            </a:lvl1pPr>
          </a:lstStyle>
          <a:p>
            <a:endParaRPr lang="en-US" dirty="0"/>
          </a:p>
        </p:txBody>
      </p:sp>
      <p:sp>
        <p:nvSpPr>
          <p:cNvPr id="14" name="Text Placeholder 2">
            <a:extLst>
              <a:ext uri="{FF2B5EF4-FFF2-40B4-BE49-F238E27FC236}">
                <a16:creationId xmlns:a16="http://schemas.microsoft.com/office/drawing/2014/main" id="{BBAB3FBA-4813-AB4B-A08C-B4D984A21CAE}"/>
              </a:ext>
            </a:extLst>
          </p:cNvPr>
          <p:cNvSpPr>
            <a:spLocks noGrp="1"/>
          </p:cNvSpPr>
          <p:nvPr>
            <p:ph type="body" sz="quarter" idx="10" hasCustomPrompt="1"/>
          </p:nvPr>
        </p:nvSpPr>
        <p:spPr>
          <a:xfrm>
            <a:off x="6028668" y="403565"/>
            <a:ext cx="3775732" cy="1714788"/>
          </a:xfrm>
          <a:prstGeom prst="rect">
            <a:avLst/>
          </a:prstGeom>
        </p:spPr>
        <p:txBody>
          <a:bodyPr/>
          <a:lstStyle>
            <a:lvl1pPr marL="0" indent="0">
              <a:buNone/>
              <a:defRPr b="1">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5" name="Text Placeholder 2">
            <a:extLst>
              <a:ext uri="{FF2B5EF4-FFF2-40B4-BE49-F238E27FC236}">
                <a16:creationId xmlns:a16="http://schemas.microsoft.com/office/drawing/2014/main" id="{1AE674AA-AE98-3E4A-B2C4-7FDD99CCCB20}"/>
              </a:ext>
            </a:extLst>
          </p:cNvPr>
          <p:cNvSpPr>
            <a:spLocks noGrp="1"/>
          </p:cNvSpPr>
          <p:nvPr>
            <p:ph type="body" sz="quarter" idx="11" hasCustomPrompt="1"/>
          </p:nvPr>
        </p:nvSpPr>
        <p:spPr>
          <a:xfrm>
            <a:off x="6028668" y="2845738"/>
            <a:ext cx="5720420" cy="2896153"/>
          </a:xfrm>
          <a:prstGeom prst="rect">
            <a:avLst/>
          </a:prstGeom>
        </p:spPr>
        <p:txBody>
          <a:bodyPr/>
          <a:lstStyle>
            <a:lvl1pPr marL="0" indent="0">
              <a:lnSpc>
                <a:spcPct val="100000"/>
              </a:lnSpc>
              <a:spcBef>
                <a:spcPts val="400"/>
              </a:spcBef>
              <a:spcAft>
                <a:spcPts val="600"/>
              </a:spcAft>
              <a:buNone/>
              <a:defRPr sz="1400">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21" name="Text Placeholder 2">
            <a:extLst>
              <a:ext uri="{FF2B5EF4-FFF2-40B4-BE49-F238E27FC236}">
                <a16:creationId xmlns:a16="http://schemas.microsoft.com/office/drawing/2014/main" id="{50C94690-5233-794F-B158-8A96AE392ED0}"/>
              </a:ext>
            </a:extLst>
          </p:cNvPr>
          <p:cNvSpPr>
            <a:spLocks noGrp="1"/>
          </p:cNvSpPr>
          <p:nvPr>
            <p:ph type="body" sz="quarter" idx="12" hasCustomPrompt="1"/>
          </p:nvPr>
        </p:nvSpPr>
        <p:spPr>
          <a:xfrm>
            <a:off x="6028668" y="2327327"/>
            <a:ext cx="5720420" cy="464344"/>
          </a:xfrm>
          <a:prstGeom prst="rect">
            <a:avLst/>
          </a:prstGeom>
        </p:spPr>
        <p:txBody>
          <a:bodyPr/>
          <a:lstStyle>
            <a:lvl1pPr marL="0" indent="0">
              <a:lnSpc>
                <a:spcPct val="100000"/>
              </a:lnSpc>
              <a:buNone/>
              <a:defRPr sz="1800" kern="1100" baseline="0">
                <a:solidFill>
                  <a:schemeClr val="accent3"/>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cxnSp>
        <p:nvCxnSpPr>
          <p:cNvPr id="24" name="Straight Connector 23">
            <a:extLst>
              <a:ext uri="{FF2B5EF4-FFF2-40B4-BE49-F238E27FC236}">
                <a16:creationId xmlns:a16="http://schemas.microsoft.com/office/drawing/2014/main" id="{595DE6E7-44D4-8340-85F3-BF1AC87F93B2}"/>
              </a:ext>
            </a:extLst>
          </p:cNvPr>
          <p:cNvCxnSpPr>
            <a:cxnSpLocks/>
          </p:cNvCxnSpPr>
          <p:nvPr userDrawn="1"/>
        </p:nvCxnSpPr>
        <p:spPr>
          <a:xfrm>
            <a:off x="6096000" y="2220647"/>
            <a:ext cx="56530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EFB9A69-81D6-5843-BDEB-069E1B057D37}"/>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624519598"/>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Frame">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897EEFC1-846C-1447-AA96-016F113C01EA}"/>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DA90B6-0DB7-894E-A5C6-FBE1FFFF8A03}"/>
              </a:ext>
            </a:extLst>
          </p:cNvPr>
          <p:cNvPicPr>
            <a:picLocks noChangeAspect="1"/>
          </p:cNvPicPr>
          <p:nvPr userDrawn="1"/>
        </p:nvPicPr>
        <p:blipFill>
          <a:blip r:embed="rId2"/>
          <a:stretch>
            <a:fillRect/>
          </a:stretch>
        </p:blipFill>
        <p:spPr>
          <a:xfrm>
            <a:off x="11274108" y="225425"/>
            <a:ext cx="690880" cy="905291"/>
          </a:xfrm>
          <a:prstGeom prst="rect">
            <a:avLst/>
          </a:prstGeom>
        </p:spPr>
      </p:pic>
      <p:pic>
        <p:nvPicPr>
          <p:cNvPr id="6" name="Picture 5">
            <a:extLst>
              <a:ext uri="{FF2B5EF4-FFF2-40B4-BE49-F238E27FC236}">
                <a16:creationId xmlns:a16="http://schemas.microsoft.com/office/drawing/2014/main" id="{07EF99C1-0B9E-FD48-944A-7DDDF955B545}"/>
              </a:ext>
            </a:extLst>
          </p:cNvPr>
          <p:cNvPicPr>
            <a:picLocks noChangeAspect="1"/>
          </p:cNvPicPr>
          <p:nvPr userDrawn="1"/>
        </p:nvPicPr>
        <p:blipFill>
          <a:blip r:embed="rId3"/>
          <a:stretch>
            <a:fillRect/>
          </a:stretch>
        </p:blipFill>
        <p:spPr>
          <a:xfrm>
            <a:off x="3169920" y="2432618"/>
            <a:ext cx="5852160" cy="1955551"/>
          </a:xfrm>
          <a:prstGeom prst="rect">
            <a:avLst/>
          </a:prstGeom>
        </p:spPr>
      </p:pic>
    </p:spTree>
    <p:extLst>
      <p:ext uri="{BB962C8B-B14F-4D97-AF65-F5344CB8AC3E}">
        <p14:creationId xmlns:p14="http://schemas.microsoft.com/office/powerpoint/2010/main" val="3510774869"/>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718CA0-5632-FA4D-8063-78B6942BFE37}"/>
              </a:ext>
            </a:extLst>
          </p:cNvPr>
          <p:cNvSpPr/>
          <p:nvPr userDrawn="1"/>
        </p:nvSpPr>
        <p:spPr>
          <a:xfrm>
            <a:off x="227013" y="225425"/>
            <a:ext cx="11737975" cy="6407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390E2F-128B-9E43-B321-3C22A492B41D}"/>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5CE9EB1-3A5E-3947-87FC-EA44E7CEF598}"/>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4" name="Picture Placeholder 3">
            <a:extLst>
              <a:ext uri="{FF2B5EF4-FFF2-40B4-BE49-F238E27FC236}">
                <a16:creationId xmlns:a16="http://schemas.microsoft.com/office/drawing/2014/main" id="{B0A1DD12-8F2D-2B48-AEAA-3B611E421F88}"/>
              </a:ext>
            </a:extLst>
          </p:cNvPr>
          <p:cNvSpPr>
            <a:spLocks noGrp="1"/>
          </p:cNvSpPr>
          <p:nvPr>
            <p:ph type="pic" sz="quarter" idx="13"/>
          </p:nvPr>
        </p:nvSpPr>
        <p:spPr>
          <a:xfrm>
            <a:off x="227013" y="225426"/>
            <a:ext cx="5868987" cy="6407148"/>
          </a:xfrm>
          <a:prstGeom prst="rect">
            <a:avLst/>
          </a:prstGeom>
        </p:spPr>
        <p:txBody>
          <a:bodyPr anchor="ctr"/>
          <a:lstStyle>
            <a:lvl1pPr marL="0" indent="0" algn="ctr">
              <a:buNone/>
              <a:defRPr sz="1400" b="0" i="0">
                <a:solidFill>
                  <a:schemeClr val="bg1"/>
                </a:solidFill>
                <a:latin typeface="Univers 55 Roman" pitchFamily="2" charset="0"/>
              </a:defRPr>
            </a:lvl1pPr>
          </a:lstStyle>
          <a:p>
            <a:endParaRPr lang="en-US" dirty="0"/>
          </a:p>
        </p:txBody>
      </p:sp>
      <p:sp>
        <p:nvSpPr>
          <p:cNvPr id="12" name="Rectangle 12">
            <a:extLst>
              <a:ext uri="{FF2B5EF4-FFF2-40B4-BE49-F238E27FC236}">
                <a16:creationId xmlns:a16="http://schemas.microsoft.com/office/drawing/2014/main" id="{BB74EF2E-5CA7-E747-8327-A13C6A7A1244}"/>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17FE527F-1A83-0D40-A815-60A7EAFC4DCC}"/>
              </a:ext>
            </a:extLst>
          </p:cNvPr>
          <p:cNvSpPr>
            <a:spLocks noGrp="1"/>
          </p:cNvSpPr>
          <p:nvPr>
            <p:ph type="body" sz="quarter" idx="10" hasCustomPrompt="1"/>
          </p:nvPr>
        </p:nvSpPr>
        <p:spPr>
          <a:xfrm>
            <a:off x="6449786" y="2045140"/>
            <a:ext cx="5299302" cy="1489996"/>
          </a:xfrm>
          <a:prstGeom prst="rect">
            <a:avLst/>
          </a:prstGeom>
        </p:spPr>
        <p:txBody>
          <a:bodyPr/>
          <a:lstStyle>
            <a:lvl1pPr marL="0" indent="0">
              <a:buNone/>
              <a:defRPr sz="4800" b="1">
                <a:solidFill>
                  <a:schemeClr val="bg1"/>
                </a:solidFill>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8" name="Text Placeholder 2">
            <a:extLst>
              <a:ext uri="{FF2B5EF4-FFF2-40B4-BE49-F238E27FC236}">
                <a16:creationId xmlns:a16="http://schemas.microsoft.com/office/drawing/2014/main" id="{33F1D55F-73F5-2349-8B20-7195E4C732E5}"/>
              </a:ext>
            </a:extLst>
          </p:cNvPr>
          <p:cNvSpPr>
            <a:spLocks noGrp="1"/>
          </p:cNvSpPr>
          <p:nvPr>
            <p:ph type="body" sz="quarter" idx="12" hasCustomPrompt="1"/>
          </p:nvPr>
        </p:nvSpPr>
        <p:spPr>
          <a:xfrm>
            <a:off x="6449786" y="3636217"/>
            <a:ext cx="5299302" cy="757551"/>
          </a:xfrm>
          <a:prstGeom prst="rect">
            <a:avLst/>
          </a:prstGeom>
        </p:spPr>
        <p:txBody>
          <a:bodyPr/>
          <a:lstStyle>
            <a:lvl1pPr marL="0" indent="0">
              <a:lnSpc>
                <a:spcPct val="100000"/>
              </a:lnSpc>
              <a:buNone/>
              <a:defRPr sz="1800" kern="1100" baseline="0">
                <a:solidFill>
                  <a:schemeClr val="bg1"/>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pic>
        <p:nvPicPr>
          <p:cNvPr id="11" name="Picture 10">
            <a:extLst>
              <a:ext uri="{FF2B5EF4-FFF2-40B4-BE49-F238E27FC236}">
                <a16:creationId xmlns:a16="http://schemas.microsoft.com/office/drawing/2014/main" id="{1500320A-23DD-6E46-9A4D-8A0663E6F7C8}"/>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691182822"/>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718CA0-5632-FA4D-8063-78B6942BFE37}"/>
              </a:ext>
            </a:extLst>
          </p:cNvPr>
          <p:cNvSpPr/>
          <p:nvPr userDrawn="1"/>
        </p:nvSpPr>
        <p:spPr>
          <a:xfrm>
            <a:off x="227013" y="225425"/>
            <a:ext cx="11737975" cy="6407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B0A1DD12-8F2D-2B48-AEAA-3B611E421F88}"/>
              </a:ext>
            </a:extLst>
          </p:cNvPr>
          <p:cNvSpPr>
            <a:spLocks noGrp="1"/>
          </p:cNvSpPr>
          <p:nvPr>
            <p:ph type="pic" sz="quarter" idx="13"/>
          </p:nvPr>
        </p:nvSpPr>
        <p:spPr>
          <a:xfrm>
            <a:off x="227013" y="225426"/>
            <a:ext cx="5868987" cy="6407148"/>
          </a:xfrm>
          <a:prstGeom prst="rect">
            <a:avLst/>
          </a:prstGeom>
        </p:spPr>
        <p:txBody>
          <a:bodyPr anchor="ctr"/>
          <a:lstStyle>
            <a:lvl1pPr marL="0" indent="0" algn="ctr">
              <a:buNone/>
              <a:defRPr sz="1400" b="0" i="0">
                <a:solidFill>
                  <a:schemeClr val="bg1"/>
                </a:solidFill>
                <a:latin typeface="Univers 55 Roman" pitchFamily="2" charset="0"/>
              </a:defRPr>
            </a:lvl1pPr>
          </a:lstStyle>
          <a:p>
            <a:endParaRPr lang="en-US" dirty="0"/>
          </a:p>
        </p:txBody>
      </p:sp>
      <p:sp>
        <p:nvSpPr>
          <p:cNvPr id="11" name="Text Placeholder 2">
            <a:extLst>
              <a:ext uri="{FF2B5EF4-FFF2-40B4-BE49-F238E27FC236}">
                <a16:creationId xmlns:a16="http://schemas.microsoft.com/office/drawing/2014/main" id="{C66BE05A-F067-204F-A9E9-71C298154532}"/>
              </a:ext>
            </a:extLst>
          </p:cNvPr>
          <p:cNvSpPr>
            <a:spLocks noGrp="1"/>
          </p:cNvSpPr>
          <p:nvPr>
            <p:ph type="body" sz="quarter" idx="10" hasCustomPrompt="1"/>
          </p:nvPr>
        </p:nvSpPr>
        <p:spPr>
          <a:xfrm>
            <a:off x="6449786" y="2045140"/>
            <a:ext cx="5299302" cy="1489996"/>
          </a:xfrm>
          <a:prstGeom prst="rect">
            <a:avLst/>
          </a:prstGeom>
        </p:spPr>
        <p:txBody>
          <a:bodyPr/>
          <a:lstStyle>
            <a:lvl1pPr marL="0" indent="0">
              <a:buNone/>
              <a:defRPr sz="4800" b="1">
                <a:solidFill>
                  <a:schemeClr val="bg1"/>
                </a:solidFill>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5" name="Text Placeholder 2">
            <a:extLst>
              <a:ext uri="{FF2B5EF4-FFF2-40B4-BE49-F238E27FC236}">
                <a16:creationId xmlns:a16="http://schemas.microsoft.com/office/drawing/2014/main" id="{BE66509F-C9DC-0446-8CED-D5C66D8FA28D}"/>
              </a:ext>
            </a:extLst>
          </p:cNvPr>
          <p:cNvSpPr>
            <a:spLocks noGrp="1"/>
          </p:cNvSpPr>
          <p:nvPr>
            <p:ph type="body" sz="quarter" idx="12" hasCustomPrompt="1"/>
          </p:nvPr>
        </p:nvSpPr>
        <p:spPr>
          <a:xfrm>
            <a:off x="6449786" y="3636217"/>
            <a:ext cx="5299302" cy="757551"/>
          </a:xfrm>
          <a:prstGeom prst="rect">
            <a:avLst/>
          </a:prstGeom>
        </p:spPr>
        <p:txBody>
          <a:bodyPr/>
          <a:lstStyle>
            <a:lvl1pPr marL="0" indent="0">
              <a:lnSpc>
                <a:spcPct val="100000"/>
              </a:lnSpc>
              <a:buNone/>
              <a:defRPr sz="1800" kern="1100" baseline="0">
                <a:solidFill>
                  <a:schemeClr val="bg1"/>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sp>
        <p:nvSpPr>
          <p:cNvPr id="17" name="Rectangle 12">
            <a:extLst>
              <a:ext uri="{FF2B5EF4-FFF2-40B4-BE49-F238E27FC236}">
                <a16:creationId xmlns:a16="http://schemas.microsoft.com/office/drawing/2014/main" id="{6FF08C97-9AF2-E447-B853-C0BD27B84E0C}"/>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30FB564-2707-834A-BA94-119F73667AB1}"/>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01C999DE-59B3-AE41-9A04-2E2FF66AB979}"/>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D856625-DC50-8B4B-955F-612C0786DEE9}"/>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2416501297"/>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Re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718CA0-5632-FA4D-8063-78B6942BFE37}"/>
              </a:ext>
            </a:extLst>
          </p:cNvPr>
          <p:cNvSpPr/>
          <p:nvPr userDrawn="1"/>
        </p:nvSpPr>
        <p:spPr>
          <a:xfrm>
            <a:off x="227013" y="225425"/>
            <a:ext cx="11737975" cy="6407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479424" y="2665648"/>
            <a:ext cx="11275001" cy="808832"/>
          </a:xfrm>
          <a:prstGeom prst="rect">
            <a:avLst/>
          </a:prstGeom>
        </p:spPr>
        <p:txBody>
          <a:bodyPr/>
          <a:lstStyle>
            <a:lvl1pPr marL="0" indent="0" algn="ctr">
              <a:buNone/>
              <a:defRPr sz="4000" b="1" i="0">
                <a:solidFill>
                  <a:schemeClr val="bg1"/>
                </a:solidFill>
                <a:latin typeface="+mj-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0" name="Text Placeholder 2">
            <a:extLst>
              <a:ext uri="{FF2B5EF4-FFF2-40B4-BE49-F238E27FC236}">
                <a16:creationId xmlns:a16="http://schemas.microsoft.com/office/drawing/2014/main" id="{D93C67D2-4007-FE42-AD19-4153F0243006}"/>
              </a:ext>
            </a:extLst>
          </p:cNvPr>
          <p:cNvSpPr>
            <a:spLocks noGrp="1"/>
          </p:cNvSpPr>
          <p:nvPr>
            <p:ph type="body" sz="quarter" idx="12" hasCustomPrompt="1"/>
          </p:nvPr>
        </p:nvSpPr>
        <p:spPr>
          <a:xfrm>
            <a:off x="479424" y="3585164"/>
            <a:ext cx="11275001" cy="464344"/>
          </a:xfrm>
          <a:prstGeom prst="rect">
            <a:avLst/>
          </a:prstGeom>
        </p:spPr>
        <p:txBody>
          <a:bodyPr/>
          <a:lstStyle>
            <a:lvl1pPr marL="0" indent="0" algn="ctr">
              <a:lnSpc>
                <a:spcPct val="100000"/>
              </a:lnSpc>
              <a:buNone/>
              <a:defRPr sz="1800" b="0" i="0" kern="1100" baseline="0">
                <a:solidFill>
                  <a:schemeClr val="accent1"/>
                </a:solidFill>
                <a:latin typeface="+mn-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sp>
        <p:nvSpPr>
          <p:cNvPr id="16" name="Rectangle 12">
            <a:extLst>
              <a:ext uri="{FF2B5EF4-FFF2-40B4-BE49-F238E27FC236}">
                <a16:creationId xmlns:a16="http://schemas.microsoft.com/office/drawing/2014/main" id="{71C8BFC4-DBA6-2540-B66E-6B4E07D2C670}"/>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31C18CD-EE17-8641-A2BC-50BC15B26ADF}"/>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8" name="Rectangle 12">
            <a:extLst>
              <a:ext uri="{FF2B5EF4-FFF2-40B4-BE49-F238E27FC236}">
                <a16:creationId xmlns:a16="http://schemas.microsoft.com/office/drawing/2014/main" id="{FD873F63-CF9E-0A4B-9C4B-E24E93596F00}"/>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5AE94E8-ECC7-2D45-958D-7DBC5A8AEF9F}"/>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232412491"/>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718CA0-5632-FA4D-8063-78B6942BFE37}"/>
              </a:ext>
            </a:extLst>
          </p:cNvPr>
          <p:cNvSpPr/>
          <p:nvPr userDrawn="1"/>
        </p:nvSpPr>
        <p:spPr>
          <a:xfrm>
            <a:off x="227013" y="225425"/>
            <a:ext cx="11737975" cy="6407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479424" y="2665648"/>
            <a:ext cx="11275001" cy="808832"/>
          </a:xfrm>
          <a:prstGeom prst="rect">
            <a:avLst/>
          </a:prstGeom>
        </p:spPr>
        <p:txBody>
          <a:bodyPr/>
          <a:lstStyle>
            <a:lvl1pPr marL="0" indent="0" algn="ctr">
              <a:buNone/>
              <a:defRPr sz="4000" b="1" i="0">
                <a:solidFill>
                  <a:schemeClr val="bg1"/>
                </a:solidFill>
                <a:latin typeface="+mj-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0" name="Text Placeholder 2">
            <a:extLst>
              <a:ext uri="{FF2B5EF4-FFF2-40B4-BE49-F238E27FC236}">
                <a16:creationId xmlns:a16="http://schemas.microsoft.com/office/drawing/2014/main" id="{D93C67D2-4007-FE42-AD19-4153F0243006}"/>
              </a:ext>
            </a:extLst>
          </p:cNvPr>
          <p:cNvSpPr>
            <a:spLocks noGrp="1"/>
          </p:cNvSpPr>
          <p:nvPr>
            <p:ph type="body" sz="quarter" idx="12" hasCustomPrompt="1"/>
          </p:nvPr>
        </p:nvSpPr>
        <p:spPr>
          <a:xfrm>
            <a:off x="479424" y="3585164"/>
            <a:ext cx="11275001" cy="464344"/>
          </a:xfrm>
          <a:prstGeom prst="rect">
            <a:avLst/>
          </a:prstGeom>
        </p:spPr>
        <p:txBody>
          <a:bodyPr/>
          <a:lstStyle>
            <a:lvl1pPr marL="0" indent="0" algn="ctr">
              <a:lnSpc>
                <a:spcPct val="100000"/>
              </a:lnSpc>
              <a:buNone/>
              <a:defRPr sz="1800" b="0" i="0" kern="1100" baseline="0">
                <a:solidFill>
                  <a:schemeClr val="accent2"/>
                </a:solidFill>
                <a:latin typeface="+mn-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sp>
        <p:nvSpPr>
          <p:cNvPr id="9" name="Rectangle 12">
            <a:extLst>
              <a:ext uri="{FF2B5EF4-FFF2-40B4-BE49-F238E27FC236}">
                <a16:creationId xmlns:a16="http://schemas.microsoft.com/office/drawing/2014/main" id="{76EC486D-B307-E346-B257-07953F15E422}"/>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F013F60-C2DE-BA44-899C-73C073268C84}"/>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6" name="Rectangle 12">
            <a:extLst>
              <a:ext uri="{FF2B5EF4-FFF2-40B4-BE49-F238E27FC236}">
                <a16:creationId xmlns:a16="http://schemas.microsoft.com/office/drawing/2014/main" id="{66BD1553-FEE0-0C45-8328-64696D4919DE}"/>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EC20776-C35E-E748-9D2B-5178B0D276F8}"/>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3804381552"/>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718CA0-5632-FA4D-8063-78B6942BFE37}"/>
              </a:ext>
            </a:extLst>
          </p:cNvPr>
          <p:cNvSpPr/>
          <p:nvPr userDrawn="1"/>
        </p:nvSpPr>
        <p:spPr>
          <a:xfrm>
            <a:off x="227013" y="225425"/>
            <a:ext cx="11737975" cy="6407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479424" y="2665648"/>
            <a:ext cx="11275001" cy="808832"/>
          </a:xfrm>
          <a:prstGeom prst="rect">
            <a:avLst/>
          </a:prstGeom>
        </p:spPr>
        <p:txBody>
          <a:bodyPr/>
          <a:lstStyle>
            <a:lvl1pPr marL="0" indent="0" algn="ctr">
              <a:buNone/>
              <a:defRPr sz="4000" b="1" i="0">
                <a:solidFill>
                  <a:schemeClr val="bg1"/>
                </a:solidFill>
                <a:latin typeface="+mj-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0" name="Text Placeholder 2">
            <a:extLst>
              <a:ext uri="{FF2B5EF4-FFF2-40B4-BE49-F238E27FC236}">
                <a16:creationId xmlns:a16="http://schemas.microsoft.com/office/drawing/2014/main" id="{D93C67D2-4007-FE42-AD19-4153F0243006}"/>
              </a:ext>
            </a:extLst>
          </p:cNvPr>
          <p:cNvSpPr>
            <a:spLocks noGrp="1"/>
          </p:cNvSpPr>
          <p:nvPr>
            <p:ph type="body" sz="quarter" idx="12" hasCustomPrompt="1"/>
          </p:nvPr>
        </p:nvSpPr>
        <p:spPr>
          <a:xfrm>
            <a:off x="479424" y="3585164"/>
            <a:ext cx="11275001" cy="464344"/>
          </a:xfrm>
          <a:prstGeom prst="rect">
            <a:avLst/>
          </a:prstGeom>
        </p:spPr>
        <p:txBody>
          <a:bodyPr/>
          <a:lstStyle>
            <a:lvl1pPr marL="0" indent="0" algn="ctr">
              <a:lnSpc>
                <a:spcPct val="100000"/>
              </a:lnSpc>
              <a:buNone/>
              <a:defRPr sz="1800" b="0" i="0" kern="1100" baseline="0">
                <a:solidFill>
                  <a:schemeClr val="accent3"/>
                </a:solidFill>
                <a:latin typeface="+mn-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sp>
        <p:nvSpPr>
          <p:cNvPr id="9" name="Rectangle 12">
            <a:extLst>
              <a:ext uri="{FF2B5EF4-FFF2-40B4-BE49-F238E27FC236}">
                <a16:creationId xmlns:a16="http://schemas.microsoft.com/office/drawing/2014/main" id="{91DB4FA8-CA54-4E47-AF57-AEC3C91E8513}"/>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F1DA9B5-3AC3-BF43-8A71-AAA5B974E231}"/>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6" name="Rectangle 12">
            <a:extLst>
              <a:ext uri="{FF2B5EF4-FFF2-40B4-BE49-F238E27FC236}">
                <a16:creationId xmlns:a16="http://schemas.microsoft.com/office/drawing/2014/main" id="{6B8FC743-E241-5D4D-AE0F-DF59A4CA6714}"/>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5B835EC-96EA-D045-BE10-0513C56E7912}"/>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3451843961"/>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ckground - Red ">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3762377-0C53-6041-B4B7-B7C4E37BE8E3}"/>
              </a:ext>
            </a:extLst>
          </p:cNvPr>
          <p:cNvSpPr/>
          <p:nvPr userDrawn="1"/>
        </p:nvSpPr>
        <p:spPr>
          <a:xfrm>
            <a:off x="227013" y="225425"/>
            <a:ext cx="11737975" cy="6407150"/>
          </a:xfrm>
          <a:prstGeom prst="rect">
            <a:avLst/>
          </a:prstGeom>
          <a:gradFill flip="none" rotWithShape="1">
            <a:gsLst>
              <a:gs pos="0">
                <a:schemeClr val="accent1">
                  <a:alpha val="5000"/>
                </a:schemeClr>
              </a:gs>
              <a:gs pos="100000">
                <a:schemeClr val="accent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389868" y="403565"/>
            <a:ext cx="9472074" cy="808832"/>
          </a:xfrm>
          <a:prstGeom prst="rect">
            <a:avLst/>
          </a:prstGeom>
        </p:spPr>
        <p:txBody>
          <a:bodyPr/>
          <a:lstStyle>
            <a:lvl1pPr marL="0" indent="0">
              <a:buNone/>
              <a:defRPr b="1" i="0">
                <a:latin typeface="+mj-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9" name="Text Placeholder 2">
            <a:extLst>
              <a:ext uri="{FF2B5EF4-FFF2-40B4-BE49-F238E27FC236}">
                <a16:creationId xmlns:a16="http://schemas.microsoft.com/office/drawing/2014/main" id="{4DA44349-0BC1-8340-9B9C-1A9CC171A731}"/>
              </a:ext>
            </a:extLst>
          </p:cNvPr>
          <p:cNvSpPr>
            <a:spLocks noGrp="1"/>
          </p:cNvSpPr>
          <p:nvPr>
            <p:ph type="body" sz="quarter" idx="11" hasCustomPrompt="1"/>
          </p:nvPr>
        </p:nvSpPr>
        <p:spPr>
          <a:xfrm>
            <a:off x="389868" y="2031993"/>
            <a:ext cx="11359220" cy="3702057"/>
          </a:xfrm>
          <a:prstGeom prst="rect">
            <a:avLst/>
          </a:prstGeom>
        </p:spPr>
        <p:txBody>
          <a:bodyPr/>
          <a:lstStyle>
            <a:lvl1pPr marL="0" indent="0">
              <a:lnSpc>
                <a:spcPct val="100000"/>
              </a:lnSpc>
              <a:spcBef>
                <a:spcPts val="400"/>
              </a:spcBef>
              <a:spcAft>
                <a:spcPts val="600"/>
              </a:spcAft>
              <a:buNone/>
              <a:defRPr sz="1400" b="0" i="0">
                <a:latin typeface="+mn-lt"/>
                <a:cs typeface="Arial" panose="020B0604020202020204" pitchFamily="34" charset="0"/>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17" name="Rectangle 12">
            <a:extLst>
              <a:ext uri="{FF2B5EF4-FFF2-40B4-BE49-F238E27FC236}">
                <a16:creationId xmlns:a16="http://schemas.microsoft.com/office/drawing/2014/main" id="{F676AE84-78BD-BE4C-AE2C-1933A0F91B92}"/>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154F9E2-17F8-1E4F-8BD6-B47ECB4E94C1}"/>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B458D26F-A41F-9B40-8F97-A0EE21BC7418}"/>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977AEAB-CB44-3D42-BE01-970F971E6734}"/>
              </a:ext>
            </a:extLst>
          </p:cNvPr>
          <p:cNvCxnSpPr>
            <a:cxnSpLocks/>
          </p:cNvCxnSpPr>
          <p:nvPr userDrawn="1"/>
        </p:nvCxnSpPr>
        <p:spPr>
          <a:xfrm>
            <a:off x="479425" y="1406901"/>
            <a:ext cx="93249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5CE99CB1-A38B-EE4A-A142-8A9459CA521D}"/>
              </a:ext>
            </a:extLst>
          </p:cNvPr>
          <p:cNvSpPr>
            <a:spLocks noGrp="1"/>
          </p:cNvSpPr>
          <p:nvPr>
            <p:ph type="body" sz="quarter" idx="12" hasCustomPrompt="1"/>
          </p:nvPr>
        </p:nvSpPr>
        <p:spPr>
          <a:xfrm>
            <a:off x="389868" y="1513581"/>
            <a:ext cx="9472074" cy="464344"/>
          </a:xfrm>
          <a:prstGeom prst="rect">
            <a:avLst/>
          </a:prstGeom>
        </p:spPr>
        <p:txBody>
          <a:bodyPr/>
          <a:lstStyle>
            <a:lvl1pPr marL="0" indent="0">
              <a:lnSpc>
                <a:spcPct val="100000"/>
              </a:lnSpc>
              <a:buNone/>
              <a:defRPr sz="1800" kern="1100" baseline="0">
                <a:solidFill>
                  <a:schemeClr val="accent1"/>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pic>
        <p:nvPicPr>
          <p:cNvPr id="11" name="Picture 10">
            <a:extLst>
              <a:ext uri="{FF2B5EF4-FFF2-40B4-BE49-F238E27FC236}">
                <a16:creationId xmlns:a16="http://schemas.microsoft.com/office/drawing/2014/main" id="{E04E129D-FC50-9448-98C5-EF0B192D2B86}"/>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968147420"/>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ackground -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718CA0-5632-FA4D-8063-78B6942BFE37}"/>
              </a:ext>
            </a:extLst>
          </p:cNvPr>
          <p:cNvSpPr/>
          <p:nvPr userDrawn="1"/>
        </p:nvSpPr>
        <p:spPr>
          <a:xfrm>
            <a:off x="227013" y="225425"/>
            <a:ext cx="11737975" cy="6407150"/>
          </a:xfrm>
          <a:prstGeom prst="rect">
            <a:avLst/>
          </a:prstGeom>
          <a:gradFill flip="none" rotWithShape="1">
            <a:gsLst>
              <a:gs pos="0">
                <a:schemeClr val="accent2">
                  <a:alpha val="5000"/>
                </a:schemeClr>
              </a:gs>
              <a:gs pos="100000">
                <a:schemeClr val="accent2">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389868" y="403565"/>
            <a:ext cx="9472074" cy="808832"/>
          </a:xfrm>
          <a:prstGeom prst="rect">
            <a:avLst/>
          </a:prstGeom>
        </p:spPr>
        <p:txBody>
          <a:bodyPr/>
          <a:lstStyle>
            <a:lvl1pPr marL="0" indent="0">
              <a:buNone/>
              <a:defRPr b="1">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6" name="Text Placeholder 2">
            <a:extLst>
              <a:ext uri="{FF2B5EF4-FFF2-40B4-BE49-F238E27FC236}">
                <a16:creationId xmlns:a16="http://schemas.microsoft.com/office/drawing/2014/main" id="{16D2306B-3EC0-554F-A8F8-179ADEEA0436}"/>
              </a:ext>
            </a:extLst>
          </p:cNvPr>
          <p:cNvSpPr>
            <a:spLocks noGrp="1"/>
          </p:cNvSpPr>
          <p:nvPr>
            <p:ph type="body" sz="quarter" idx="11" hasCustomPrompt="1"/>
          </p:nvPr>
        </p:nvSpPr>
        <p:spPr>
          <a:xfrm>
            <a:off x="389868" y="2031993"/>
            <a:ext cx="11359220" cy="3702057"/>
          </a:xfrm>
          <a:prstGeom prst="rect">
            <a:avLst/>
          </a:prstGeom>
        </p:spPr>
        <p:txBody>
          <a:bodyPr/>
          <a:lstStyle>
            <a:lvl1pPr marL="0" indent="0">
              <a:lnSpc>
                <a:spcPct val="100000"/>
              </a:lnSpc>
              <a:spcBef>
                <a:spcPts val="400"/>
              </a:spcBef>
              <a:spcAft>
                <a:spcPts val="600"/>
              </a:spcAft>
              <a:buNone/>
              <a:defRPr sz="1400">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17" name="Rectangle 12">
            <a:extLst>
              <a:ext uri="{FF2B5EF4-FFF2-40B4-BE49-F238E27FC236}">
                <a16:creationId xmlns:a16="http://schemas.microsoft.com/office/drawing/2014/main" id="{53D0834F-1D60-0847-BA42-E37FB66C878F}"/>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7C45615-B3BB-694C-9A0E-95783F1F154F}"/>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43FDBCC7-43D3-BA47-B3B8-0C43DF998E67}"/>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31D6E38-8AD4-5E43-BEBF-7597BEB65D4B}"/>
              </a:ext>
            </a:extLst>
          </p:cNvPr>
          <p:cNvCxnSpPr>
            <a:cxnSpLocks/>
          </p:cNvCxnSpPr>
          <p:nvPr userDrawn="1"/>
        </p:nvCxnSpPr>
        <p:spPr>
          <a:xfrm>
            <a:off x="479425" y="1406901"/>
            <a:ext cx="932497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4154FAAF-6769-314E-822E-29C4F3BE7611}"/>
              </a:ext>
            </a:extLst>
          </p:cNvPr>
          <p:cNvSpPr>
            <a:spLocks noGrp="1"/>
          </p:cNvSpPr>
          <p:nvPr>
            <p:ph type="body" sz="quarter" idx="12" hasCustomPrompt="1"/>
          </p:nvPr>
        </p:nvSpPr>
        <p:spPr>
          <a:xfrm>
            <a:off x="389868" y="1513581"/>
            <a:ext cx="9472074" cy="464344"/>
          </a:xfrm>
          <a:prstGeom prst="rect">
            <a:avLst/>
          </a:prstGeom>
        </p:spPr>
        <p:txBody>
          <a:bodyPr/>
          <a:lstStyle>
            <a:lvl1pPr marL="0" indent="0">
              <a:lnSpc>
                <a:spcPct val="100000"/>
              </a:lnSpc>
              <a:buNone/>
              <a:defRPr sz="1800" kern="1100" baseline="0">
                <a:solidFill>
                  <a:schemeClr val="accent2"/>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pic>
        <p:nvPicPr>
          <p:cNvPr id="11" name="Picture 10">
            <a:extLst>
              <a:ext uri="{FF2B5EF4-FFF2-40B4-BE49-F238E27FC236}">
                <a16:creationId xmlns:a16="http://schemas.microsoft.com/office/drawing/2014/main" id="{694FD5E2-CAF4-594D-9DAC-9B97B12DC910}"/>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2390480088"/>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Background - Blu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CE77EC-944F-5047-8B86-32C7BB68D170}"/>
              </a:ext>
            </a:extLst>
          </p:cNvPr>
          <p:cNvSpPr/>
          <p:nvPr userDrawn="1"/>
        </p:nvSpPr>
        <p:spPr>
          <a:xfrm>
            <a:off x="227013" y="225425"/>
            <a:ext cx="11737975" cy="6407150"/>
          </a:xfrm>
          <a:prstGeom prst="rect">
            <a:avLst/>
          </a:prstGeom>
          <a:gradFill flip="none" rotWithShape="1">
            <a:gsLst>
              <a:gs pos="0">
                <a:schemeClr val="accent3">
                  <a:alpha val="5000"/>
                </a:schemeClr>
              </a:gs>
              <a:gs pos="100000">
                <a:schemeClr val="accent3">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8FBB5C-5F42-4C4E-BF5C-A5E83927BD4B}"/>
              </a:ext>
            </a:extLst>
          </p:cNvPr>
          <p:cNvSpPr>
            <a:spLocks noGrp="1"/>
          </p:cNvSpPr>
          <p:nvPr>
            <p:ph type="body" sz="quarter" idx="10" hasCustomPrompt="1"/>
          </p:nvPr>
        </p:nvSpPr>
        <p:spPr>
          <a:xfrm>
            <a:off x="389868" y="403565"/>
            <a:ext cx="9472074" cy="808832"/>
          </a:xfrm>
          <a:prstGeom prst="rect">
            <a:avLst/>
          </a:prstGeom>
        </p:spPr>
        <p:txBody>
          <a:bodyPr/>
          <a:lstStyle>
            <a:lvl1pPr marL="0" indent="0">
              <a:buNone/>
              <a:defRPr b="1">
                <a:latin typeface="+mj-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headline</a:t>
            </a:r>
            <a:endParaRPr lang="en-US" dirty="0"/>
          </a:p>
        </p:txBody>
      </p:sp>
      <p:sp>
        <p:nvSpPr>
          <p:cNvPr id="16" name="Text Placeholder 2">
            <a:extLst>
              <a:ext uri="{FF2B5EF4-FFF2-40B4-BE49-F238E27FC236}">
                <a16:creationId xmlns:a16="http://schemas.microsoft.com/office/drawing/2014/main" id="{CB19BCB2-9E88-F44D-B2B1-8D2DF9307F8F}"/>
              </a:ext>
            </a:extLst>
          </p:cNvPr>
          <p:cNvSpPr>
            <a:spLocks noGrp="1"/>
          </p:cNvSpPr>
          <p:nvPr>
            <p:ph type="body" sz="quarter" idx="11" hasCustomPrompt="1"/>
          </p:nvPr>
        </p:nvSpPr>
        <p:spPr>
          <a:xfrm>
            <a:off x="389868" y="2031993"/>
            <a:ext cx="11359220" cy="3702057"/>
          </a:xfrm>
          <a:prstGeom prst="rect">
            <a:avLst/>
          </a:prstGeom>
        </p:spPr>
        <p:txBody>
          <a:bodyPr/>
          <a:lstStyle>
            <a:lvl1pPr marL="0" indent="0">
              <a:lnSpc>
                <a:spcPct val="100000"/>
              </a:lnSpc>
              <a:spcBef>
                <a:spcPts val="400"/>
              </a:spcBef>
              <a:spcAft>
                <a:spcPts val="600"/>
              </a:spcAft>
              <a:buNone/>
              <a:defRPr sz="1400">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body copy</a:t>
            </a:r>
            <a:endParaRPr lang="en-US" dirty="0"/>
          </a:p>
        </p:txBody>
      </p:sp>
      <p:sp>
        <p:nvSpPr>
          <p:cNvPr id="17" name="Rectangle 12">
            <a:extLst>
              <a:ext uri="{FF2B5EF4-FFF2-40B4-BE49-F238E27FC236}">
                <a16:creationId xmlns:a16="http://schemas.microsoft.com/office/drawing/2014/main" id="{897EEFC1-846C-1447-AA96-016F113C01EA}"/>
              </a:ext>
            </a:extLst>
          </p:cNvPr>
          <p:cNvSpPr/>
          <p:nvPr userDrawn="1"/>
        </p:nvSpPr>
        <p:spPr>
          <a:xfrm rot="2700000">
            <a:off x="9901891" y="-242188"/>
            <a:ext cx="3391274" cy="1688453"/>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274" h="1688453">
                <a:moveTo>
                  <a:pt x="853879" y="848943"/>
                </a:moveTo>
                <a:lnTo>
                  <a:pt x="1708195" y="0"/>
                </a:lnTo>
                <a:lnTo>
                  <a:pt x="3391274" y="1688453"/>
                </a:lnTo>
                <a:lnTo>
                  <a:pt x="0" y="1688453"/>
                </a:lnTo>
                <a:lnTo>
                  <a:pt x="853879" y="848943"/>
                </a:lnTo>
                <a:close/>
              </a:path>
            </a:pathLst>
          </a:custGeom>
          <a:solidFill>
            <a:schemeClr val="bg1"/>
          </a:solidFill>
          <a:ln>
            <a:noFill/>
          </a:ln>
          <a:effectLst>
            <a:outerShdw blurRad="254000" dist="508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DA90B6-0DB7-894E-A5C6-FBE1FFFF8A03}"/>
              </a:ext>
            </a:extLst>
          </p:cNvPr>
          <p:cNvPicPr>
            <a:picLocks noChangeAspect="1"/>
          </p:cNvPicPr>
          <p:nvPr userDrawn="1"/>
        </p:nvPicPr>
        <p:blipFill>
          <a:blip r:embed="rId2"/>
          <a:stretch>
            <a:fillRect/>
          </a:stretch>
        </p:blipFill>
        <p:spPr>
          <a:xfrm>
            <a:off x="11274108" y="225425"/>
            <a:ext cx="690880" cy="905291"/>
          </a:xfrm>
          <a:prstGeom prst="rect">
            <a:avLst/>
          </a:prstGeom>
        </p:spPr>
      </p:pic>
      <p:sp>
        <p:nvSpPr>
          <p:cNvPr id="19" name="Rectangle 12">
            <a:extLst>
              <a:ext uri="{FF2B5EF4-FFF2-40B4-BE49-F238E27FC236}">
                <a16:creationId xmlns:a16="http://schemas.microsoft.com/office/drawing/2014/main" id="{EA3589CA-41E2-6D4D-9E43-2849B61FEBAE}"/>
              </a:ext>
            </a:extLst>
          </p:cNvPr>
          <p:cNvSpPr/>
          <p:nvPr userDrawn="1"/>
        </p:nvSpPr>
        <p:spPr>
          <a:xfrm rot="8100000">
            <a:off x="9646737" y="5588309"/>
            <a:ext cx="2754423" cy="2033826"/>
          </a:xfrm>
          <a:custGeom>
            <a:avLst/>
            <a:gdLst>
              <a:gd name="connsiteX0" fmla="*/ 0 w 3391274"/>
              <a:gd name="connsiteY0" fmla="*/ 0 h 3391274"/>
              <a:gd name="connsiteX1" fmla="*/ 3391274 w 3391274"/>
              <a:gd name="connsiteY1" fmla="*/ 0 h 3391274"/>
              <a:gd name="connsiteX2" fmla="*/ 3391274 w 3391274"/>
              <a:gd name="connsiteY2" fmla="*/ 3391274 h 3391274"/>
              <a:gd name="connsiteX3" fmla="*/ 0 w 3391274"/>
              <a:gd name="connsiteY3" fmla="*/ 3391274 h 3391274"/>
              <a:gd name="connsiteX4" fmla="*/ 0 w 3391274"/>
              <a:gd name="connsiteY4" fmla="*/ 0 h 3391274"/>
              <a:gd name="connsiteX0" fmla="*/ 0 w 3391274"/>
              <a:gd name="connsiteY0" fmla="*/ 0 h 3391274"/>
              <a:gd name="connsiteX1" fmla="*/ 1708195 w 3391274"/>
              <a:gd name="connsiteY1" fmla="*/ 1702821 h 3391274"/>
              <a:gd name="connsiteX2" fmla="*/ 3391274 w 3391274"/>
              <a:gd name="connsiteY2" fmla="*/ 3391274 h 3391274"/>
              <a:gd name="connsiteX3" fmla="*/ 0 w 3391274"/>
              <a:gd name="connsiteY3" fmla="*/ 3391274 h 3391274"/>
              <a:gd name="connsiteX4" fmla="*/ 0 w 3391274"/>
              <a:gd name="connsiteY4" fmla="*/ 0 h 3391274"/>
              <a:gd name="connsiteX0" fmla="*/ 853879 w 3391274"/>
              <a:gd name="connsiteY0" fmla="*/ 848943 h 1688453"/>
              <a:gd name="connsiteX1" fmla="*/ 1708195 w 3391274"/>
              <a:gd name="connsiteY1" fmla="*/ 0 h 1688453"/>
              <a:gd name="connsiteX2" fmla="*/ 3391274 w 3391274"/>
              <a:gd name="connsiteY2" fmla="*/ 1688453 h 1688453"/>
              <a:gd name="connsiteX3" fmla="*/ 0 w 3391274"/>
              <a:gd name="connsiteY3" fmla="*/ 1688453 h 1688453"/>
              <a:gd name="connsiteX4" fmla="*/ 853879 w 3391274"/>
              <a:gd name="connsiteY4" fmla="*/ 848943 h 1688453"/>
              <a:gd name="connsiteX0" fmla="*/ -1 w 5947497"/>
              <a:gd name="connsiteY0" fmla="*/ 0 h 2530993"/>
              <a:gd name="connsiteX1" fmla="*/ 4264418 w 5947497"/>
              <a:gd name="connsiteY1" fmla="*/ 842540 h 2530993"/>
              <a:gd name="connsiteX2" fmla="*/ 5947497 w 5947497"/>
              <a:gd name="connsiteY2" fmla="*/ 2530993 h 2530993"/>
              <a:gd name="connsiteX3" fmla="*/ 2556223 w 5947497"/>
              <a:gd name="connsiteY3" fmla="*/ 2530993 h 2530993"/>
              <a:gd name="connsiteX4" fmla="*/ -1 w 5947497"/>
              <a:gd name="connsiteY4" fmla="*/ 0 h 2530993"/>
              <a:gd name="connsiteX0" fmla="*/ 1 w 5947499"/>
              <a:gd name="connsiteY0" fmla="*/ 1699209 h 4230202"/>
              <a:gd name="connsiteX1" fmla="*/ 1722671 w 5947499"/>
              <a:gd name="connsiteY1" fmla="*/ 0 h 4230202"/>
              <a:gd name="connsiteX2" fmla="*/ 5947499 w 5947499"/>
              <a:gd name="connsiteY2" fmla="*/ 4230202 h 4230202"/>
              <a:gd name="connsiteX3" fmla="*/ 2556225 w 5947499"/>
              <a:gd name="connsiteY3" fmla="*/ 4230202 h 4230202"/>
              <a:gd name="connsiteX4" fmla="*/ 1 w 5947499"/>
              <a:gd name="connsiteY4" fmla="*/ 1699209 h 4230202"/>
              <a:gd name="connsiteX0" fmla="*/ 1 w 5965587"/>
              <a:gd name="connsiteY0" fmla="*/ 1699209 h 4230202"/>
              <a:gd name="connsiteX1" fmla="*/ 1740759 w 5965587"/>
              <a:gd name="connsiteY1" fmla="*/ 0 h 4230202"/>
              <a:gd name="connsiteX2" fmla="*/ 5965587 w 5965587"/>
              <a:gd name="connsiteY2" fmla="*/ 4230202 h 4230202"/>
              <a:gd name="connsiteX3" fmla="*/ 2574313 w 5965587"/>
              <a:gd name="connsiteY3" fmla="*/ 4230202 h 4230202"/>
              <a:gd name="connsiteX4" fmla="*/ 1 w 5965587"/>
              <a:gd name="connsiteY4" fmla="*/ 1699209 h 4230202"/>
              <a:gd name="connsiteX0" fmla="*/ 0 w 5933926"/>
              <a:gd name="connsiteY0" fmla="*/ 1695692 h 4230202"/>
              <a:gd name="connsiteX1" fmla="*/ 1709098 w 5933926"/>
              <a:gd name="connsiteY1" fmla="*/ 0 h 4230202"/>
              <a:gd name="connsiteX2" fmla="*/ 5933926 w 5933926"/>
              <a:gd name="connsiteY2" fmla="*/ 4230202 h 4230202"/>
              <a:gd name="connsiteX3" fmla="*/ 2542652 w 5933926"/>
              <a:gd name="connsiteY3" fmla="*/ 4230202 h 4230202"/>
              <a:gd name="connsiteX4" fmla="*/ 0 w 5933926"/>
              <a:gd name="connsiteY4" fmla="*/ 1695692 h 4230202"/>
              <a:gd name="connsiteX0" fmla="*/ 0 w 5933926"/>
              <a:gd name="connsiteY0" fmla="*/ 1801221 h 4335731"/>
              <a:gd name="connsiteX1" fmla="*/ 1603569 w 5933926"/>
              <a:gd name="connsiteY1" fmla="*/ -1 h 4335731"/>
              <a:gd name="connsiteX2" fmla="*/ 5933926 w 5933926"/>
              <a:gd name="connsiteY2" fmla="*/ 4335731 h 4335731"/>
              <a:gd name="connsiteX3" fmla="*/ 2542652 w 5933926"/>
              <a:gd name="connsiteY3" fmla="*/ 4335731 h 4335731"/>
              <a:gd name="connsiteX4" fmla="*/ 0 w 5933926"/>
              <a:gd name="connsiteY4" fmla="*/ 1801221 h 4335731"/>
              <a:gd name="connsiteX0" fmla="*/ 0 w 6025385"/>
              <a:gd name="connsiteY0" fmla="*/ 1681624 h 4335733"/>
              <a:gd name="connsiteX1" fmla="*/ 1695028 w 6025385"/>
              <a:gd name="connsiteY1" fmla="*/ 1 h 4335733"/>
              <a:gd name="connsiteX2" fmla="*/ 6025385 w 6025385"/>
              <a:gd name="connsiteY2" fmla="*/ 4335733 h 4335733"/>
              <a:gd name="connsiteX3" fmla="*/ 2634111 w 6025385"/>
              <a:gd name="connsiteY3" fmla="*/ 4335733 h 4335733"/>
              <a:gd name="connsiteX4" fmla="*/ 0 w 6025385"/>
              <a:gd name="connsiteY4" fmla="*/ 1681624 h 4335733"/>
              <a:gd name="connsiteX0" fmla="*/ 0 w 6035938"/>
              <a:gd name="connsiteY0" fmla="*/ 1692176 h 4335731"/>
              <a:gd name="connsiteX1" fmla="*/ 1705581 w 6035938"/>
              <a:gd name="connsiteY1" fmla="*/ -1 h 4335731"/>
              <a:gd name="connsiteX2" fmla="*/ 6035938 w 6035938"/>
              <a:gd name="connsiteY2" fmla="*/ 4335731 h 4335731"/>
              <a:gd name="connsiteX3" fmla="*/ 2644664 w 6035938"/>
              <a:gd name="connsiteY3" fmla="*/ 4335731 h 4335731"/>
              <a:gd name="connsiteX4" fmla="*/ 0 w 6035938"/>
              <a:gd name="connsiteY4" fmla="*/ 1692176 h 4335731"/>
              <a:gd name="connsiteX0" fmla="*/ 0 w 6330187"/>
              <a:gd name="connsiteY0" fmla="*/ 1368506 h 4335731"/>
              <a:gd name="connsiteX1" fmla="*/ 1999830 w 6330187"/>
              <a:gd name="connsiteY1" fmla="*/ -1 h 4335731"/>
              <a:gd name="connsiteX2" fmla="*/ 6330187 w 6330187"/>
              <a:gd name="connsiteY2" fmla="*/ 4335731 h 4335731"/>
              <a:gd name="connsiteX3" fmla="*/ 2938913 w 6330187"/>
              <a:gd name="connsiteY3" fmla="*/ 4335731 h 4335731"/>
              <a:gd name="connsiteX4" fmla="*/ 0 w 6330187"/>
              <a:gd name="connsiteY4" fmla="*/ 1368506 h 4335731"/>
              <a:gd name="connsiteX0" fmla="*/ 0 w 6330187"/>
              <a:gd name="connsiteY0" fmla="*/ 1706891 h 4674116"/>
              <a:gd name="connsiteX1" fmla="*/ 1690866 w 6330187"/>
              <a:gd name="connsiteY1" fmla="*/ 0 h 4674116"/>
              <a:gd name="connsiteX2" fmla="*/ 6330187 w 6330187"/>
              <a:gd name="connsiteY2" fmla="*/ 4674116 h 4674116"/>
              <a:gd name="connsiteX3" fmla="*/ 2938913 w 6330187"/>
              <a:gd name="connsiteY3" fmla="*/ 4674116 h 4674116"/>
              <a:gd name="connsiteX4" fmla="*/ 0 w 6330187"/>
              <a:gd name="connsiteY4" fmla="*/ 1706891 h 46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0187" h="4674116">
                <a:moveTo>
                  <a:pt x="0" y="1706891"/>
                </a:moveTo>
                <a:lnTo>
                  <a:pt x="1690866" y="0"/>
                </a:lnTo>
                <a:lnTo>
                  <a:pt x="6330187" y="4674116"/>
                </a:lnTo>
                <a:lnTo>
                  <a:pt x="2938913" y="4674116"/>
                </a:lnTo>
                <a:lnTo>
                  <a:pt x="0" y="1706891"/>
                </a:lnTo>
                <a:close/>
              </a:path>
            </a:pathLst>
          </a:custGeom>
          <a:solidFill>
            <a:schemeClr val="bg1"/>
          </a:solidFill>
          <a:ln>
            <a:noFill/>
          </a:ln>
          <a:effectLst>
            <a:outerShdw blurRad="254000" dist="50800" dir="135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6575E8A-A12A-954B-91B6-6CE062009BD2}"/>
              </a:ext>
            </a:extLst>
          </p:cNvPr>
          <p:cNvCxnSpPr>
            <a:cxnSpLocks/>
          </p:cNvCxnSpPr>
          <p:nvPr userDrawn="1"/>
        </p:nvCxnSpPr>
        <p:spPr>
          <a:xfrm>
            <a:off x="479425" y="1406901"/>
            <a:ext cx="932497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F12EB684-1E0C-7D4A-8942-FB7AC23C977F}"/>
              </a:ext>
            </a:extLst>
          </p:cNvPr>
          <p:cNvSpPr>
            <a:spLocks noGrp="1"/>
          </p:cNvSpPr>
          <p:nvPr>
            <p:ph type="body" sz="quarter" idx="12" hasCustomPrompt="1"/>
          </p:nvPr>
        </p:nvSpPr>
        <p:spPr>
          <a:xfrm>
            <a:off x="389868" y="1513581"/>
            <a:ext cx="9472074" cy="464344"/>
          </a:xfrm>
          <a:prstGeom prst="rect">
            <a:avLst/>
          </a:prstGeom>
        </p:spPr>
        <p:txBody>
          <a:bodyPr/>
          <a:lstStyle>
            <a:lvl1pPr marL="0" indent="0">
              <a:lnSpc>
                <a:spcPct val="100000"/>
              </a:lnSpc>
              <a:buNone/>
              <a:defRPr sz="1800" kern="1100" baseline="0">
                <a:solidFill>
                  <a:schemeClr val="accent3"/>
                </a:solidFill>
                <a:latin typeface="+mn-lt"/>
              </a:defRPr>
            </a:lvl1pPr>
            <a:lvl2pPr marL="457200" indent="0">
              <a:buNone/>
              <a:defRPr>
                <a:latin typeface="Univers 55 Roman" pitchFamily="2" charset="0"/>
              </a:defRPr>
            </a:lvl2pPr>
            <a:lvl3pPr marL="914400" indent="0">
              <a:buNone/>
              <a:defRPr>
                <a:latin typeface="Univers 55 Roman" pitchFamily="2" charset="0"/>
              </a:defRPr>
            </a:lvl3pPr>
            <a:lvl4pPr marL="1371600" indent="0">
              <a:buNone/>
              <a:defRPr>
                <a:latin typeface="Univers 55 Roman" pitchFamily="2" charset="0"/>
              </a:defRPr>
            </a:lvl4pPr>
            <a:lvl5pPr marL="1828800" indent="0">
              <a:buNone/>
              <a:defRPr>
                <a:latin typeface="Univers 55 Roman" pitchFamily="2" charset="0"/>
              </a:defRPr>
            </a:lvl5pPr>
          </a:lstStyle>
          <a:p>
            <a:pPr lvl="0"/>
            <a:r>
              <a:rPr lang="en-GB" dirty="0"/>
              <a:t>Click to add subheading</a:t>
            </a:r>
            <a:endParaRPr lang="en-US" dirty="0"/>
          </a:p>
        </p:txBody>
      </p:sp>
      <p:pic>
        <p:nvPicPr>
          <p:cNvPr id="11" name="Picture 10">
            <a:extLst>
              <a:ext uri="{FF2B5EF4-FFF2-40B4-BE49-F238E27FC236}">
                <a16:creationId xmlns:a16="http://schemas.microsoft.com/office/drawing/2014/main" id="{CCF1F5AE-260F-B143-B4E0-03EE94F2C9FF}"/>
              </a:ext>
            </a:extLst>
          </p:cNvPr>
          <p:cNvPicPr>
            <a:picLocks noChangeAspect="1"/>
          </p:cNvPicPr>
          <p:nvPr userDrawn="1"/>
        </p:nvPicPr>
        <p:blipFill>
          <a:blip r:embed="rId3"/>
          <a:stretch>
            <a:fillRect/>
          </a:stretch>
        </p:blipFill>
        <p:spPr>
          <a:xfrm>
            <a:off x="10321441" y="6139835"/>
            <a:ext cx="1454814" cy="486139"/>
          </a:xfrm>
          <a:prstGeom prst="rect">
            <a:avLst/>
          </a:prstGeom>
        </p:spPr>
      </p:pic>
    </p:spTree>
    <p:extLst>
      <p:ext uri="{BB962C8B-B14F-4D97-AF65-F5344CB8AC3E}">
        <p14:creationId xmlns:p14="http://schemas.microsoft.com/office/powerpoint/2010/main" val="1181017737"/>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7537" userDrawn="1">
          <p15:clr>
            <a:srgbClr val="FBAE40"/>
          </p15:clr>
        </p15:guide>
        <p15:guide id="3" orient="horz" pos="142" userDrawn="1">
          <p15:clr>
            <a:srgbClr val="FBAE40"/>
          </p15:clr>
        </p15:guide>
        <p15:guide id="4" pos="143" userDrawn="1">
          <p15:clr>
            <a:srgbClr val="FBAE40"/>
          </p15:clr>
        </p15:guide>
        <p15:guide id="5" orient="horz" pos="300" userDrawn="1">
          <p15:clr>
            <a:srgbClr val="FBAE40"/>
          </p15:clr>
        </p15:guide>
        <p15:guide id="6" pos="302" userDrawn="1">
          <p15:clr>
            <a:srgbClr val="FBAE40"/>
          </p15:clr>
        </p15:guide>
        <p15:guide id="7" orient="horz" pos="4042" userDrawn="1">
          <p15:clr>
            <a:srgbClr val="FBAE40"/>
          </p15:clr>
        </p15:guide>
        <p15:guide id="8" pos="7401" userDrawn="1">
          <p15:clr>
            <a:srgbClr val="FBAE40"/>
          </p15:clr>
        </p15:guide>
        <p15:guide id="9" pos="6176" userDrawn="1">
          <p15:clr>
            <a:srgbClr val="FBAE40"/>
          </p15:clr>
        </p15:guide>
        <p15:guide id="10" pos="3840" userDrawn="1">
          <p15:clr>
            <a:srgbClr val="FBAE40"/>
          </p15:clr>
        </p15:guide>
        <p15:guide id="11" orient="horz" pos="3612" userDrawn="1">
          <p15:clr>
            <a:srgbClr val="FBAE40"/>
          </p15:clr>
        </p15:guide>
        <p15:guide id="12" orient="horz" pos="731" userDrawn="1">
          <p15:clr>
            <a:srgbClr val="FBAE40"/>
          </p15:clr>
        </p15:guide>
        <p15:guide id="13" orient="horz" pos="890" userDrawn="1">
          <p15:clr>
            <a:srgbClr val="FBAE40"/>
          </p15:clr>
        </p15:guide>
        <p15:guide id="14" orient="horz" pos="1026" userDrawn="1">
          <p15:clr>
            <a:srgbClr val="FBAE40"/>
          </p15:clr>
        </p15:guide>
        <p15:guide id="15" orient="horz" pos="132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7828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0" r:id="rId7"/>
    <p:sldLayoutId id="2147483651" r:id="rId8"/>
    <p:sldLayoutId id="2147483652" r:id="rId9"/>
    <p:sldLayoutId id="2147483659" r:id="rId10"/>
    <p:sldLayoutId id="2147483660" r:id="rId11"/>
    <p:sldLayoutId id="2147483661" r:id="rId12"/>
    <p:sldLayoutId id="2147483663" r:id="rId13"/>
    <p:sldLayoutId id="2147483664" r:id="rId14"/>
    <p:sldLayoutId id="2147483662"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hyperlink" Target="https://www.publicdomainpictures.net/en/view-image.php?image=148784&amp;picture=happy-stick-ma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7.png"/><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eur03.safelinks.protection.outlook.com/?url=https%3A%2F%2Fwww.icao.int%2Fsafety%2FOPS%2FOPS-Normal%2FPages%2FHP.aspx&amp;data=05%7C01%7CMatthew.Miller%40caa.co.uk%7Cdc39c72c06b44275ae7b08db0b6b8dec%7Cc4edd5ba10c34fe3946a7c9c446ab8c8%7C0%7C0%7C638116329224358380%7CUnknown%7CTWFpbGZsb3d8eyJWIjoiMC4wLjAwMDAiLCJQIjoiV2luMzIiLCJBTiI6Ik1haWwiLCJXVCI6Mn0%3D%7C3000%7C%7C%7C&amp;sdata=Ij6fjjewzpGAeV4UpE%2FTXRTcxbzB77CDSuQM5VCt2Gc%3D&amp;reserved=0" TargetMode="External"/><Relationship Id="rId7" Type="http://schemas.openxmlformats.org/officeDocument/2006/relationships/hyperlink" Target="https://www.hse.gov.uk/humanfactors/introduction.htm" TargetMode="External"/><Relationship Id="rId2" Type="http://schemas.openxmlformats.org/officeDocument/2006/relationships/hyperlink" Target="https://eur03.safelinks.protection.outlook.com/?url=https%3A%2F%2Fergonomics.org.uk%2F&amp;data=05%7C01%7CMatthew.Miller%40caa.co.uk%7Cdc39c72c06b44275ae7b08db0b6b8dec%7Cc4edd5ba10c34fe3946a7c9c446ab8c8%7C0%7C0%7C638116329224202153%7CUnknown%7CTWFpbGZsb3d8eyJWIjoiMC4wLjAwMDAiLCJQIjoiV2luMzIiLCJBTiI6Ik1haWwiLCJXVCI6Mn0%3D%7C3000%7C%7C%7C&amp;sdata=fQmPz1wngj%2FFZiRmZS0wv%2F%2BgkY2ejFzBhBDYmpfTRew%3D&amp;reserved=0" TargetMode="External"/><Relationship Id="rId1" Type="http://schemas.openxmlformats.org/officeDocument/2006/relationships/slideLayout" Target="../slideLayouts/slideLayout8.xml"/><Relationship Id="rId6" Type="http://schemas.openxmlformats.org/officeDocument/2006/relationships/hyperlink" Target="https://eur03.safelinks.protection.outlook.com/?url=https%3A%2F%2Fwww.aerosociety.com%2Fget-involved%2Fspecialist-groups%2Fsafety%2Fhuman-factors%2F&amp;data=05%7C01%7CMatthew.Miller%40caa.co.uk%7Cdc39c72c06b44275ae7b08db0b6b8dec%7Cc4edd5ba10c34fe3946a7c9c446ab8c8%7C0%7C0%7C638116329224358380%7CUnknown%7CTWFpbGZsb3d8eyJWIjoiMC4wLjAwMDAiLCJQIjoiV2luMzIiLCJBTiI6Ik1haWwiLCJXVCI6Mn0%3D%7C3000%7C%7C%7C&amp;sdata=Enz%2BYcwB96npwqgHaSqJxiCK%2FPsrhf02wTxmJ%2F5nHCs%3D&amp;reserved=0" TargetMode="External"/><Relationship Id="rId5" Type="http://schemas.openxmlformats.org/officeDocument/2006/relationships/hyperlink" Target="https://eur03.safelinks.protection.outlook.com/?url=https%3A%2F%2Fsma.nasa.gov%2Fsma-disciplines%2Fhuman-factors&amp;data=05%7C01%7CMatthew.Miller%40caa.co.uk%7Cdc39c72c06b44275ae7b08db0b6b8dec%7Cc4edd5ba10c34fe3946a7c9c446ab8c8%7C0%7C0%7C638116329224358380%7CUnknown%7CTWFpbGZsb3d8eyJWIjoiMC4wLjAwMDAiLCJQIjoiV2luMzIiLCJBTiI6Ik1haWwiLCJXVCI6Mn0%3D%7C3000%7C%7C%7C&amp;sdata=nA9CYawwbbH9YAySd7yYYKzF2CZtjCpS0DQXLTV42pQ%3D&amp;reserved=0" TargetMode="External"/><Relationship Id="rId4" Type="http://schemas.openxmlformats.org/officeDocument/2006/relationships/hyperlink" Target="https://eur03.safelinks.protection.outlook.com/?url=https%3A%2F%2Fwww.hf.faa.gov%2F&amp;data=05%7C01%7CMatthew.Miller%40caa.co.uk%7Cdc39c72c06b44275ae7b08db0b6b8dec%7Cc4edd5ba10c34fe3946a7c9c446ab8c8%7C0%7C0%7C638116329224358380%7CUnknown%7CTWFpbGZsb3d8eyJWIjoiMC4wLjAwMDAiLCJQIjoiV2luMzIiLCJBTiI6Ik1haWwiLCJXVCI6Mn0%3D%7C3000%7C%7C%7C&amp;sdata=lARkbTYZ1rPZFFZhi%2BE03hWbcJeaT%2BaboqHi1RqcYcM%3D&amp;reserved=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E0BE6-EC48-CA42-A1F7-B8EDBB8CF849}"/>
              </a:ext>
            </a:extLst>
          </p:cNvPr>
          <p:cNvSpPr>
            <a:spLocks noGrp="1"/>
          </p:cNvSpPr>
          <p:nvPr>
            <p:ph type="body" sz="quarter" idx="10"/>
          </p:nvPr>
        </p:nvSpPr>
        <p:spPr/>
        <p:txBody>
          <a:bodyPr/>
          <a:lstStyle/>
          <a:p>
            <a:r>
              <a:rPr lang="en-US" dirty="0"/>
              <a:t>An Introduction to Human Factors</a:t>
            </a:r>
          </a:p>
        </p:txBody>
      </p:sp>
      <p:sp>
        <p:nvSpPr>
          <p:cNvPr id="3" name="Text Placeholder 2">
            <a:extLst>
              <a:ext uri="{FF2B5EF4-FFF2-40B4-BE49-F238E27FC236}">
                <a16:creationId xmlns:a16="http://schemas.microsoft.com/office/drawing/2014/main" id="{F4ECA0CA-4009-CC40-9075-AB059A37A099}"/>
              </a:ext>
            </a:extLst>
          </p:cNvPr>
          <p:cNvSpPr>
            <a:spLocks noGrp="1"/>
          </p:cNvSpPr>
          <p:nvPr>
            <p:ph type="body" sz="quarter" idx="12"/>
          </p:nvPr>
        </p:nvSpPr>
        <p:spPr>
          <a:xfrm>
            <a:off x="479424" y="3585164"/>
            <a:ext cx="11275001" cy="808832"/>
          </a:xfrm>
        </p:spPr>
        <p:txBody>
          <a:bodyPr/>
          <a:lstStyle/>
          <a:p>
            <a:r>
              <a:rPr lang="en-US" dirty="0"/>
              <a:t>Compiled by the Human Factors Programme Team</a:t>
            </a:r>
          </a:p>
          <a:p>
            <a:r>
              <a:rPr lang="en-US" dirty="0"/>
              <a:t>Feb 2022</a:t>
            </a:r>
          </a:p>
        </p:txBody>
      </p:sp>
    </p:spTree>
    <p:extLst>
      <p:ext uri="{BB962C8B-B14F-4D97-AF65-F5344CB8AC3E}">
        <p14:creationId xmlns:p14="http://schemas.microsoft.com/office/powerpoint/2010/main" val="380464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CE00B9-AC75-814E-9EFC-D94707F76233}"/>
              </a:ext>
            </a:extLst>
          </p:cNvPr>
          <p:cNvSpPr>
            <a:spLocks noGrp="1"/>
          </p:cNvSpPr>
          <p:nvPr>
            <p:ph type="body" sz="quarter" idx="10"/>
          </p:nvPr>
        </p:nvSpPr>
        <p:spPr/>
        <p:txBody>
          <a:bodyPr/>
          <a:lstStyle/>
          <a:p>
            <a:r>
              <a:rPr lang="en-US" dirty="0"/>
              <a:t>What is Human Factors?</a:t>
            </a:r>
          </a:p>
        </p:txBody>
      </p:sp>
      <p:sp>
        <p:nvSpPr>
          <p:cNvPr id="3" name="Text Placeholder 2">
            <a:extLst>
              <a:ext uri="{FF2B5EF4-FFF2-40B4-BE49-F238E27FC236}">
                <a16:creationId xmlns:a16="http://schemas.microsoft.com/office/drawing/2014/main" id="{662DFF15-ECF8-4A28-A933-0CE0CBCE2FE6}"/>
              </a:ext>
            </a:extLst>
          </p:cNvPr>
          <p:cNvSpPr>
            <a:spLocks noGrp="1"/>
          </p:cNvSpPr>
          <p:nvPr>
            <p:ph type="body" sz="quarter" idx="11"/>
          </p:nvPr>
        </p:nvSpPr>
        <p:spPr/>
        <p:txBody>
          <a:bodyPr/>
          <a:lstStyle/>
          <a:p>
            <a:r>
              <a:rPr lang="en-GB" sz="1400" i="1" dirty="0">
                <a:solidFill>
                  <a:schemeClr val="accent6">
                    <a:lumMod val="50000"/>
                  </a:schemeClr>
                </a:solidFill>
                <a:effectLst/>
                <a:latin typeface="Arial" panose="020B0604020202020204" pitchFamily="34" charset="0"/>
                <a:ea typeface="Calibri" panose="020F0502020204030204" pitchFamily="34" charset="0"/>
              </a:rPr>
              <a:t>"Human factors refer to environmental, organisational and job factors, and human and individual characteristics, which influence behaviour at work in a way which can affect health and safety"</a:t>
            </a:r>
            <a:r>
              <a:rPr lang="en-GB" sz="1400" i="1" dirty="0">
                <a:solidFill>
                  <a:schemeClr val="accent6">
                    <a:lumMod val="50000"/>
                  </a:schemeClr>
                </a:solidFill>
                <a:effectLst/>
                <a:latin typeface="Calibri" panose="020F0502020204030204" pitchFamily="34" charset="0"/>
                <a:ea typeface="Calibri" panose="020F0502020204030204" pitchFamily="34" charset="0"/>
              </a:rPr>
              <a:t>  -HSE</a:t>
            </a:r>
            <a:endParaRPr lang="en-GB" sz="1400" dirty="0">
              <a:solidFill>
                <a:schemeClr val="accent6">
                  <a:lumMod val="50000"/>
                </a:schemeClr>
              </a:solidFill>
              <a:effectLst/>
              <a:latin typeface="Calibri" panose="020F0502020204030204" pitchFamily="34" charset="0"/>
              <a:ea typeface="Calibri" panose="020F0502020204030204" pitchFamily="34" charset="0"/>
            </a:endParaRPr>
          </a:p>
          <a:p>
            <a:r>
              <a:rPr lang="en-GB" sz="1400" i="1" dirty="0">
                <a:solidFill>
                  <a:schemeClr val="accent6">
                    <a:lumMod val="50000"/>
                  </a:schemeClr>
                </a:solidFill>
                <a:effectLst/>
                <a:latin typeface="Arial" panose="020B0604020202020204" pitchFamily="34" charset="0"/>
                <a:ea typeface="Calibri" panose="020F0502020204030204" pitchFamily="34" charset="0"/>
              </a:rPr>
              <a:t>“Human factors is multidisciplinary effort to generate and compile information about human capabilities and limitations and apply that information to equipment, systems, facilities, procedures, jobs, environments, training, staffing, and personnel management for safe, comfortable, and effective human performance” – FAA</a:t>
            </a:r>
            <a:endParaRPr lang="en-GB" sz="1400" b="1" dirty="0">
              <a:solidFill>
                <a:schemeClr val="accent6">
                  <a:lumMod val="50000"/>
                </a:schemeClr>
              </a:solidFill>
              <a:effectLst/>
              <a:latin typeface="Calibri" panose="020F0502020204030204" pitchFamily="34" charset="0"/>
              <a:ea typeface="Calibri" panose="020F0502020204030204" pitchFamily="34" charset="0"/>
            </a:endParaRPr>
          </a:p>
          <a:p>
            <a:r>
              <a:rPr lang="en-GB" sz="1400" i="1" dirty="0">
                <a:solidFill>
                  <a:schemeClr val="accent6">
                    <a:lumMod val="50000"/>
                  </a:schemeClr>
                </a:solidFill>
                <a:effectLst/>
                <a:latin typeface="Arial" panose="020B0604020202020204" pitchFamily="34" charset="0"/>
                <a:ea typeface="Calibri" panose="020F0502020204030204" pitchFamily="34" charset="0"/>
              </a:rPr>
              <a:t>“One of the objectives is making it easier for being to do the right thing, difficult to do the wrong thing and almost impossible to do the catastrophic thing” - ICAO</a:t>
            </a:r>
            <a:endParaRPr lang="en-GB" sz="1400" dirty="0">
              <a:solidFill>
                <a:schemeClr val="accent6">
                  <a:lumMod val="50000"/>
                </a:schemeClr>
              </a:solidFill>
              <a:effectLst/>
              <a:latin typeface="Calibri" panose="020F0502020204030204" pitchFamily="34" charset="0"/>
              <a:ea typeface="Calibri" panose="020F0502020204030204" pitchFamily="34" charset="0"/>
            </a:endParaRPr>
          </a:p>
          <a:p>
            <a:endParaRPr lang="en-GB" dirty="0">
              <a:solidFill>
                <a:schemeClr val="accent6">
                  <a:lumMod val="50000"/>
                </a:schemeClr>
              </a:solidFill>
            </a:endParaRPr>
          </a:p>
        </p:txBody>
      </p:sp>
      <p:sp>
        <p:nvSpPr>
          <p:cNvPr id="8" name="Text Placeholder 7">
            <a:extLst>
              <a:ext uri="{FF2B5EF4-FFF2-40B4-BE49-F238E27FC236}">
                <a16:creationId xmlns:a16="http://schemas.microsoft.com/office/drawing/2014/main" id="{527132B4-9F53-494B-9C90-CC53CC0751C3}"/>
              </a:ext>
            </a:extLst>
          </p:cNvPr>
          <p:cNvSpPr>
            <a:spLocks noGrp="1"/>
          </p:cNvSpPr>
          <p:nvPr>
            <p:ph type="body" sz="quarter" idx="12"/>
          </p:nvPr>
        </p:nvSpPr>
        <p:spPr/>
        <p:txBody>
          <a:bodyPr/>
          <a:lstStyle/>
          <a:p>
            <a:r>
              <a:rPr lang="en-GB" dirty="0"/>
              <a:t>There are many definitions of Human Factors, such as:</a:t>
            </a:r>
          </a:p>
        </p:txBody>
      </p:sp>
      <p:pic>
        <p:nvPicPr>
          <p:cNvPr id="9" name="Picture 8">
            <a:extLst>
              <a:ext uri="{FF2B5EF4-FFF2-40B4-BE49-F238E27FC236}">
                <a16:creationId xmlns:a16="http://schemas.microsoft.com/office/drawing/2014/main" id="{85E32F73-B91E-4C4C-9415-EE420D099515}"/>
              </a:ext>
            </a:extLst>
          </p:cNvPr>
          <p:cNvPicPr>
            <a:picLocks noChangeAspect="1"/>
          </p:cNvPicPr>
          <p:nvPr/>
        </p:nvPicPr>
        <p:blipFill>
          <a:blip r:embed="rId2"/>
          <a:stretch>
            <a:fillRect/>
          </a:stretch>
        </p:blipFill>
        <p:spPr>
          <a:xfrm>
            <a:off x="5988935" y="4219573"/>
            <a:ext cx="1423380" cy="915030"/>
          </a:xfrm>
          <a:prstGeom prst="rect">
            <a:avLst/>
          </a:prstGeom>
        </p:spPr>
      </p:pic>
      <p:pic>
        <p:nvPicPr>
          <p:cNvPr id="10" name="Picture 9">
            <a:extLst>
              <a:ext uri="{FF2B5EF4-FFF2-40B4-BE49-F238E27FC236}">
                <a16:creationId xmlns:a16="http://schemas.microsoft.com/office/drawing/2014/main" id="{A9712C07-20D7-47E6-9F69-EE272B88CFDB}"/>
              </a:ext>
            </a:extLst>
          </p:cNvPr>
          <p:cNvPicPr>
            <a:picLocks noChangeAspect="1"/>
          </p:cNvPicPr>
          <p:nvPr/>
        </p:nvPicPr>
        <p:blipFill>
          <a:blip r:embed="rId3"/>
          <a:stretch>
            <a:fillRect/>
          </a:stretch>
        </p:blipFill>
        <p:spPr>
          <a:xfrm>
            <a:off x="2932245" y="4219573"/>
            <a:ext cx="1658652" cy="928846"/>
          </a:xfrm>
          <a:prstGeom prst="rect">
            <a:avLst/>
          </a:prstGeom>
        </p:spPr>
      </p:pic>
      <p:pic>
        <p:nvPicPr>
          <p:cNvPr id="11" name="Picture 10">
            <a:extLst>
              <a:ext uri="{FF2B5EF4-FFF2-40B4-BE49-F238E27FC236}">
                <a16:creationId xmlns:a16="http://schemas.microsoft.com/office/drawing/2014/main" id="{E6A2A655-C768-4509-8DD7-5352482660A0}"/>
              </a:ext>
            </a:extLst>
          </p:cNvPr>
          <p:cNvPicPr>
            <a:picLocks noChangeAspect="1"/>
          </p:cNvPicPr>
          <p:nvPr/>
        </p:nvPicPr>
        <p:blipFill>
          <a:blip r:embed="rId4"/>
          <a:stretch>
            <a:fillRect/>
          </a:stretch>
        </p:blipFill>
        <p:spPr>
          <a:xfrm>
            <a:off x="4667560" y="4219573"/>
            <a:ext cx="1220040" cy="915030"/>
          </a:xfrm>
          <a:prstGeom prst="rect">
            <a:avLst/>
          </a:prstGeom>
        </p:spPr>
      </p:pic>
      <p:pic>
        <p:nvPicPr>
          <p:cNvPr id="12" name="Picture 11">
            <a:extLst>
              <a:ext uri="{FF2B5EF4-FFF2-40B4-BE49-F238E27FC236}">
                <a16:creationId xmlns:a16="http://schemas.microsoft.com/office/drawing/2014/main" id="{9AE1DCB3-E1DC-4AB1-85F7-8DA1780E3D2F}"/>
              </a:ext>
            </a:extLst>
          </p:cNvPr>
          <p:cNvPicPr>
            <a:picLocks noChangeAspect="1"/>
          </p:cNvPicPr>
          <p:nvPr/>
        </p:nvPicPr>
        <p:blipFill>
          <a:blip r:embed="rId5"/>
          <a:stretch>
            <a:fillRect/>
          </a:stretch>
        </p:blipFill>
        <p:spPr>
          <a:xfrm>
            <a:off x="9239906" y="4219575"/>
            <a:ext cx="1624314" cy="915030"/>
          </a:xfrm>
          <a:prstGeom prst="rect">
            <a:avLst/>
          </a:prstGeom>
        </p:spPr>
      </p:pic>
      <p:pic>
        <p:nvPicPr>
          <p:cNvPr id="13" name="Picture 12">
            <a:extLst>
              <a:ext uri="{FF2B5EF4-FFF2-40B4-BE49-F238E27FC236}">
                <a16:creationId xmlns:a16="http://schemas.microsoft.com/office/drawing/2014/main" id="{A64C3A1E-53A1-4890-B836-A891B97FC4C1}"/>
              </a:ext>
            </a:extLst>
          </p:cNvPr>
          <p:cNvPicPr>
            <a:picLocks noChangeAspect="1"/>
          </p:cNvPicPr>
          <p:nvPr/>
        </p:nvPicPr>
        <p:blipFill>
          <a:blip r:embed="rId6"/>
          <a:stretch>
            <a:fillRect/>
          </a:stretch>
        </p:blipFill>
        <p:spPr>
          <a:xfrm>
            <a:off x="7513650" y="4219574"/>
            <a:ext cx="1624921" cy="915030"/>
          </a:xfrm>
          <a:prstGeom prst="rect">
            <a:avLst/>
          </a:prstGeom>
        </p:spPr>
      </p:pic>
      <p:pic>
        <p:nvPicPr>
          <p:cNvPr id="14" name="Picture 13">
            <a:extLst>
              <a:ext uri="{FF2B5EF4-FFF2-40B4-BE49-F238E27FC236}">
                <a16:creationId xmlns:a16="http://schemas.microsoft.com/office/drawing/2014/main" id="{B7DF1EAE-A34B-4B45-B85F-E3814E88173B}"/>
              </a:ext>
            </a:extLst>
          </p:cNvPr>
          <p:cNvPicPr>
            <a:picLocks noChangeAspect="1"/>
          </p:cNvPicPr>
          <p:nvPr/>
        </p:nvPicPr>
        <p:blipFill>
          <a:blip r:embed="rId7"/>
          <a:stretch>
            <a:fillRect/>
          </a:stretch>
        </p:blipFill>
        <p:spPr>
          <a:xfrm>
            <a:off x="1249465" y="4219573"/>
            <a:ext cx="1626720" cy="915030"/>
          </a:xfrm>
          <a:prstGeom prst="rect">
            <a:avLst/>
          </a:prstGeom>
        </p:spPr>
      </p:pic>
      <p:sp>
        <p:nvSpPr>
          <p:cNvPr id="15" name="TextBox 14">
            <a:extLst>
              <a:ext uri="{FF2B5EF4-FFF2-40B4-BE49-F238E27FC236}">
                <a16:creationId xmlns:a16="http://schemas.microsoft.com/office/drawing/2014/main" id="{AEAE689A-D007-4E13-B433-C7CC3F7D449A}"/>
              </a:ext>
            </a:extLst>
          </p:cNvPr>
          <p:cNvSpPr txBox="1"/>
          <p:nvPr/>
        </p:nvSpPr>
        <p:spPr>
          <a:xfrm>
            <a:off x="1263417" y="5141797"/>
            <a:ext cx="1542685" cy="430887"/>
          </a:xfrm>
          <a:prstGeom prst="rect">
            <a:avLst/>
          </a:prstGeom>
          <a:noFill/>
        </p:spPr>
        <p:txBody>
          <a:bodyPr wrap="square" rtlCol="0">
            <a:spAutoFit/>
          </a:bodyPr>
          <a:lstStyle/>
          <a:p>
            <a:pPr algn="ctr"/>
            <a:r>
              <a:rPr lang="en-GB" sz="1100" dirty="0"/>
              <a:t>Understanding Organisations</a:t>
            </a:r>
          </a:p>
        </p:txBody>
      </p:sp>
      <p:sp>
        <p:nvSpPr>
          <p:cNvPr id="16" name="TextBox 15">
            <a:extLst>
              <a:ext uri="{FF2B5EF4-FFF2-40B4-BE49-F238E27FC236}">
                <a16:creationId xmlns:a16="http://schemas.microsoft.com/office/drawing/2014/main" id="{024801F2-973E-45C1-97D3-05FA3A3D8AF6}"/>
              </a:ext>
            </a:extLst>
          </p:cNvPr>
          <p:cNvSpPr txBox="1"/>
          <p:nvPr/>
        </p:nvSpPr>
        <p:spPr>
          <a:xfrm>
            <a:off x="9321535" y="5202487"/>
            <a:ext cx="1542685" cy="430887"/>
          </a:xfrm>
          <a:prstGeom prst="rect">
            <a:avLst/>
          </a:prstGeom>
          <a:noFill/>
        </p:spPr>
        <p:txBody>
          <a:bodyPr wrap="square" rtlCol="0">
            <a:spAutoFit/>
          </a:bodyPr>
          <a:lstStyle/>
          <a:p>
            <a:pPr algn="ctr"/>
            <a:r>
              <a:rPr lang="en-GB" sz="1100" dirty="0"/>
              <a:t>Optimising Human Performance</a:t>
            </a:r>
          </a:p>
        </p:txBody>
      </p:sp>
      <p:sp>
        <p:nvSpPr>
          <p:cNvPr id="17" name="TextBox 16">
            <a:extLst>
              <a:ext uri="{FF2B5EF4-FFF2-40B4-BE49-F238E27FC236}">
                <a16:creationId xmlns:a16="http://schemas.microsoft.com/office/drawing/2014/main" id="{0AE7D527-F8BD-4BEB-AABE-B081293B4BEE}"/>
              </a:ext>
            </a:extLst>
          </p:cNvPr>
          <p:cNvSpPr txBox="1"/>
          <p:nvPr/>
        </p:nvSpPr>
        <p:spPr>
          <a:xfrm>
            <a:off x="7946687" y="5202487"/>
            <a:ext cx="1542685" cy="261610"/>
          </a:xfrm>
          <a:prstGeom prst="rect">
            <a:avLst/>
          </a:prstGeom>
          <a:noFill/>
        </p:spPr>
        <p:txBody>
          <a:bodyPr wrap="square" rtlCol="0">
            <a:spAutoFit/>
          </a:bodyPr>
          <a:lstStyle/>
          <a:p>
            <a:r>
              <a:rPr lang="en-GB" sz="1100" dirty="0"/>
              <a:t>Learning</a:t>
            </a:r>
          </a:p>
        </p:txBody>
      </p:sp>
      <p:sp>
        <p:nvSpPr>
          <p:cNvPr id="18" name="TextBox 17">
            <a:extLst>
              <a:ext uri="{FF2B5EF4-FFF2-40B4-BE49-F238E27FC236}">
                <a16:creationId xmlns:a16="http://schemas.microsoft.com/office/drawing/2014/main" id="{4670257D-4674-4EF5-AC1C-B18ED82E67BA}"/>
              </a:ext>
            </a:extLst>
          </p:cNvPr>
          <p:cNvSpPr txBox="1"/>
          <p:nvPr/>
        </p:nvSpPr>
        <p:spPr>
          <a:xfrm>
            <a:off x="5946136" y="5139893"/>
            <a:ext cx="1542685" cy="430887"/>
          </a:xfrm>
          <a:prstGeom prst="rect">
            <a:avLst/>
          </a:prstGeom>
          <a:noFill/>
        </p:spPr>
        <p:txBody>
          <a:bodyPr wrap="square" rtlCol="0">
            <a:spAutoFit/>
          </a:bodyPr>
          <a:lstStyle/>
          <a:p>
            <a:pPr algn="ctr"/>
            <a:r>
              <a:rPr lang="en-GB" sz="1100" dirty="0"/>
              <a:t>Understanding people</a:t>
            </a:r>
          </a:p>
        </p:txBody>
      </p:sp>
      <p:sp>
        <p:nvSpPr>
          <p:cNvPr id="19" name="TextBox 18">
            <a:extLst>
              <a:ext uri="{FF2B5EF4-FFF2-40B4-BE49-F238E27FC236}">
                <a16:creationId xmlns:a16="http://schemas.microsoft.com/office/drawing/2014/main" id="{5E52F670-CC43-4335-A737-8D131CD2B1B1}"/>
              </a:ext>
            </a:extLst>
          </p:cNvPr>
          <p:cNvSpPr txBox="1"/>
          <p:nvPr/>
        </p:nvSpPr>
        <p:spPr>
          <a:xfrm>
            <a:off x="4734837" y="5141797"/>
            <a:ext cx="1085485" cy="430887"/>
          </a:xfrm>
          <a:prstGeom prst="rect">
            <a:avLst/>
          </a:prstGeom>
          <a:noFill/>
        </p:spPr>
        <p:txBody>
          <a:bodyPr wrap="square" rtlCol="0">
            <a:spAutoFit/>
          </a:bodyPr>
          <a:lstStyle/>
          <a:p>
            <a:pPr algn="ctr"/>
            <a:r>
              <a:rPr lang="en-GB" sz="1100" dirty="0"/>
              <a:t>Reviewing incidents</a:t>
            </a:r>
          </a:p>
        </p:txBody>
      </p:sp>
      <p:sp>
        <p:nvSpPr>
          <p:cNvPr id="20" name="TextBox 19">
            <a:extLst>
              <a:ext uri="{FF2B5EF4-FFF2-40B4-BE49-F238E27FC236}">
                <a16:creationId xmlns:a16="http://schemas.microsoft.com/office/drawing/2014/main" id="{EB7D2A06-0404-416A-91CA-7D6FE52180DE}"/>
              </a:ext>
            </a:extLst>
          </p:cNvPr>
          <p:cNvSpPr txBox="1"/>
          <p:nvPr/>
        </p:nvSpPr>
        <p:spPr>
          <a:xfrm>
            <a:off x="3315174" y="5202487"/>
            <a:ext cx="1542685" cy="261610"/>
          </a:xfrm>
          <a:prstGeom prst="rect">
            <a:avLst/>
          </a:prstGeom>
          <a:noFill/>
        </p:spPr>
        <p:txBody>
          <a:bodyPr wrap="square" rtlCol="0">
            <a:spAutoFit/>
          </a:bodyPr>
          <a:lstStyle/>
          <a:p>
            <a:r>
              <a:rPr lang="en-GB" sz="1100" dirty="0"/>
              <a:t>Leadership</a:t>
            </a:r>
          </a:p>
        </p:txBody>
      </p:sp>
    </p:spTree>
    <p:extLst>
      <p:ext uri="{BB962C8B-B14F-4D97-AF65-F5344CB8AC3E}">
        <p14:creationId xmlns:p14="http://schemas.microsoft.com/office/powerpoint/2010/main" val="4130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F748C771-9FFE-8A41-B067-F965B700E09D}"/>
              </a:ext>
            </a:extLst>
          </p:cNvPr>
          <p:cNvSpPr>
            <a:spLocks noGrp="1"/>
          </p:cNvSpPr>
          <p:nvPr>
            <p:ph type="body" sz="quarter" idx="10"/>
          </p:nvPr>
        </p:nvSpPr>
        <p:spPr/>
        <p:txBody>
          <a:bodyPr/>
          <a:lstStyle/>
          <a:p>
            <a:r>
              <a:rPr lang="en-US" dirty="0"/>
              <a:t>What is Human Factors?</a:t>
            </a:r>
          </a:p>
        </p:txBody>
      </p:sp>
      <p:sp>
        <p:nvSpPr>
          <p:cNvPr id="7" name="Text Placeholder 4">
            <a:extLst>
              <a:ext uri="{FF2B5EF4-FFF2-40B4-BE49-F238E27FC236}">
                <a16:creationId xmlns:a16="http://schemas.microsoft.com/office/drawing/2014/main" id="{4DD5D14C-0E13-8F41-83E3-82C4A2B4B9A7}"/>
              </a:ext>
            </a:extLst>
          </p:cNvPr>
          <p:cNvSpPr>
            <a:spLocks noGrp="1"/>
          </p:cNvSpPr>
          <p:nvPr>
            <p:ph type="body" sz="quarter" idx="11"/>
          </p:nvPr>
        </p:nvSpPr>
        <p:spPr>
          <a:xfrm>
            <a:off x="416390" y="1765293"/>
            <a:ext cx="11359220" cy="3702057"/>
          </a:xfrm>
        </p:spPr>
        <p:txBody>
          <a:bodyPr/>
          <a:lstStyle/>
          <a:p>
            <a:pPr marL="0" indent="0">
              <a:buNone/>
            </a:pPr>
            <a:r>
              <a:rPr lang="en-GB" dirty="0"/>
              <a:t>We are all human - yet different people have differing knowledge, skills, experience, attitudes, and abilities. We can all be influenced by our environment and the people around us, some get tired, some get distracted and some people think they can crack on and get the job done!</a:t>
            </a:r>
          </a:p>
          <a:p>
            <a:pPr marL="0" indent="0">
              <a:buNone/>
            </a:pPr>
            <a:endParaRPr lang="en-GB" dirty="0"/>
          </a:p>
          <a:p>
            <a:pPr marL="0" indent="0">
              <a:buNone/>
            </a:pPr>
            <a:r>
              <a:rPr lang="en-GB" dirty="0"/>
              <a:t>Human Factors (HF) has been studied for a long time, the more we learn about humans and the performance influencing factors (PIFS) that shape us, the safer the working environment can be. HF spans across a wide range of different and diverse industries such as; aviation, rail, healthcare and chemical engineering.</a:t>
            </a:r>
          </a:p>
          <a:p>
            <a:pPr marL="0" indent="0">
              <a:buNone/>
            </a:pPr>
            <a:endParaRPr lang="en-GB" dirty="0"/>
          </a:p>
          <a:p>
            <a:pPr marL="0" indent="0">
              <a:buNone/>
            </a:pPr>
            <a:r>
              <a:rPr lang="en-GB" dirty="0"/>
              <a:t>The study of Human Factors looks at:</a:t>
            </a:r>
          </a:p>
          <a:p>
            <a:r>
              <a:rPr lang="en-GB" dirty="0"/>
              <a:t>The human</a:t>
            </a:r>
          </a:p>
          <a:p>
            <a:r>
              <a:rPr lang="en-GB" dirty="0"/>
              <a:t>The job</a:t>
            </a:r>
          </a:p>
          <a:p>
            <a:r>
              <a:rPr lang="en-GB" dirty="0"/>
              <a:t>The working environment </a:t>
            </a:r>
          </a:p>
          <a:p>
            <a:r>
              <a:rPr lang="en-GB" dirty="0"/>
              <a:t>The organisation</a:t>
            </a:r>
          </a:p>
          <a:p>
            <a:pPr algn="ctr"/>
            <a:r>
              <a:rPr lang="en-GB" sz="1400" b="1" dirty="0"/>
              <a:t> Human Factors is about getting the best </a:t>
            </a:r>
            <a:r>
              <a:rPr lang="en-GB" sz="1400" dirty="0"/>
              <a:t>o</a:t>
            </a:r>
            <a:r>
              <a:rPr lang="en-GB" sz="1400" b="1" dirty="0"/>
              <a:t>ut of humans and making the workplace a safer place for everyone.</a:t>
            </a:r>
          </a:p>
          <a:p>
            <a:endParaRPr lang="en-GB" dirty="0"/>
          </a:p>
          <a:p>
            <a:endParaRPr lang="en-GB" dirty="0"/>
          </a:p>
        </p:txBody>
      </p:sp>
      <p:pic>
        <p:nvPicPr>
          <p:cNvPr id="10" name="Picture 9">
            <a:extLst>
              <a:ext uri="{FF2B5EF4-FFF2-40B4-BE49-F238E27FC236}">
                <a16:creationId xmlns:a16="http://schemas.microsoft.com/office/drawing/2014/main" id="{CA6DAE42-1AEB-4038-A408-A7027FBB08C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2500" y1="22900" x2="30900" y2="32200"/>
                        <a14:foregroundMark x1="30900" y1="32200" x2="25000" y2="37500"/>
                        <a14:foregroundMark x1="25000" y1="37500" x2="21900" y2="44350"/>
                        <a14:foregroundMark x1="21900" y1="44350" x2="30600" y2="45750"/>
                        <a14:foregroundMark x1="30600" y1="45750" x2="34500" y2="39550"/>
                        <a14:foregroundMark x1="34500" y1="39550" x2="42600" y2="43300"/>
                        <a14:foregroundMark x1="42600" y1="43300" x2="36900" y2="50050"/>
                        <a14:foregroundMark x1="36900" y1="50050" x2="38900" y2="66200"/>
                        <a14:foregroundMark x1="38900" y1="66200" x2="37800" y2="81400"/>
                        <a14:foregroundMark x1="37800" y1="81400" x2="37950" y2="59800"/>
                        <a14:foregroundMark x1="37950" y1="59800" x2="34650" y2="49100"/>
                        <a14:foregroundMark x1="34650" y1="49100" x2="26100" y2="53250"/>
                        <a14:foregroundMark x1="29738" y1="84020" x2="29649" y2="83266"/>
                        <a14:foregroundMark x1="26321" y1="55123" x2="29181" y2="79305"/>
                        <a14:foregroundMark x1="28502" y1="84808" x2="23700" y2="89250"/>
                        <a14:foregroundMark x1="29700" y1="83700" x2="28523" y2="84789"/>
                        <a14:foregroundMark x1="23700" y1="89250" x2="23600" y2="88750"/>
                        <a14:foregroundMark x1="34850" y1="36250" x2="29150" y2="36650"/>
                        <a14:foregroundMark x1="25950" y1="33750" x2="25950" y2="33750"/>
                        <a14:foregroundMark x1="41650" y1="39600" x2="38350" y2="34050"/>
                        <a14:foregroundMark x1="39450" y1="88750" x2="37500" y2="84850"/>
                        <a14:foregroundMark x1="32500" y1="43050" x2="31100" y2="36550"/>
                        <a14:backgroundMark x1="29450" y1="84600" x2="30000" y2="81950"/>
                        <a14:backgroundMark x1="29450" y1="83200" x2="28450" y2="86100"/>
                        <a14:backgroundMark x1="29600" y1="84450" x2="29700" y2="80000"/>
                        <a14:backgroundMark x1="29700" y1="79600" x2="28200" y2="81950"/>
                        <a14:backgroundMark x1="28900" y1="85950" x2="28350" y2="84300"/>
                        <a14:backgroundMark x1="25850" y1="60300" x2="26200" y2="53000"/>
                        <a14:backgroundMark x1="26200" y1="53000" x2="26100" y2="52900"/>
                      </a14:backgroundRemoval>
                    </a14:imgEffect>
                  </a14:imgLayer>
                </a14:imgProps>
              </a:ext>
            </a:extLst>
          </a:blip>
          <a:stretch>
            <a:fillRect/>
          </a:stretch>
        </p:blipFill>
        <p:spPr>
          <a:xfrm>
            <a:off x="3638550" y="3324225"/>
            <a:ext cx="2095500" cy="2095500"/>
          </a:xfrm>
          <a:prstGeom prst="rect">
            <a:avLst/>
          </a:prstGeom>
        </p:spPr>
      </p:pic>
      <p:pic>
        <p:nvPicPr>
          <p:cNvPr id="11" name="Picture 10">
            <a:extLst>
              <a:ext uri="{FF2B5EF4-FFF2-40B4-BE49-F238E27FC236}">
                <a16:creationId xmlns:a16="http://schemas.microsoft.com/office/drawing/2014/main" id="{8967EF5C-1CA1-4E97-B4B2-C26308DF9BAB}"/>
              </a:ext>
            </a:extLst>
          </p:cNvPr>
          <p:cNvPicPr>
            <a:picLocks noChangeAspect="1"/>
          </p:cNvPicPr>
          <p:nvPr/>
        </p:nvPicPr>
        <p:blipFill>
          <a:blip r:embed="rId4"/>
          <a:stretch>
            <a:fillRect/>
          </a:stretch>
        </p:blipFill>
        <p:spPr>
          <a:xfrm>
            <a:off x="5818420" y="3568696"/>
            <a:ext cx="2936410" cy="1677948"/>
          </a:xfrm>
          <a:prstGeom prst="ellipse">
            <a:avLst/>
          </a:prstGeom>
          <a:ln>
            <a:noFill/>
          </a:ln>
          <a:effectLst>
            <a:softEdge rad="112500"/>
          </a:effectLst>
        </p:spPr>
      </p:pic>
      <p:pic>
        <p:nvPicPr>
          <p:cNvPr id="12" name="Picture 11">
            <a:extLst>
              <a:ext uri="{FF2B5EF4-FFF2-40B4-BE49-F238E27FC236}">
                <a16:creationId xmlns:a16="http://schemas.microsoft.com/office/drawing/2014/main" id="{76637C77-11A3-452A-AB79-15354039CF40}"/>
              </a:ext>
            </a:extLst>
          </p:cNvPr>
          <p:cNvPicPr>
            <a:picLocks noChangeAspect="1"/>
          </p:cNvPicPr>
          <p:nvPr/>
        </p:nvPicPr>
        <p:blipFill rotWithShape="1">
          <a:blip r:embed="rId5"/>
          <a:srcRect b="14166"/>
          <a:stretch/>
        </p:blipFill>
        <p:spPr>
          <a:xfrm>
            <a:off x="8967768" y="3539026"/>
            <a:ext cx="2594904" cy="1737288"/>
          </a:xfrm>
          <a:prstGeom prst="ellipse">
            <a:avLst/>
          </a:prstGeom>
          <a:ln>
            <a:noFill/>
          </a:ln>
          <a:effectLst>
            <a:softEdge rad="112500"/>
          </a:effectLst>
        </p:spPr>
      </p:pic>
    </p:spTree>
    <p:extLst>
      <p:ext uri="{BB962C8B-B14F-4D97-AF65-F5344CB8AC3E}">
        <p14:creationId xmlns:p14="http://schemas.microsoft.com/office/powerpoint/2010/main" val="382692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50D7D-A222-45CA-B2E1-52C35A84F8F1}"/>
              </a:ext>
            </a:extLst>
          </p:cNvPr>
          <p:cNvSpPr>
            <a:spLocks noGrp="1"/>
          </p:cNvSpPr>
          <p:nvPr>
            <p:ph type="body" sz="quarter" idx="10"/>
          </p:nvPr>
        </p:nvSpPr>
        <p:spPr/>
        <p:txBody>
          <a:bodyPr/>
          <a:lstStyle/>
          <a:p>
            <a:r>
              <a:rPr lang="en-GB" dirty="0"/>
              <a:t>What does Human Factors involve?</a:t>
            </a:r>
          </a:p>
        </p:txBody>
      </p:sp>
      <p:sp>
        <p:nvSpPr>
          <p:cNvPr id="5" name="TextBox 4">
            <a:extLst>
              <a:ext uri="{FF2B5EF4-FFF2-40B4-BE49-F238E27FC236}">
                <a16:creationId xmlns:a16="http://schemas.microsoft.com/office/drawing/2014/main" id="{BC4DD039-35D8-4462-B297-8A8CBEA3C559}"/>
              </a:ext>
            </a:extLst>
          </p:cNvPr>
          <p:cNvSpPr txBox="1">
            <a:spLocks noChangeArrowheads="1"/>
          </p:cNvSpPr>
          <p:nvPr/>
        </p:nvSpPr>
        <p:spPr bwMode="auto">
          <a:xfrm>
            <a:off x="5217678" y="1473346"/>
            <a:ext cx="194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dirty="0">
                <a:solidFill>
                  <a:srgbClr val="0070C0"/>
                </a:solidFill>
                <a:latin typeface="Univers LT 45 Light" panose="02000403030000020003" pitchFamily="2" charset="0"/>
              </a:rPr>
              <a:t>Average behaviours</a:t>
            </a:r>
            <a:endParaRPr lang="en-US" altLang="en-US" sz="1400" dirty="0">
              <a:solidFill>
                <a:srgbClr val="0070C0"/>
              </a:solidFill>
              <a:latin typeface="Univers LT 45 Light" panose="02000403030000020003" pitchFamily="2" charset="0"/>
            </a:endParaRPr>
          </a:p>
        </p:txBody>
      </p:sp>
      <p:sp>
        <p:nvSpPr>
          <p:cNvPr id="6" name="TextBox 5">
            <a:extLst>
              <a:ext uri="{FF2B5EF4-FFF2-40B4-BE49-F238E27FC236}">
                <a16:creationId xmlns:a16="http://schemas.microsoft.com/office/drawing/2014/main" id="{0DCD9DEE-2B06-411F-9499-BF088BF573C9}"/>
              </a:ext>
            </a:extLst>
          </p:cNvPr>
          <p:cNvSpPr txBox="1">
            <a:spLocks noChangeArrowheads="1"/>
          </p:cNvSpPr>
          <p:nvPr/>
        </p:nvSpPr>
        <p:spPr bwMode="auto">
          <a:xfrm>
            <a:off x="7810067" y="1925783"/>
            <a:ext cx="151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Understanding</a:t>
            </a:r>
            <a:endParaRPr lang="en-US" altLang="en-US" sz="1400" b="0" dirty="0">
              <a:solidFill>
                <a:srgbClr val="FF0000"/>
              </a:solidFill>
              <a:latin typeface="Univers LT 45 Light" panose="02000403030000020003" pitchFamily="2" charset="0"/>
            </a:endParaRPr>
          </a:p>
        </p:txBody>
      </p:sp>
      <p:cxnSp>
        <p:nvCxnSpPr>
          <p:cNvPr id="7" name="Straight Connector 6">
            <a:extLst>
              <a:ext uri="{FF2B5EF4-FFF2-40B4-BE49-F238E27FC236}">
                <a16:creationId xmlns:a16="http://schemas.microsoft.com/office/drawing/2014/main" id="{4E1250D1-A843-4CA5-AB75-24D58238B82A}"/>
              </a:ext>
            </a:extLst>
          </p:cNvPr>
          <p:cNvCxnSpPr/>
          <p:nvPr/>
        </p:nvCxnSpPr>
        <p:spPr>
          <a:xfrm>
            <a:off x="2982479" y="4481657"/>
            <a:ext cx="62706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E8D065D-A5DD-4193-8AA9-04C72B28C3FE}"/>
              </a:ext>
            </a:extLst>
          </p:cNvPr>
          <p:cNvCxnSpPr/>
          <p:nvPr/>
        </p:nvCxnSpPr>
        <p:spPr>
          <a:xfrm>
            <a:off x="5909828" y="1767033"/>
            <a:ext cx="0" cy="40560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E6AED8-52DE-4193-B777-686EE5F2AFE2}"/>
              </a:ext>
            </a:extLst>
          </p:cNvPr>
          <p:cNvSpPr txBox="1">
            <a:spLocks noChangeArrowheads="1"/>
          </p:cNvSpPr>
          <p:nvPr/>
        </p:nvSpPr>
        <p:spPr bwMode="auto">
          <a:xfrm>
            <a:off x="9288029" y="4335607"/>
            <a:ext cx="10445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a:solidFill>
                  <a:srgbClr val="0070C0"/>
                </a:solidFill>
                <a:latin typeface="Univers LT 45 Light" panose="02000403030000020003" pitchFamily="2" charset="0"/>
              </a:rPr>
              <a:t>Individual</a:t>
            </a:r>
          </a:p>
          <a:p>
            <a:pPr eaLnBrk="1" hangingPunct="1">
              <a:spcBef>
                <a:spcPct val="50000"/>
              </a:spcBef>
              <a:buFontTx/>
              <a:buNone/>
            </a:pPr>
            <a:r>
              <a:rPr lang="en-GB" altLang="en-US" sz="1400">
                <a:solidFill>
                  <a:srgbClr val="0070C0"/>
                </a:solidFill>
                <a:latin typeface="Univers LT 45 Light" panose="02000403030000020003" pitchFamily="2" charset="0"/>
              </a:rPr>
              <a:t>biological</a:t>
            </a:r>
            <a:endParaRPr lang="en-US" altLang="en-US" sz="1400">
              <a:solidFill>
                <a:srgbClr val="0070C0"/>
              </a:solidFill>
              <a:latin typeface="Univers LT 45 Light" panose="02000403030000020003" pitchFamily="2" charset="0"/>
            </a:endParaRPr>
          </a:p>
        </p:txBody>
      </p:sp>
      <p:sp>
        <p:nvSpPr>
          <p:cNvPr id="10" name="TextBox 9">
            <a:extLst>
              <a:ext uri="{FF2B5EF4-FFF2-40B4-BE49-F238E27FC236}">
                <a16:creationId xmlns:a16="http://schemas.microsoft.com/office/drawing/2014/main" id="{66F70A71-C155-4793-B41E-D5ED4EB227FD}"/>
              </a:ext>
            </a:extLst>
          </p:cNvPr>
          <p:cNvSpPr txBox="1">
            <a:spLocks noChangeArrowheads="1"/>
          </p:cNvSpPr>
          <p:nvPr/>
        </p:nvSpPr>
        <p:spPr bwMode="auto">
          <a:xfrm>
            <a:off x="2007754" y="4189557"/>
            <a:ext cx="10445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dirty="0">
                <a:solidFill>
                  <a:srgbClr val="0070C0"/>
                </a:solidFill>
                <a:latin typeface="Univers LT 45 Light" panose="02000403030000020003" pitchFamily="2" charset="0"/>
              </a:rPr>
              <a:t>Social</a:t>
            </a:r>
          </a:p>
          <a:p>
            <a:pPr eaLnBrk="1" hangingPunct="1">
              <a:spcBef>
                <a:spcPct val="50000"/>
              </a:spcBef>
              <a:buFontTx/>
              <a:buNone/>
            </a:pPr>
            <a:r>
              <a:rPr lang="en-GB" altLang="en-US" sz="1400" dirty="0">
                <a:solidFill>
                  <a:srgbClr val="0070C0"/>
                </a:solidFill>
                <a:latin typeface="Univers LT 45 Light" panose="02000403030000020003" pitchFamily="2" charset="0"/>
              </a:rPr>
              <a:t>collective</a:t>
            </a:r>
            <a:endParaRPr lang="en-US" altLang="en-US" sz="1400" dirty="0">
              <a:solidFill>
                <a:srgbClr val="0070C0"/>
              </a:solidFill>
              <a:latin typeface="Univers LT 45 Light" panose="02000403030000020003" pitchFamily="2" charset="0"/>
            </a:endParaRPr>
          </a:p>
        </p:txBody>
      </p:sp>
      <p:sp>
        <p:nvSpPr>
          <p:cNvPr id="11" name="TextBox 10">
            <a:extLst>
              <a:ext uri="{FF2B5EF4-FFF2-40B4-BE49-F238E27FC236}">
                <a16:creationId xmlns:a16="http://schemas.microsoft.com/office/drawing/2014/main" id="{A87DEF80-794F-4DD2-851D-EDB9544E0F3E}"/>
              </a:ext>
            </a:extLst>
          </p:cNvPr>
          <p:cNvSpPr txBox="1">
            <a:spLocks noChangeArrowheads="1"/>
          </p:cNvSpPr>
          <p:nvPr/>
        </p:nvSpPr>
        <p:spPr bwMode="auto">
          <a:xfrm>
            <a:off x="5351029" y="5831033"/>
            <a:ext cx="13239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a:solidFill>
                  <a:srgbClr val="0070C0"/>
                </a:solidFill>
                <a:latin typeface="Univers LT 45 Light" panose="02000403030000020003" pitchFamily="2" charset="0"/>
              </a:rPr>
              <a:t>Pathological behaviours</a:t>
            </a:r>
            <a:endParaRPr lang="en-US" altLang="en-US" sz="1400">
              <a:solidFill>
                <a:srgbClr val="0070C0"/>
              </a:solidFill>
              <a:latin typeface="Univers LT 45 Light" panose="02000403030000020003" pitchFamily="2" charset="0"/>
            </a:endParaRPr>
          </a:p>
        </p:txBody>
      </p:sp>
      <p:sp>
        <p:nvSpPr>
          <p:cNvPr id="12" name="TextBox 11">
            <a:extLst>
              <a:ext uri="{FF2B5EF4-FFF2-40B4-BE49-F238E27FC236}">
                <a16:creationId xmlns:a16="http://schemas.microsoft.com/office/drawing/2014/main" id="{0DFBB0D7-30E0-40E9-8553-D21E053E64D7}"/>
              </a:ext>
            </a:extLst>
          </p:cNvPr>
          <p:cNvSpPr txBox="1">
            <a:spLocks noChangeArrowheads="1"/>
          </p:cNvSpPr>
          <p:nvPr/>
        </p:nvSpPr>
        <p:spPr bwMode="auto">
          <a:xfrm>
            <a:off x="5953539" y="2581372"/>
            <a:ext cx="1741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Cognitive psychology</a:t>
            </a:r>
            <a:endParaRPr lang="en-US" altLang="en-US" sz="1400" b="0" dirty="0">
              <a:solidFill>
                <a:schemeClr val="accent6">
                  <a:lumMod val="50000"/>
                </a:schemeClr>
              </a:solidFill>
              <a:latin typeface="Univers LT 45 Light" panose="02000403030000020003" pitchFamily="2" charset="0"/>
            </a:endParaRPr>
          </a:p>
        </p:txBody>
      </p:sp>
      <p:sp>
        <p:nvSpPr>
          <p:cNvPr id="13" name="TextBox 12">
            <a:extLst>
              <a:ext uri="{FF2B5EF4-FFF2-40B4-BE49-F238E27FC236}">
                <a16:creationId xmlns:a16="http://schemas.microsoft.com/office/drawing/2014/main" id="{E051828A-708E-4829-A360-DA1093298B33}"/>
              </a:ext>
            </a:extLst>
          </p:cNvPr>
          <p:cNvSpPr txBox="1">
            <a:spLocks noChangeArrowheads="1"/>
          </p:cNvSpPr>
          <p:nvPr/>
        </p:nvSpPr>
        <p:spPr bwMode="auto">
          <a:xfrm>
            <a:off x="7476692" y="3968896"/>
            <a:ext cx="167163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Neuro psychology</a:t>
            </a:r>
            <a:endParaRPr lang="en-US" altLang="en-US" sz="1400" b="0" dirty="0">
              <a:solidFill>
                <a:schemeClr val="accent6">
                  <a:lumMod val="50000"/>
                </a:schemeClr>
              </a:solidFill>
              <a:latin typeface="Univers LT 45 Light" panose="02000403030000020003" pitchFamily="2" charset="0"/>
            </a:endParaRPr>
          </a:p>
        </p:txBody>
      </p:sp>
      <p:sp>
        <p:nvSpPr>
          <p:cNvPr id="14" name="TextBox 13">
            <a:extLst>
              <a:ext uri="{FF2B5EF4-FFF2-40B4-BE49-F238E27FC236}">
                <a16:creationId xmlns:a16="http://schemas.microsoft.com/office/drawing/2014/main" id="{F132EB56-37B1-4174-A14B-7166719DEB0D}"/>
              </a:ext>
            </a:extLst>
          </p:cNvPr>
          <p:cNvSpPr txBox="1">
            <a:spLocks noChangeArrowheads="1"/>
          </p:cNvSpPr>
          <p:nvPr/>
        </p:nvSpPr>
        <p:spPr bwMode="auto">
          <a:xfrm>
            <a:off x="7754504" y="3602182"/>
            <a:ext cx="12541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Physiology</a:t>
            </a:r>
            <a:endParaRPr lang="en-US" altLang="en-US" sz="1400" b="0" dirty="0">
              <a:solidFill>
                <a:schemeClr val="accent6">
                  <a:lumMod val="50000"/>
                </a:schemeClr>
              </a:solidFill>
              <a:latin typeface="Univers LT 45 Light" panose="02000403030000020003" pitchFamily="2" charset="0"/>
            </a:endParaRPr>
          </a:p>
        </p:txBody>
      </p:sp>
      <p:sp>
        <p:nvSpPr>
          <p:cNvPr id="15" name="TextBox 14">
            <a:extLst>
              <a:ext uri="{FF2B5EF4-FFF2-40B4-BE49-F238E27FC236}">
                <a16:creationId xmlns:a16="http://schemas.microsoft.com/office/drawing/2014/main" id="{EE51794C-C83A-431F-8218-754582EDE9CA}"/>
              </a:ext>
            </a:extLst>
          </p:cNvPr>
          <p:cNvSpPr txBox="1">
            <a:spLocks noChangeArrowheads="1"/>
          </p:cNvSpPr>
          <p:nvPr/>
        </p:nvSpPr>
        <p:spPr bwMode="auto">
          <a:xfrm>
            <a:off x="6152717" y="4775346"/>
            <a:ext cx="1254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Psychiatric</a:t>
            </a:r>
            <a:endParaRPr lang="en-US" altLang="en-US" sz="1400" b="0" dirty="0">
              <a:solidFill>
                <a:schemeClr val="accent6">
                  <a:lumMod val="50000"/>
                </a:schemeClr>
              </a:solidFill>
              <a:latin typeface="Univers LT 45 Light" panose="02000403030000020003" pitchFamily="2" charset="0"/>
            </a:endParaRPr>
          </a:p>
        </p:txBody>
      </p:sp>
      <p:sp>
        <p:nvSpPr>
          <p:cNvPr id="16" name="TextBox 15">
            <a:extLst>
              <a:ext uri="{FF2B5EF4-FFF2-40B4-BE49-F238E27FC236}">
                <a16:creationId xmlns:a16="http://schemas.microsoft.com/office/drawing/2014/main" id="{4B82A0E1-A807-4828-B279-8497929CE72B}"/>
              </a:ext>
            </a:extLst>
          </p:cNvPr>
          <p:cNvSpPr txBox="1">
            <a:spLocks noChangeArrowheads="1"/>
          </p:cNvSpPr>
          <p:nvPr/>
        </p:nvSpPr>
        <p:spPr bwMode="auto">
          <a:xfrm>
            <a:off x="6152717" y="5007842"/>
            <a:ext cx="160178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Psycho pathology</a:t>
            </a:r>
            <a:endParaRPr lang="en-US" altLang="en-US" sz="1400" b="0" dirty="0">
              <a:solidFill>
                <a:schemeClr val="accent6">
                  <a:lumMod val="50000"/>
                </a:schemeClr>
              </a:solidFill>
              <a:latin typeface="Univers LT 45 Light" panose="02000403030000020003" pitchFamily="2" charset="0"/>
            </a:endParaRPr>
          </a:p>
        </p:txBody>
      </p:sp>
      <p:sp>
        <p:nvSpPr>
          <p:cNvPr id="17" name="TextBox 16">
            <a:extLst>
              <a:ext uri="{FF2B5EF4-FFF2-40B4-BE49-F238E27FC236}">
                <a16:creationId xmlns:a16="http://schemas.microsoft.com/office/drawing/2014/main" id="{4B25FFE5-0E5A-49D8-83FD-A11E8033536E}"/>
              </a:ext>
            </a:extLst>
          </p:cNvPr>
          <p:cNvSpPr txBox="1">
            <a:spLocks noChangeArrowheads="1"/>
          </p:cNvSpPr>
          <p:nvPr/>
        </p:nvSpPr>
        <p:spPr bwMode="auto">
          <a:xfrm>
            <a:off x="6173137" y="5240336"/>
            <a:ext cx="174148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Clinical psychology</a:t>
            </a:r>
            <a:endParaRPr lang="en-US" altLang="en-US" sz="1400" b="0" dirty="0">
              <a:solidFill>
                <a:schemeClr val="accent6">
                  <a:lumMod val="50000"/>
                </a:schemeClr>
              </a:solidFill>
              <a:latin typeface="Univers LT 45 Light" panose="02000403030000020003" pitchFamily="2" charset="0"/>
            </a:endParaRPr>
          </a:p>
        </p:txBody>
      </p:sp>
      <p:sp>
        <p:nvSpPr>
          <p:cNvPr id="18" name="TextBox 17">
            <a:extLst>
              <a:ext uri="{FF2B5EF4-FFF2-40B4-BE49-F238E27FC236}">
                <a16:creationId xmlns:a16="http://schemas.microsoft.com/office/drawing/2014/main" id="{9D0944E8-2584-4210-A74C-8D6CA7B34A6B}"/>
              </a:ext>
            </a:extLst>
          </p:cNvPr>
          <p:cNvSpPr txBox="1">
            <a:spLocks noChangeArrowheads="1"/>
          </p:cNvSpPr>
          <p:nvPr/>
        </p:nvSpPr>
        <p:spPr bwMode="auto">
          <a:xfrm>
            <a:off x="5217679" y="3929208"/>
            <a:ext cx="1254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Ergonomics</a:t>
            </a:r>
            <a:endParaRPr lang="en-US" altLang="en-US" sz="1400" b="0" dirty="0">
              <a:solidFill>
                <a:schemeClr val="accent6">
                  <a:lumMod val="50000"/>
                </a:schemeClr>
              </a:solidFill>
              <a:latin typeface="Univers LT 45 Light" panose="02000403030000020003" pitchFamily="2" charset="0"/>
            </a:endParaRPr>
          </a:p>
        </p:txBody>
      </p:sp>
      <p:sp>
        <p:nvSpPr>
          <p:cNvPr id="19" name="TextBox 18">
            <a:extLst>
              <a:ext uri="{FF2B5EF4-FFF2-40B4-BE49-F238E27FC236}">
                <a16:creationId xmlns:a16="http://schemas.microsoft.com/office/drawing/2014/main" id="{2516A2FC-58EC-4CDD-BEB2-D315F1E4E254}"/>
              </a:ext>
            </a:extLst>
          </p:cNvPr>
          <p:cNvSpPr txBox="1">
            <a:spLocks noChangeArrowheads="1"/>
          </p:cNvSpPr>
          <p:nvPr/>
        </p:nvSpPr>
        <p:spPr bwMode="auto">
          <a:xfrm>
            <a:off x="4643004" y="2665557"/>
            <a:ext cx="1254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Work psychology</a:t>
            </a:r>
            <a:endParaRPr lang="en-US" altLang="en-US" sz="1400" b="0" dirty="0">
              <a:solidFill>
                <a:schemeClr val="accent6">
                  <a:lumMod val="50000"/>
                </a:schemeClr>
              </a:solidFill>
              <a:latin typeface="Univers LT 45 Light" panose="02000403030000020003" pitchFamily="2" charset="0"/>
            </a:endParaRPr>
          </a:p>
        </p:txBody>
      </p:sp>
      <p:sp>
        <p:nvSpPr>
          <p:cNvPr id="20" name="TextBox 19">
            <a:extLst>
              <a:ext uri="{FF2B5EF4-FFF2-40B4-BE49-F238E27FC236}">
                <a16:creationId xmlns:a16="http://schemas.microsoft.com/office/drawing/2014/main" id="{78A1CA5A-7B72-4F3D-9549-D5F3885996A5}"/>
              </a:ext>
            </a:extLst>
          </p:cNvPr>
          <p:cNvSpPr txBox="1">
            <a:spLocks noChangeArrowheads="1"/>
          </p:cNvSpPr>
          <p:nvPr/>
        </p:nvSpPr>
        <p:spPr bwMode="auto">
          <a:xfrm>
            <a:off x="3357129" y="2721122"/>
            <a:ext cx="1254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Education psychology</a:t>
            </a:r>
            <a:endParaRPr lang="en-US" altLang="en-US" sz="1400" b="0" dirty="0">
              <a:solidFill>
                <a:schemeClr val="accent6">
                  <a:lumMod val="50000"/>
                </a:schemeClr>
              </a:solidFill>
              <a:latin typeface="Univers LT 45 Light" panose="02000403030000020003" pitchFamily="2" charset="0"/>
            </a:endParaRPr>
          </a:p>
        </p:txBody>
      </p:sp>
      <p:sp>
        <p:nvSpPr>
          <p:cNvPr id="21" name="TextBox 20">
            <a:extLst>
              <a:ext uri="{FF2B5EF4-FFF2-40B4-BE49-F238E27FC236}">
                <a16:creationId xmlns:a16="http://schemas.microsoft.com/office/drawing/2014/main" id="{088D1700-1BA8-4F54-BFC3-841772BCC6CB}"/>
              </a:ext>
            </a:extLst>
          </p:cNvPr>
          <p:cNvSpPr txBox="1">
            <a:spLocks noChangeArrowheads="1"/>
          </p:cNvSpPr>
          <p:nvPr/>
        </p:nvSpPr>
        <p:spPr bwMode="auto">
          <a:xfrm>
            <a:off x="2425267" y="3454546"/>
            <a:ext cx="1603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Social psychology</a:t>
            </a:r>
            <a:endParaRPr lang="en-US" altLang="en-US" sz="1400" b="0" dirty="0">
              <a:solidFill>
                <a:schemeClr val="accent6">
                  <a:lumMod val="50000"/>
                </a:schemeClr>
              </a:solidFill>
              <a:latin typeface="Univers LT 45 Light" panose="02000403030000020003" pitchFamily="2" charset="0"/>
            </a:endParaRPr>
          </a:p>
        </p:txBody>
      </p:sp>
      <p:sp>
        <p:nvSpPr>
          <p:cNvPr id="22" name="TextBox 21">
            <a:extLst>
              <a:ext uri="{FF2B5EF4-FFF2-40B4-BE49-F238E27FC236}">
                <a16:creationId xmlns:a16="http://schemas.microsoft.com/office/drawing/2014/main" id="{05DF3778-461D-4900-8CAE-700EBC423059}"/>
              </a:ext>
            </a:extLst>
          </p:cNvPr>
          <p:cNvSpPr txBox="1">
            <a:spLocks noChangeArrowheads="1"/>
          </p:cNvSpPr>
          <p:nvPr/>
        </p:nvSpPr>
        <p:spPr bwMode="auto">
          <a:xfrm>
            <a:off x="2738004" y="3968896"/>
            <a:ext cx="10461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Sociology</a:t>
            </a:r>
            <a:endParaRPr lang="en-US" altLang="en-US" sz="1400" b="0" dirty="0">
              <a:solidFill>
                <a:schemeClr val="accent6">
                  <a:lumMod val="50000"/>
                </a:schemeClr>
              </a:solidFill>
              <a:latin typeface="Univers LT 45 Light" panose="02000403030000020003" pitchFamily="2" charset="0"/>
            </a:endParaRPr>
          </a:p>
        </p:txBody>
      </p:sp>
      <p:sp>
        <p:nvSpPr>
          <p:cNvPr id="23" name="TextBox 22">
            <a:extLst>
              <a:ext uri="{FF2B5EF4-FFF2-40B4-BE49-F238E27FC236}">
                <a16:creationId xmlns:a16="http://schemas.microsoft.com/office/drawing/2014/main" id="{C60E2F98-2E32-46FA-98AA-DA38494B0614}"/>
              </a:ext>
            </a:extLst>
          </p:cNvPr>
          <p:cNvSpPr txBox="1">
            <a:spLocks noChangeArrowheads="1"/>
          </p:cNvSpPr>
          <p:nvPr/>
        </p:nvSpPr>
        <p:spPr bwMode="auto">
          <a:xfrm>
            <a:off x="2947554" y="2014682"/>
            <a:ext cx="1254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Crew Resource Management</a:t>
            </a:r>
            <a:endParaRPr lang="en-US" altLang="en-US" sz="1400" b="0" dirty="0">
              <a:solidFill>
                <a:srgbClr val="FF0000"/>
              </a:solidFill>
              <a:latin typeface="Univers LT 45 Light" panose="02000403030000020003" pitchFamily="2" charset="0"/>
            </a:endParaRPr>
          </a:p>
        </p:txBody>
      </p:sp>
      <p:sp>
        <p:nvSpPr>
          <p:cNvPr id="24" name="TextBox 23">
            <a:extLst>
              <a:ext uri="{FF2B5EF4-FFF2-40B4-BE49-F238E27FC236}">
                <a16:creationId xmlns:a16="http://schemas.microsoft.com/office/drawing/2014/main" id="{C4229430-28C6-4731-BE67-95001CA5B8D9}"/>
              </a:ext>
            </a:extLst>
          </p:cNvPr>
          <p:cNvSpPr txBox="1">
            <a:spLocks noChangeArrowheads="1"/>
          </p:cNvSpPr>
          <p:nvPr/>
        </p:nvSpPr>
        <p:spPr bwMode="auto">
          <a:xfrm>
            <a:off x="3915181" y="3283095"/>
            <a:ext cx="1254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Teaching techniques</a:t>
            </a:r>
            <a:endParaRPr lang="en-US" altLang="en-US" sz="1400" b="0" dirty="0">
              <a:solidFill>
                <a:srgbClr val="FF0000"/>
              </a:solidFill>
              <a:latin typeface="Univers LT 45 Light" panose="02000403030000020003" pitchFamily="2" charset="0"/>
            </a:endParaRPr>
          </a:p>
        </p:txBody>
      </p:sp>
      <p:sp>
        <p:nvSpPr>
          <p:cNvPr id="25" name="TextBox 24">
            <a:extLst>
              <a:ext uri="{FF2B5EF4-FFF2-40B4-BE49-F238E27FC236}">
                <a16:creationId xmlns:a16="http://schemas.microsoft.com/office/drawing/2014/main" id="{B614D644-F632-4D70-9800-3F38933B462B}"/>
              </a:ext>
            </a:extLst>
          </p:cNvPr>
          <p:cNvSpPr txBox="1">
            <a:spLocks noChangeArrowheads="1"/>
          </p:cNvSpPr>
          <p:nvPr/>
        </p:nvSpPr>
        <p:spPr bwMode="auto">
          <a:xfrm>
            <a:off x="4898591" y="1767033"/>
            <a:ext cx="114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Linguistics</a:t>
            </a:r>
            <a:endParaRPr lang="en-US" altLang="en-US" sz="1400" b="0" dirty="0">
              <a:solidFill>
                <a:schemeClr val="accent6">
                  <a:lumMod val="50000"/>
                </a:schemeClr>
              </a:solidFill>
              <a:latin typeface="Univers LT 45 Light" panose="02000403030000020003" pitchFamily="2" charset="0"/>
            </a:endParaRPr>
          </a:p>
        </p:txBody>
      </p:sp>
      <p:sp>
        <p:nvSpPr>
          <p:cNvPr id="26" name="TextBox 25">
            <a:extLst>
              <a:ext uri="{FF2B5EF4-FFF2-40B4-BE49-F238E27FC236}">
                <a16:creationId xmlns:a16="http://schemas.microsoft.com/office/drawing/2014/main" id="{2EE61E45-7D54-4306-AC40-47F4265A423A}"/>
              </a:ext>
            </a:extLst>
          </p:cNvPr>
          <p:cNvSpPr txBox="1">
            <a:spLocks noChangeArrowheads="1"/>
          </p:cNvSpPr>
          <p:nvPr/>
        </p:nvSpPr>
        <p:spPr bwMode="auto">
          <a:xfrm>
            <a:off x="3792851" y="3802207"/>
            <a:ext cx="9327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Health &amp; safety</a:t>
            </a:r>
            <a:endParaRPr lang="en-US" altLang="en-US" sz="1400" b="0" dirty="0">
              <a:solidFill>
                <a:schemeClr val="accent6">
                  <a:lumMod val="50000"/>
                </a:schemeClr>
              </a:solidFill>
              <a:latin typeface="Univers LT 45 Light" panose="02000403030000020003" pitchFamily="2" charset="0"/>
            </a:endParaRPr>
          </a:p>
        </p:txBody>
      </p:sp>
      <p:sp>
        <p:nvSpPr>
          <p:cNvPr id="27" name="TextBox 26">
            <a:extLst>
              <a:ext uri="{FF2B5EF4-FFF2-40B4-BE49-F238E27FC236}">
                <a16:creationId xmlns:a16="http://schemas.microsoft.com/office/drawing/2014/main" id="{E57351AF-E52B-4D3B-A00A-8C11B7608C78}"/>
              </a:ext>
            </a:extLst>
          </p:cNvPr>
          <p:cNvSpPr txBox="1">
            <a:spLocks noChangeArrowheads="1"/>
          </p:cNvSpPr>
          <p:nvPr/>
        </p:nvSpPr>
        <p:spPr bwMode="auto">
          <a:xfrm>
            <a:off x="2007754" y="2814783"/>
            <a:ext cx="10445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Cultural issues</a:t>
            </a:r>
            <a:endParaRPr lang="en-US" altLang="en-US" sz="1400" b="0" dirty="0">
              <a:solidFill>
                <a:srgbClr val="FF0000"/>
              </a:solidFill>
              <a:latin typeface="Univers LT 45 Light" panose="02000403030000020003" pitchFamily="2" charset="0"/>
            </a:endParaRPr>
          </a:p>
        </p:txBody>
      </p:sp>
      <p:sp>
        <p:nvSpPr>
          <p:cNvPr id="28" name="TextBox 27">
            <a:extLst>
              <a:ext uri="{FF2B5EF4-FFF2-40B4-BE49-F238E27FC236}">
                <a16:creationId xmlns:a16="http://schemas.microsoft.com/office/drawing/2014/main" id="{95F6D1A4-B66E-4BA4-A83B-B844BC7DA023}"/>
              </a:ext>
            </a:extLst>
          </p:cNvPr>
          <p:cNvSpPr txBox="1">
            <a:spLocks noChangeArrowheads="1"/>
          </p:cNvSpPr>
          <p:nvPr/>
        </p:nvSpPr>
        <p:spPr bwMode="auto">
          <a:xfrm>
            <a:off x="6744854" y="3281507"/>
            <a:ext cx="10445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Medicine</a:t>
            </a:r>
            <a:endParaRPr lang="en-US" altLang="en-US" sz="1400" b="0" dirty="0">
              <a:solidFill>
                <a:schemeClr val="accent6">
                  <a:lumMod val="50000"/>
                </a:schemeClr>
              </a:solidFill>
              <a:latin typeface="Univers LT 45 Light" panose="02000403030000020003" pitchFamily="2" charset="0"/>
            </a:endParaRPr>
          </a:p>
        </p:txBody>
      </p:sp>
      <p:sp>
        <p:nvSpPr>
          <p:cNvPr id="29" name="TextBox 28">
            <a:extLst>
              <a:ext uri="{FF2B5EF4-FFF2-40B4-BE49-F238E27FC236}">
                <a16:creationId xmlns:a16="http://schemas.microsoft.com/office/drawing/2014/main" id="{565A802E-66FB-4BC3-9AC4-A525EDD29749}"/>
              </a:ext>
            </a:extLst>
          </p:cNvPr>
          <p:cNvSpPr txBox="1">
            <a:spLocks noChangeArrowheads="1"/>
          </p:cNvSpPr>
          <p:nvPr/>
        </p:nvSpPr>
        <p:spPr bwMode="auto">
          <a:xfrm>
            <a:off x="6047942" y="2060721"/>
            <a:ext cx="1741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Cognitive engineering</a:t>
            </a:r>
            <a:endParaRPr lang="en-US" altLang="en-US" sz="1400" b="0" dirty="0">
              <a:solidFill>
                <a:schemeClr val="accent6">
                  <a:lumMod val="50000"/>
                </a:schemeClr>
              </a:solidFill>
              <a:latin typeface="Univers LT 45 Light" panose="02000403030000020003" pitchFamily="2" charset="0"/>
            </a:endParaRPr>
          </a:p>
        </p:txBody>
      </p:sp>
      <p:sp>
        <p:nvSpPr>
          <p:cNvPr id="30" name="TextBox 29">
            <a:extLst>
              <a:ext uri="{FF2B5EF4-FFF2-40B4-BE49-F238E27FC236}">
                <a16:creationId xmlns:a16="http://schemas.microsoft.com/office/drawing/2014/main" id="{C98CBC3E-1840-42D5-A236-06510DAD4714}"/>
              </a:ext>
            </a:extLst>
          </p:cNvPr>
          <p:cNvSpPr txBox="1">
            <a:spLocks noChangeArrowheads="1"/>
          </p:cNvSpPr>
          <p:nvPr/>
        </p:nvSpPr>
        <p:spPr bwMode="auto">
          <a:xfrm>
            <a:off x="7789429" y="3308496"/>
            <a:ext cx="1533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Anthropometrics</a:t>
            </a:r>
            <a:endParaRPr lang="en-US" altLang="en-US" sz="1400" b="0" dirty="0">
              <a:solidFill>
                <a:schemeClr val="accent6">
                  <a:lumMod val="50000"/>
                </a:schemeClr>
              </a:solidFill>
              <a:latin typeface="Univers LT 45 Light" panose="02000403030000020003" pitchFamily="2" charset="0"/>
            </a:endParaRPr>
          </a:p>
        </p:txBody>
      </p:sp>
      <p:sp>
        <p:nvSpPr>
          <p:cNvPr id="31" name="TextBox 30">
            <a:extLst>
              <a:ext uri="{FF2B5EF4-FFF2-40B4-BE49-F238E27FC236}">
                <a16:creationId xmlns:a16="http://schemas.microsoft.com/office/drawing/2014/main" id="{075DC776-7AD6-40EC-9334-5760BD5B04A2}"/>
              </a:ext>
            </a:extLst>
          </p:cNvPr>
          <p:cNvSpPr txBox="1">
            <a:spLocks noChangeArrowheads="1"/>
          </p:cNvSpPr>
          <p:nvPr/>
        </p:nvSpPr>
        <p:spPr bwMode="auto">
          <a:xfrm>
            <a:off x="6378556" y="2997383"/>
            <a:ext cx="915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Fatigue</a:t>
            </a:r>
            <a:endParaRPr lang="en-US" altLang="en-US" sz="1400" b="0" dirty="0">
              <a:solidFill>
                <a:srgbClr val="FF0000"/>
              </a:solidFill>
              <a:latin typeface="Univers LT 45 Light" panose="02000403030000020003" pitchFamily="2" charset="0"/>
            </a:endParaRPr>
          </a:p>
        </p:txBody>
      </p:sp>
      <p:sp>
        <p:nvSpPr>
          <p:cNvPr id="32" name="TextBox 31">
            <a:extLst>
              <a:ext uri="{FF2B5EF4-FFF2-40B4-BE49-F238E27FC236}">
                <a16:creationId xmlns:a16="http://schemas.microsoft.com/office/drawing/2014/main" id="{23E734D2-8345-46D6-BCF2-737F7ED56A50}"/>
              </a:ext>
            </a:extLst>
          </p:cNvPr>
          <p:cNvSpPr txBox="1">
            <a:spLocks noChangeArrowheads="1"/>
          </p:cNvSpPr>
          <p:nvPr/>
        </p:nvSpPr>
        <p:spPr bwMode="auto">
          <a:xfrm>
            <a:off x="8660967" y="2354407"/>
            <a:ext cx="9747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Workload</a:t>
            </a:r>
            <a:endParaRPr lang="en-US" altLang="en-US" sz="1400" b="0" dirty="0">
              <a:solidFill>
                <a:srgbClr val="FF0000"/>
              </a:solidFill>
              <a:latin typeface="Univers LT 45 Light" panose="02000403030000020003" pitchFamily="2" charset="0"/>
            </a:endParaRPr>
          </a:p>
        </p:txBody>
      </p:sp>
      <p:sp>
        <p:nvSpPr>
          <p:cNvPr id="33" name="TextBox 32">
            <a:extLst>
              <a:ext uri="{FF2B5EF4-FFF2-40B4-BE49-F238E27FC236}">
                <a16:creationId xmlns:a16="http://schemas.microsoft.com/office/drawing/2014/main" id="{3244D36D-E911-4636-9D42-92D074D4638B}"/>
              </a:ext>
            </a:extLst>
          </p:cNvPr>
          <p:cNvSpPr txBox="1">
            <a:spLocks noChangeArrowheads="1"/>
          </p:cNvSpPr>
          <p:nvPr/>
        </p:nvSpPr>
        <p:spPr bwMode="auto">
          <a:xfrm>
            <a:off x="7886266" y="2553273"/>
            <a:ext cx="95814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0" dirty="0">
                <a:solidFill>
                  <a:srgbClr val="FF0000"/>
                </a:solidFill>
                <a:latin typeface="Univers LT 45 Light" panose="02000403030000020003" pitchFamily="2" charset="0"/>
              </a:rPr>
              <a:t>Situation</a:t>
            </a:r>
            <a:r>
              <a:rPr lang="en-US" altLang="en-US" sz="2400" b="0" dirty="0">
                <a:solidFill>
                  <a:srgbClr val="FF0000"/>
                </a:solidFill>
                <a:latin typeface="Univers LT 45 Light" panose="02000403030000020003" pitchFamily="2" charset="0"/>
              </a:rPr>
              <a:t> </a:t>
            </a:r>
            <a:br>
              <a:rPr lang="en-US" altLang="en-US" sz="2400" b="0" dirty="0">
                <a:solidFill>
                  <a:srgbClr val="FF0000"/>
                </a:solidFill>
                <a:latin typeface="Univers LT 45 Light" panose="02000403030000020003" pitchFamily="2" charset="0"/>
              </a:rPr>
            </a:br>
            <a:r>
              <a:rPr lang="en-US" altLang="en-US" sz="1400" b="0" dirty="0">
                <a:solidFill>
                  <a:srgbClr val="FF0000"/>
                </a:solidFill>
                <a:latin typeface="Univers LT 45 Light" panose="02000403030000020003" pitchFamily="2" charset="0"/>
              </a:rPr>
              <a:t>awareness</a:t>
            </a:r>
            <a:endParaRPr lang="en-GB" altLang="en-US" sz="1400" b="0" dirty="0">
              <a:solidFill>
                <a:srgbClr val="FF0000"/>
              </a:solidFill>
              <a:latin typeface="Univers LT 45 Light" panose="02000403030000020003" pitchFamily="2" charset="0"/>
            </a:endParaRPr>
          </a:p>
        </p:txBody>
      </p:sp>
      <p:sp>
        <p:nvSpPr>
          <p:cNvPr id="34" name="TextBox 33">
            <a:extLst>
              <a:ext uri="{FF2B5EF4-FFF2-40B4-BE49-F238E27FC236}">
                <a16:creationId xmlns:a16="http://schemas.microsoft.com/office/drawing/2014/main" id="{773271C6-62EB-4F8F-B926-87E2BA89E746}"/>
              </a:ext>
            </a:extLst>
          </p:cNvPr>
          <p:cNvSpPr txBox="1">
            <a:spLocks noChangeArrowheads="1"/>
          </p:cNvSpPr>
          <p:nvPr/>
        </p:nvSpPr>
        <p:spPr bwMode="auto">
          <a:xfrm>
            <a:off x="7067117" y="3621233"/>
            <a:ext cx="652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0" dirty="0">
                <a:solidFill>
                  <a:srgbClr val="FF0000"/>
                </a:solidFill>
                <a:latin typeface="Univers LT 45 Light" panose="02000403030000020003" pitchFamily="2" charset="0"/>
              </a:rPr>
              <a:t>Smells</a:t>
            </a:r>
            <a:endParaRPr lang="en-GB" altLang="en-US" sz="1400" b="0" dirty="0">
              <a:solidFill>
                <a:srgbClr val="FF0000"/>
              </a:solidFill>
              <a:latin typeface="Univers LT 45 Light" panose="02000403030000020003" pitchFamily="2" charset="0"/>
            </a:endParaRPr>
          </a:p>
        </p:txBody>
      </p:sp>
      <p:sp>
        <p:nvSpPr>
          <p:cNvPr id="35" name="TextBox 34">
            <a:extLst>
              <a:ext uri="{FF2B5EF4-FFF2-40B4-BE49-F238E27FC236}">
                <a16:creationId xmlns:a16="http://schemas.microsoft.com/office/drawing/2014/main" id="{90E7EA19-DAAC-4D66-B9D6-DEDFE16F3815}"/>
              </a:ext>
            </a:extLst>
          </p:cNvPr>
          <p:cNvSpPr txBox="1">
            <a:spLocks noChangeArrowheads="1"/>
          </p:cNvSpPr>
          <p:nvPr/>
        </p:nvSpPr>
        <p:spPr bwMode="auto">
          <a:xfrm>
            <a:off x="8660967" y="3594246"/>
            <a:ext cx="1233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0" dirty="0">
                <a:solidFill>
                  <a:srgbClr val="FF0000"/>
                </a:solidFill>
                <a:latin typeface="Univers LT 45 Light" panose="02000403030000020003" pitchFamily="2" charset="0"/>
              </a:rPr>
              <a:t>Cosmic effects</a:t>
            </a:r>
            <a:endParaRPr lang="en-GB" altLang="en-US" sz="1400" b="0" dirty="0">
              <a:solidFill>
                <a:srgbClr val="FF0000"/>
              </a:solidFill>
              <a:latin typeface="Univers LT 45 Light" panose="02000403030000020003" pitchFamily="2" charset="0"/>
            </a:endParaRPr>
          </a:p>
        </p:txBody>
      </p:sp>
      <p:sp>
        <p:nvSpPr>
          <p:cNvPr id="36" name="TextBox 35">
            <a:extLst>
              <a:ext uri="{FF2B5EF4-FFF2-40B4-BE49-F238E27FC236}">
                <a16:creationId xmlns:a16="http://schemas.microsoft.com/office/drawing/2014/main" id="{B8077D85-0EEE-4907-947F-E4D1AD105B50}"/>
              </a:ext>
            </a:extLst>
          </p:cNvPr>
          <p:cNvSpPr txBox="1">
            <a:spLocks noChangeArrowheads="1"/>
          </p:cNvSpPr>
          <p:nvPr/>
        </p:nvSpPr>
        <p:spPr bwMode="auto">
          <a:xfrm>
            <a:off x="6059437" y="1772653"/>
            <a:ext cx="1056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0" dirty="0">
                <a:solidFill>
                  <a:schemeClr val="accent6">
                    <a:lumMod val="50000"/>
                  </a:schemeClr>
                </a:solidFill>
                <a:latin typeface="Univers LT 45 Light" panose="02000403030000020003" pitchFamily="2" charset="0"/>
              </a:rPr>
              <a:t>Automation</a:t>
            </a:r>
            <a:endParaRPr lang="en-GB" altLang="en-US" sz="1400" b="0" dirty="0">
              <a:solidFill>
                <a:schemeClr val="accent6">
                  <a:lumMod val="50000"/>
                </a:schemeClr>
              </a:solidFill>
              <a:latin typeface="Univers LT 45 Light" panose="02000403030000020003" pitchFamily="2" charset="0"/>
            </a:endParaRPr>
          </a:p>
        </p:txBody>
      </p:sp>
      <p:sp>
        <p:nvSpPr>
          <p:cNvPr id="37" name="TextBox 36">
            <a:extLst>
              <a:ext uri="{FF2B5EF4-FFF2-40B4-BE49-F238E27FC236}">
                <a16:creationId xmlns:a16="http://schemas.microsoft.com/office/drawing/2014/main" id="{DC165A63-86E8-4086-9221-B749FBDE3562}"/>
              </a:ext>
            </a:extLst>
          </p:cNvPr>
          <p:cNvSpPr txBox="1">
            <a:spLocks noChangeArrowheads="1"/>
          </p:cNvSpPr>
          <p:nvPr/>
        </p:nvSpPr>
        <p:spPr bwMode="auto">
          <a:xfrm>
            <a:off x="7054416" y="1627333"/>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Decision making</a:t>
            </a:r>
            <a:endParaRPr lang="en-US" altLang="en-US" sz="1400" b="0" dirty="0">
              <a:solidFill>
                <a:schemeClr val="accent6">
                  <a:lumMod val="50000"/>
                </a:schemeClr>
              </a:solidFill>
              <a:latin typeface="Univers LT 45 Light" panose="02000403030000020003" pitchFamily="2" charset="0"/>
            </a:endParaRPr>
          </a:p>
        </p:txBody>
      </p:sp>
      <p:sp>
        <p:nvSpPr>
          <p:cNvPr id="38" name="TextBox 37">
            <a:extLst>
              <a:ext uri="{FF2B5EF4-FFF2-40B4-BE49-F238E27FC236}">
                <a16:creationId xmlns:a16="http://schemas.microsoft.com/office/drawing/2014/main" id="{1A6AE0E0-C207-4304-8CA4-22DF43D2255C}"/>
              </a:ext>
            </a:extLst>
          </p:cNvPr>
          <p:cNvSpPr txBox="1">
            <a:spLocks noChangeArrowheads="1"/>
          </p:cNvSpPr>
          <p:nvPr/>
        </p:nvSpPr>
        <p:spPr bwMode="auto">
          <a:xfrm>
            <a:off x="4760479" y="2046433"/>
            <a:ext cx="765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Error</a:t>
            </a:r>
            <a:endParaRPr lang="en-US" altLang="en-US" sz="1400" b="0" dirty="0">
              <a:solidFill>
                <a:srgbClr val="FF0000"/>
              </a:solidFill>
              <a:latin typeface="Univers LT 45 Light" panose="02000403030000020003" pitchFamily="2" charset="0"/>
            </a:endParaRPr>
          </a:p>
        </p:txBody>
      </p:sp>
      <p:sp>
        <p:nvSpPr>
          <p:cNvPr id="39" name="TextBox 38">
            <a:extLst>
              <a:ext uri="{FF2B5EF4-FFF2-40B4-BE49-F238E27FC236}">
                <a16:creationId xmlns:a16="http://schemas.microsoft.com/office/drawing/2014/main" id="{E2A3981A-6443-4A32-A4BC-6255A4C461CF}"/>
              </a:ext>
            </a:extLst>
          </p:cNvPr>
          <p:cNvSpPr txBox="1">
            <a:spLocks noChangeArrowheads="1"/>
          </p:cNvSpPr>
          <p:nvPr/>
        </p:nvSpPr>
        <p:spPr bwMode="auto">
          <a:xfrm>
            <a:off x="7427479" y="2281383"/>
            <a:ext cx="766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Skills</a:t>
            </a:r>
            <a:endParaRPr lang="en-US" altLang="en-US" sz="1400" b="0" dirty="0">
              <a:solidFill>
                <a:srgbClr val="FF0000"/>
              </a:solidFill>
              <a:latin typeface="Univers LT 45 Light" panose="02000403030000020003" pitchFamily="2" charset="0"/>
            </a:endParaRPr>
          </a:p>
        </p:txBody>
      </p:sp>
      <p:sp>
        <p:nvSpPr>
          <p:cNvPr id="40" name="TextBox 39">
            <a:extLst>
              <a:ext uri="{FF2B5EF4-FFF2-40B4-BE49-F238E27FC236}">
                <a16:creationId xmlns:a16="http://schemas.microsoft.com/office/drawing/2014/main" id="{35E8EB45-07CF-498E-AB7A-1675D5EB0973}"/>
              </a:ext>
            </a:extLst>
          </p:cNvPr>
          <p:cNvSpPr txBox="1">
            <a:spLocks noChangeArrowheads="1"/>
          </p:cNvSpPr>
          <p:nvPr/>
        </p:nvSpPr>
        <p:spPr bwMode="auto">
          <a:xfrm>
            <a:off x="7057591" y="1973408"/>
            <a:ext cx="696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Stress</a:t>
            </a:r>
            <a:endParaRPr lang="en-US" altLang="en-US" sz="1400" b="0" dirty="0">
              <a:solidFill>
                <a:srgbClr val="FF0000"/>
              </a:solidFill>
              <a:latin typeface="Univers LT 45 Light" panose="02000403030000020003" pitchFamily="2" charset="0"/>
            </a:endParaRPr>
          </a:p>
        </p:txBody>
      </p:sp>
      <p:sp>
        <p:nvSpPr>
          <p:cNvPr id="41" name="TextBox 40">
            <a:extLst>
              <a:ext uri="{FF2B5EF4-FFF2-40B4-BE49-F238E27FC236}">
                <a16:creationId xmlns:a16="http://schemas.microsoft.com/office/drawing/2014/main" id="{26798E25-89D1-4ECC-82F3-11EE3E12B7F5}"/>
              </a:ext>
            </a:extLst>
          </p:cNvPr>
          <p:cNvSpPr txBox="1">
            <a:spLocks noChangeArrowheads="1"/>
          </p:cNvSpPr>
          <p:nvPr/>
        </p:nvSpPr>
        <p:spPr bwMode="auto">
          <a:xfrm>
            <a:off x="4923992" y="3228432"/>
            <a:ext cx="1158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Human Machine Interaction</a:t>
            </a:r>
            <a:endParaRPr lang="en-US" altLang="en-US" sz="1400" b="0" dirty="0">
              <a:solidFill>
                <a:srgbClr val="FF0000"/>
              </a:solidFill>
              <a:latin typeface="Univers LT 45 Light" panose="02000403030000020003" pitchFamily="2" charset="0"/>
            </a:endParaRPr>
          </a:p>
        </p:txBody>
      </p:sp>
      <p:sp>
        <p:nvSpPr>
          <p:cNvPr id="42" name="TextBox 41">
            <a:extLst>
              <a:ext uri="{FF2B5EF4-FFF2-40B4-BE49-F238E27FC236}">
                <a16:creationId xmlns:a16="http://schemas.microsoft.com/office/drawing/2014/main" id="{40F34B68-B4A0-4235-97D7-30F8D2662C33}"/>
              </a:ext>
            </a:extLst>
          </p:cNvPr>
          <p:cNvSpPr txBox="1">
            <a:spLocks noChangeArrowheads="1"/>
          </p:cNvSpPr>
          <p:nvPr/>
        </p:nvSpPr>
        <p:spPr bwMode="auto">
          <a:xfrm>
            <a:off x="9034029" y="2932257"/>
            <a:ext cx="1298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Spatial disorientation</a:t>
            </a:r>
            <a:endParaRPr lang="en-US" altLang="en-US" sz="1400" b="0" dirty="0">
              <a:solidFill>
                <a:srgbClr val="FF0000"/>
              </a:solidFill>
              <a:latin typeface="Univers LT 45 Light" panose="02000403030000020003" pitchFamily="2" charset="0"/>
            </a:endParaRPr>
          </a:p>
        </p:txBody>
      </p:sp>
      <p:sp>
        <p:nvSpPr>
          <p:cNvPr id="43" name="TextBox 42">
            <a:extLst>
              <a:ext uri="{FF2B5EF4-FFF2-40B4-BE49-F238E27FC236}">
                <a16:creationId xmlns:a16="http://schemas.microsoft.com/office/drawing/2014/main" id="{3AC39041-F557-49B2-AFE7-8B5B9EC1CB05}"/>
              </a:ext>
            </a:extLst>
          </p:cNvPr>
          <p:cNvSpPr txBox="1">
            <a:spLocks noChangeArrowheads="1"/>
          </p:cNvSpPr>
          <p:nvPr/>
        </p:nvSpPr>
        <p:spPr bwMode="auto">
          <a:xfrm>
            <a:off x="5909828" y="3508521"/>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Perception</a:t>
            </a:r>
            <a:endParaRPr lang="en-US" altLang="en-US" sz="1400" b="0" dirty="0">
              <a:solidFill>
                <a:srgbClr val="FF0000"/>
              </a:solidFill>
              <a:latin typeface="Univers LT 45 Light" panose="02000403030000020003" pitchFamily="2" charset="0"/>
            </a:endParaRPr>
          </a:p>
        </p:txBody>
      </p:sp>
      <p:sp>
        <p:nvSpPr>
          <p:cNvPr id="44" name="TextBox 43">
            <a:extLst>
              <a:ext uri="{FF2B5EF4-FFF2-40B4-BE49-F238E27FC236}">
                <a16:creationId xmlns:a16="http://schemas.microsoft.com/office/drawing/2014/main" id="{0E698586-5585-4A5C-8E4C-79B750C50ED3}"/>
              </a:ext>
            </a:extLst>
          </p:cNvPr>
          <p:cNvSpPr txBox="1">
            <a:spLocks noChangeArrowheads="1"/>
          </p:cNvSpPr>
          <p:nvPr/>
        </p:nvSpPr>
        <p:spPr bwMode="auto">
          <a:xfrm>
            <a:off x="3603192" y="1732108"/>
            <a:ext cx="14589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Communication</a:t>
            </a:r>
            <a:endParaRPr lang="en-US" altLang="en-US" sz="1400" b="0" dirty="0">
              <a:solidFill>
                <a:srgbClr val="FF0000"/>
              </a:solidFill>
              <a:latin typeface="Univers LT 45 Light" panose="02000403030000020003" pitchFamily="2" charset="0"/>
            </a:endParaRPr>
          </a:p>
        </p:txBody>
      </p:sp>
      <p:sp>
        <p:nvSpPr>
          <p:cNvPr id="45" name="TextBox 44">
            <a:extLst>
              <a:ext uri="{FF2B5EF4-FFF2-40B4-BE49-F238E27FC236}">
                <a16:creationId xmlns:a16="http://schemas.microsoft.com/office/drawing/2014/main" id="{3911F0E1-D9E1-4C27-9AA2-0495477E98B3}"/>
              </a:ext>
            </a:extLst>
          </p:cNvPr>
          <p:cNvSpPr txBox="1">
            <a:spLocks noChangeArrowheads="1"/>
          </p:cNvSpPr>
          <p:nvPr/>
        </p:nvSpPr>
        <p:spPr bwMode="auto">
          <a:xfrm>
            <a:off x="6178117" y="3858005"/>
            <a:ext cx="14589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rgbClr val="FF0000"/>
                </a:solidFill>
                <a:latin typeface="Univers LT 45 Light" panose="02000403030000020003" pitchFamily="2" charset="0"/>
              </a:rPr>
              <a:t>Conditioning </a:t>
            </a:r>
            <a:endParaRPr lang="en-US" altLang="en-US" sz="1400" b="0" dirty="0">
              <a:solidFill>
                <a:srgbClr val="FF0000"/>
              </a:solidFill>
              <a:latin typeface="Univers LT 45 Light" panose="02000403030000020003" pitchFamily="2" charset="0"/>
            </a:endParaRPr>
          </a:p>
        </p:txBody>
      </p:sp>
      <p:sp>
        <p:nvSpPr>
          <p:cNvPr id="46" name="TextBox 45">
            <a:extLst>
              <a:ext uri="{FF2B5EF4-FFF2-40B4-BE49-F238E27FC236}">
                <a16:creationId xmlns:a16="http://schemas.microsoft.com/office/drawing/2014/main" id="{38717E81-E167-4FB5-A014-C4710FA2B43D}"/>
              </a:ext>
            </a:extLst>
          </p:cNvPr>
          <p:cNvSpPr txBox="1">
            <a:spLocks noChangeArrowheads="1"/>
          </p:cNvSpPr>
          <p:nvPr/>
        </p:nvSpPr>
        <p:spPr bwMode="auto">
          <a:xfrm>
            <a:off x="6169889" y="5467193"/>
            <a:ext cx="2167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GB" altLang="en-US" sz="1400" b="0" dirty="0">
                <a:solidFill>
                  <a:schemeClr val="accent6">
                    <a:lumMod val="50000"/>
                  </a:schemeClr>
                </a:solidFill>
                <a:latin typeface="Univers LT 45 Light" panose="02000403030000020003" pitchFamily="2" charset="0"/>
              </a:rPr>
              <a:t>Counselling Psychology </a:t>
            </a:r>
            <a:endParaRPr lang="en-US" altLang="en-US" sz="1400" b="0" dirty="0">
              <a:solidFill>
                <a:schemeClr val="accent6">
                  <a:lumMod val="50000"/>
                </a:schemeClr>
              </a:solidFill>
              <a:latin typeface="Univers LT 45 Light" panose="02000403030000020003" pitchFamily="2" charset="0"/>
            </a:endParaRPr>
          </a:p>
        </p:txBody>
      </p:sp>
      <p:pic>
        <p:nvPicPr>
          <p:cNvPr id="47" name="Picture 46">
            <a:extLst>
              <a:ext uri="{FF2B5EF4-FFF2-40B4-BE49-F238E27FC236}">
                <a16:creationId xmlns:a16="http://schemas.microsoft.com/office/drawing/2014/main" id="{8E9C215D-6AE6-441E-ACB7-2BCB2870FFC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3333" l="9928" r="89992">
                        <a14:foregroundMark x1="68375" y1="48490" x2="65813" y2="41094"/>
                        <a14:foregroundMark x1="54043" y1="37240" x2="52522" y2="32344"/>
                        <a14:foregroundMark x1="58767" y1="35260" x2="58767" y2="35260"/>
                        <a14:foregroundMark x1="57886" y1="35417" x2="55084" y2="32917"/>
                        <a14:foregroundMark x1="49800" y1="36094" x2="52522" y2="34323"/>
                        <a14:foregroundMark x1="56845" y1="44740" x2="68775" y2="44010"/>
                        <a14:foregroundMark x1="73659" y1="46094" x2="73659" y2="46094"/>
                        <a14:foregroundMark x1="70056" y1="50573" x2="60448" y2="49427"/>
                        <a14:foregroundMark x1="60448" y1="90677" x2="60448" y2="90677"/>
                        <a14:foregroundMark x1="59808" y1="93333" x2="59808" y2="93333"/>
                        <a14:foregroundMark x1="27142" y1="42500" x2="22258" y2="40000"/>
                        <a14:foregroundMark x1="20096" y1="40000" x2="18815" y2="40156"/>
                        <a14:foregroundMark x1="49159" y1="28490" x2="57486" y2="27760"/>
                        <a14:foregroundMark x1="45316" y1="23073" x2="51481" y2="21094"/>
                        <a14:foregroundMark x1="27622" y1="39583" x2="27622" y2="39583"/>
                        <a14:foregroundMark x1="21857" y1="36510" x2="21857" y2="36510"/>
                        <a14:foregroundMark x1="18175" y1="38906" x2="18175" y2="38906"/>
                        <a14:foregroundMark x1="18175" y1="40990" x2="18175" y2="40990"/>
                      </a14:backgroundRemoval>
                    </a14:imgEffect>
                  </a14:imgLayer>
                </a14:imgProps>
              </a:ext>
            </a:extLst>
          </a:blip>
          <a:stretch>
            <a:fillRect/>
          </a:stretch>
        </p:blipFill>
        <p:spPr>
          <a:xfrm>
            <a:off x="10372918" y="3290955"/>
            <a:ext cx="1239344" cy="1905156"/>
          </a:xfrm>
          <a:prstGeom prst="rect">
            <a:avLst/>
          </a:prstGeom>
        </p:spPr>
      </p:pic>
      <p:pic>
        <p:nvPicPr>
          <p:cNvPr id="48" name="Picture 47">
            <a:extLst>
              <a:ext uri="{FF2B5EF4-FFF2-40B4-BE49-F238E27FC236}">
                <a16:creationId xmlns:a16="http://schemas.microsoft.com/office/drawing/2014/main" id="{640545C8-0270-46D6-AF98-34B561048CB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33" b="91423" l="10000" r="90000">
                        <a14:foregroundMark x1="30854" y1="66527" x2="31463" y2="51255"/>
                        <a14:foregroundMark x1="31463" y1="51255" x2="37073" y2="56067"/>
                        <a14:foregroundMark x1="37073" y1="56067" x2="40000" y2="77197"/>
                        <a14:foregroundMark x1="40000" y1="77197" x2="67439" y2="74268"/>
                        <a14:foregroundMark x1="67439" y1="74268" x2="70732" y2="58577"/>
                        <a14:foregroundMark x1="70732" y1="58577" x2="63902" y2="48117"/>
                        <a14:foregroundMark x1="63902" y1="48117" x2="51585" y2="57322"/>
                        <a14:foregroundMark x1="51585" y1="57322" x2="51707" y2="30335"/>
                        <a14:foregroundMark x1="51707" y1="30335" x2="46707" y2="20921"/>
                        <a14:foregroundMark x1="46707" y1="20921" x2="64512" y2="25105"/>
                        <a14:foregroundMark x1="64512" y1="25105" x2="70244" y2="30753"/>
                        <a14:foregroundMark x1="70244" y1="30753" x2="72195" y2="20502"/>
                        <a14:foregroundMark x1="65366" y1="44142" x2="56341" y2="44979"/>
                        <a14:foregroundMark x1="56341" y1="44979" x2="78293" y2="47908"/>
                        <a14:foregroundMark x1="77683" y1="63598" x2="80122" y2="56067"/>
                        <a14:foregroundMark x1="79634" y1="63598" x2="56707" y2="66318"/>
                        <a14:foregroundMark x1="58293" y1="76987" x2="70366" y2="79289"/>
                        <a14:foregroundMark x1="36098" y1="16736" x2="36585" y2="16736"/>
                        <a14:foregroundMark x1="45000" y1="14854" x2="45000" y2="14854"/>
                        <a14:foregroundMark x1="63171" y1="21967" x2="62805" y2="14435"/>
                        <a14:foregroundMark x1="44146" y1="29079" x2="46707" y2="15900"/>
                        <a14:foregroundMark x1="46707" y1="15900" x2="46829" y2="15481"/>
                        <a14:foregroundMark x1="32805" y1="44979" x2="38780" y2="50209"/>
                        <a14:foregroundMark x1="38780" y1="50209" x2="40366" y2="48117"/>
                        <a14:foregroundMark x1="43659" y1="48536" x2="36585" y2="45397"/>
                        <a14:foregroundMark x1="36585" y1="45397" x2="30976" y2="39958"/>
                        <a14:foregroundMark x1="35000" y1="79707" x2="43659" y2="78870"/>
                        <a14:foregroundMark x1="43659" y1="78870" x2="37439" y2="82218"/>
                        <a14:foregroundMark x1="43537" y1="82008" x2="39634" y2="83682"/>
                        <a14:foregroundMark x1="87317" y1="76569" x2="86707" y2="80753"/>
                        <a14:foregroundMark x1="85488" y1="86192" x2="87073" y2="83473"/>
                        <a14:foregroundMark x1="83171" y1="89540" x2="83171" y2="89540"/>
                        <a14:foregroundMark x1="73537" y1="89331" x2="73537" y2="82218"/>
                        <a14:foregroundMark x1="84634" y1="82636" x2="83659" y2="87238"/>
                        <a14:foregroundMark x1="82439" y1="83054" x2="81463" y2="91423"/>
                        <a14:foregroundMark x1="62927" y1="64854" x2="60122" y2="60669"/>
                      </a14:backgroundRemoval>
                    </a14:imgEffect>
                  </a14:imgLayer>
                </a14:imgProps>
              </a:ext>
            </a:extLst>
          </a:blip>
          <a:stretch>
            <a:fillRect/>
          </a:stretch>
        </p:blipFill>
        <p:spPr>
          <a:xfrm>
            <a:off x="130559" y="3755431"/>
            <a:ext cx="1980382" cy="1154418"/>
          </a:xfrm>
          <a:prstGeom prst="rect">
            <a:avLst/>
          </a:prstGeom>
        </p:spPr>
      </p:pic>
    </p:spTree>
    <p:extLst>
      <p:ext uri="{BB962C8B-B14F-4D97-AF65-F5344CB8AC3E}">
        <p14:creationId xmlns:p14="http://schemas.microsoft.com/office/powerpoint/2010/main" val="214628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1C1D99-E10E-4779-BC59-A6BC519758FC}"/>
              </a:ext>
            </a:extLst>
          </p:cNvPr>
          <p:cNvSpPr>
            <a:spLocks noGrp="1"/>
          </p:cNvSpPr>
          <p:nvPr>
            <p:ph type="body" sz="quarter" idx="10"/>
          </p:nvPr>
        </p:nvSpPr>
        <p:spPr/>
        <p:txBody>
          <a:bodyPr/>
          <a:lstStyle/>
          <a:p>
            <a:r>
              <a:rPr lang="en-GB" dirty="0"/>
              <a:t>The Performance zone</a:t>
            </a:r>
          </a:p>
        </p:txBody>
      </p:sp>
      <p:sp>
        <p:nvSpPr>
          <p:cNvPr id="3" name="Text Placeholder 2">
            <a:extLst>
              <a:ext uri="{FF2B5EF4-FFF2-40B4-BE49-F238E27FC236}">
                <a16:creationId xmlns:a16="http://schemas.microsoft.com/office/drawing/2014/main" id="{415FAFAC-D543-4FFF-893F-59F964E7611E}"/>
              </a:ext>
            </a:extLst>
          </p:cNvPr>
          <p:cNvSpPr>
            <a:spLocks noGrp="1"/>
          </p:cNvSpPr>
          <p:nvPr>
            <p:ph type="body" sz="quarter" idx="11"/>
          </p:nvPr>
        </p:nvSpPr>
        <p:spPr>
          <a:xfrm>
            <a:off x="389868" y="2161302"/>
            <a:ext cx="11359220" cy="3702057"/>
          </a:xfrm>
        </p:spPr>
        <p:txBody>
          <a:bodyPr/>
          <a:lstStyle/>
          <a:p>
            <a:r>
              <a:rPr lang="en-GB" sz="1400" dirty="0"/>
              <a:t>Here is Sam, they come to work everyday and perform to the best of their ability, yet they are surrounded by performance influencing factors (PIFS). Just look at all the things around Sam that may influence their performance!</a:t>
            </a:r>
          </a:p>
          <a:p>
            <a:endParaRPr lang="en-GB" dirty="0"/>
          </a:p>
        </p:txBody>
      </p:sp>
      <p:sp>
        <p:nvSpPr>
          <p:cNvPr id="4" name="Text Placeholder 3">
            <a:extLst>
              <a:ext uri="{FF2B5EF4-FFF2-40B4-BE49-F238E27FC236}">
                <a16:creationId xmlns:a16="http://schemas.microsoft.com/office/drawing/2014/main" id="{2F701770-AA80-42D2-B586-0EE1FED6A274}"/>
              </a:ext>
            </a:extLst>
          </p:cNvPr>
          <p:cNvSpPr>
            <a:spLocks noGrp="1"/>
          </p:cNvSpPr>
          <p:nvPr>
            <p:ph type="body" sz="quarter" idx="12"/>
          </p:nvPr>
        </p:nvSpPr>
        <p:spPr>
          <a:xfrm>
            <a:off x="389868" y="1513581"/>
            <a:ext cx="10472096" cy="464344"/>
          </a:xfrm>
        </p:spPr>
        <p:txBody>
          <a:bodyPr/>
          <a:lstStyle/>
          <a:p>
            <a:r>
              <a:rPr lang="en-GB" sz="1800" dirty="0"/>
              <a:t>The performance zone is a great tool when visualising all the things around us that affect our behaviour, they can both effect us in good and bad ways.</a:t>
            </a:r>
          </a:p>
          <a:p>
            <a:endParaRPr lang="en-GB" dirty="0"/>
          </a:p>
        </p:txBody>
      </p:sp>
      <p:sp>
        <p:nvSpPr>
          <p:cNvPr id="5" name="TextBox 4">
            <a:extLst>
              <a:ext uri="{FF2B5EF4-FFF2-40B4-BE49-F238E27FC236}">
                <a16:creationId xmlns:a16="http://schemas.microsoft.com/office/drawing/2014/main" id="{7087B6B6-C220-4433-A4A7-B32415DED109}"/>
              </a:ext>
            </a:extLst>
          </p:cNvPr>
          <p:cNvSpPr txBox="1"/>
          <p:nvPr/>
        </p:nvSpPr>
        <p:spPr>
          <a:xfrm>
            <a:off x="8755509" y="2730645"/>
            <a:ext cx="2993579" cy="2893100"/>
          </a:xfrm>
          <a:prstGeom prst="rect">
            <a:avLst/>
          </a:prstGeom>
          <a:noFill/>
        </p:spPr>
        <p:txBody>
          <a:bodyPr wrap="square" rtlCol="0">
            <a:spAutoFit/>
          </a:bodyPr>
          <a:lstStyle/>
          <a:p>
            <a:r>
              <a:rPr lang="en-GB" sz="1400" dirty="0">
                <a:solidFill>
                  <a:srgbClr val="FFC000"/>
                </a:solidFill>
              </a:rPr>
              <a:t>Organisational</a:t>
            </a:r>
            <a:r>
              <a:rPr lang="en-GB" sz="1400" dirty="0"/>
              <a:t> – the PIFs that are introduced by the organisation.</a:t>
            </a:r>
          </a:p>
          <a:p>
            <a:endParaRPr lang="en-GB" sz="1400" dirty="0"/>
          </a:p>
          <a:p>
            <a:r>
              <a:rPr lang="en-GB" sz="1400" dirty="0">
                <a:solidFill>
                  <a:srgbClr val="00B0F0"/>
                </a:solidFill>
              </a:rPr>
              <a:t>Personal </a:t>
            </a:r>
            <a:r>
              <a:rPr lang="en-GB" sz="1400" dirty="0"/>
              <a:t>– the PIFs that we build throughout our lives at work and at home. We cannot leave these PIFS at home and they may affect us at work.</a:t>
            </a:r>
          </a:p>
          <a:p>
            <a:endParaRPr lang="en-GB" sz="1400" dirty="0"/>
          </a:p>
          <a:p>
            <a:r>
              <a:rPr lang="en-GB" sz="1400" dirty="0"/>
              <a:t>It is important to remember that we may not be able to fix some of the PIFS around Sam, sometimes just acknowledging them can help.  </a:t>
            </a:r>
          </a:p>
        </p:txBody>
      </p:sp>
      <p:pic>
        <p:nvPicPr>
          <p:cNvPr id="6" name="Picture 5">
            <a:extLst>
              <a:ext uri="{FF2B5EF4-FFF2-40B4-BE49-F238E27FC236}">
                <a16:creationId xmlns:a16="http://schemas.microsoft.com/office/drawing/2014/main" id="{FA8CECAD-1ED3-4C62-BE59-39E458216D7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837473B0-CC2E-450A-ABE3-18F120FF3D39}">
                <a1611:picAttrSrcUrl xmlns:a1611="http://schemas.microsoft.com/office/drawing/2016/11/main" r:id="rId4"/>
              </a:ext>
            </a:extLst>
          </a:blip>
          <a:stretch>
            <a:fillRect/>
          </a:stretch>
        </p:blipFill>
        <p:spPr>
          <a:xfrm>
            <a:off x="3038875" y="3478875"/>
            <a:ext cx="1951603" cy="1951603"/>
          </a:xfrm>
          <a:prstGeom prst="rect">
            <a:avLst/>
          </a:prstGeom>
        </p:spPr>
      </p:pic>
      <p:sp>
        <p:nvSpPr>
          <p:cNvPr id="7" name="TextBox 6">
            <a:extLst>
              <a:ext uri="{FF2B5EF4-FFF2-40B4-BE49-F238E27FC236}">
                <a16:creationId xmlns:a16="http://schemas.microsoft.com/office/drawing/2014/main" id="{FD97C9DE-3620-4E43-83C5-BBD4EC5EEE03}"/>
              </a:ext>
            </a:extLst>
          </p:cNvPr>
          <p:cNvSpPr txBox="1"/>
          <p:nvPr/>
        </p:nvSpPr>
        <p:spPr>
          <a:xfrm>
            <a:off x="1154309" y="3145808"/>
            <a:ext cx="2281645" cy="369332"/>
          </a:xfrm>
          <a:prstGeom prst="rect">
            <a:avLst/>
          </a:prstGeom>
          <a:noFill/>
        </p:spPr>
        <p:txBody>
          <a:bodyPr wrap="square" rtlCol="0">
            <a:spAutoFit/>
          </a:bodyPr>
          <a:lstStyle/>
          <a:p>
            <a:r>
              <a:rPr lang="en-GB" dirty="0">
                <a:solidFill>
                  <a:srgbClr val="FFC000"/>
                </a:solidFill>
              </a:rPr>
              <a:t>Training </a:t>
            </a:r>
          </a:p>
        </p:txBody>
      </p:sp>
      <p:sp>
        <p:nvSpPr>
          <p:cNvPr id="8" name="TextBox 7">
            <a:extLst>
              <a:ext uri="{FF2B5EF4-FFF2-40B4-BE49-F238E27FC236}">
                <a16:creationId xmlns:a16="http://schemas.microsoft.com/office/drawing/2014/main" id="{3B005668-4701-4C6B-932F-5B129AEB687B}"/>
              </a:ext>
            </a:extLst>
          </p:cNvPr>
          <p:cNvSpPr txBox="1"/>
          <p:nvPr/>
        </p:nvSpPr>
        <p:spPr>
          <a:xfrm>
            <a:off x="5868917" y="4817455"/>
            <a:ext cx="2281645" cy="369332"/>
          </a:xfrm>
          <a:prstGeom prst="rect">
            <a:avLst/>
          </a:prstGeom>
          <a:noFill/>
        </p:spPr>
        <p:txBody>
          <a:bodyPr wrap="square" rtlCol="0">
            <a:spAutoFit/>
          </a:bodyPr>
          <a:lstStyle/>
          <a:p>
            <a:r>
              <a:rPr lang="en-GB" dirty="0">
                <a:solidFill>
                  <a:srgbClr val="00B0F0"/>
                </a:solidFill>
              </a:rPr>
              <a:t>Past experiences</a:t>
            </a:r>
          </a:p>
        </p:txBody>
      </p:sp>
      <p:sp>
        <p:nvSpPr>
          <p:cNvPr id="9" name="TextBox 8">
            <a:extLst>
              <a:ext uri="{FF2B5EF4-FFF2-40B4-BE49-F238E27FC236}">
                <a16:creationId xmlns:a16="http://schemas.microsoft.com/office/drawing/2014/main" id="{795865CF-AA11-4C32-8557-745960E17137}"/>
              </a:ext>
            </a:extLst>
          </p:cNvPr>
          <p:cNvSpPr txBox="1"/>
          <p:nvPr/>
        </p:nvSpPr>
        <p:spPr>
          <a:xfrm>
            <a:off x="1637353" y="4048456"/>
            <a:ext cx="2281645" cy="369332"/>
          </a:xfrm>
          <a:prstGeom prst="rect">
            <a:avLst/>
          </a:prstGeom>
          <a:noFill/>
        </p:spPr>
        <p:txBody>
          <a:bodyPr wrap="square" rtlCol="0">
            <a:spAutoFit/>
          </a:bodyPr>
          <a:lstStyle/>
          <a:p>
            <a:r>
              <a:rPr lang="en-GB" dirty="0">
                <a:solidFill>
                  <a:srgbClr val="FFC000"/>
                </a:solidFill>
              </a:rPr>
              <a:t>Equipment</a:t>
            </a:r>
          </a:p>
        </p:txBody>
      </p:sp>
      <p:sp>
        <p:nvSpPr>
          <p:cNvPr id="10" name="TextBox 9">
            <a:extLst>
              <a:ext uri="{FF2B5EF4-FFF2-40B4-BE49-F238E27FC236}">
                <a16:creationId xmlns:a16="http://schemas.microsoft.com/office/drawing/2014/main" id="{B2532C8C-D892-4D0B-8E05-1F14897DD78C}"/>
              </a:ext>
            </a:extLst>
          </p:cNvPr>
          <p:cNvSpPr txBox="1"/>
          <p:nvPr/>
        </p:nvSpPr>
        <p:spPr>
          <a:xfrm>
            <a:off x="1384628" y="5477088"/>
            <a:ext cx="2281645" cy="369332"/>
          </a:xfrm>
          <a:prstGeom prst="rect">
            <a:avLst/>
          </a:prstGeom>
          <a:noFill/>
        </p:spPr>
        <p:txBody>
          <a:bodyPr wrap="square" rtlCol="0">
            <a:spAutoFit/>
          </a:bodyPr>
          <a:lstStyle/>
          <a:p>
            <a:r>
              <a:rPr lang="en-GB" dirty="0">
                <a:solidFill>
                  <a:srgbClr val="FFC000"/>
                </a:solidFill>
              </a:rPr>
              <a:t>Lighting</a:t>
            </a:r>
          </a:p>
        </p:txBody>
      </p:sp>
      <p:sp>
        <p:nvSpPr>
          <p:cNvPr id="11" name="TextBox 10">
            <a:extLst>
              <a:ext uri="{FF2B5EF4-FFF2-40B4-BE49-F238E27FC236}">
                <a16:creationId xmlns:a16="http://schemas.microsoft.com/office/drawing/2014/main" id="{4EA1BAA2-0EAF-483A-87C2-44322D484676}"/>
              </a:ext>
            </a:extLst>
          </p:cNvPr>
          <p:cNvSpPr txBox="1"/>
          <p:nvPr/>
        </p:nvSpPr>
        <p:spPr>
          <a:xfrm>
            <a:off x="939681" y="4857206"/>
            <a:ext cx="2281645" cy="369332"/>
          </a:xfrm>
          <a:prstGeom prst="rect">
            <a:avLst/>
          </a:prstGeom>
          <a:noFill/>
        </p:spPr>
        <p:txBody>
          <a:bodyPr wrap="square" rtlCol="0">
            <a:spAutoFit/>
          </a:bodyPr>
          <a:lstStyle/>
          <a:p>
            <a:r>
              <a:rPr lang="en-GB" dirty="0">
                <a:solidFill>
                  <a:srgbClr val="FFC000"/>
                </a:solidFill>
              </a:rPr>
              <a:t>Communication</a:t>
            </a:r>
          </a:p>
        </p:txBody>
      </p:sp>
      <p:sp>
        <p:nvSpPr>
          <p:cNvPr id="12" name="TextBox 11">
            <a:extLst>
              <a:ext uri="{FF2B5EF4-FFF2-40B4-BE49-F238E27FC236}">
                <a16:creationId xmlns:a16="http://schemas.microsoft.com/office/drawing/2014/main" id="{DEF23E88-7314-4BF0-8D22-A8514D20E531}"/>
              </a:ext>
            </a:extLst>
          </p:cNvPr>
          <p:cNvSpPr txBox="1"/>
          <p:nvPr/>
        </p:nvSpPr>
        <p:spPr>
          <a:xfrm>
            <a:off x="5948151" y="2980988"/>
            <a:ext cx="2281645" cy="369332"/>
          </a:xfrm>
          <a:prstGeom prst="rect">
            <a:avLst/>
          </a:prstGeom>
          <a:noFill/>
        </p:spPr>
        <p:txBody>
          <a:bodyPr wrap="square" rtlCol="0">
            <a:spAutoFit/>
          </a:bodyPr>
          <a:lstStyle/>
          <a:p>
            <a:r>
              <a:rPr lang="en-GB" dirty="0">
                <a:solidFill>
                  <a:srgbClr val="FFC000"/>
                </a:solidFill>
              </a:rPr>
              <a:t>Noise</a:t>
            </a:r>
          </a:p>
        </p:txBody>
      </p:sp>
      <p:sp>
        <p:nvSpPr>
          <p:cNvPr id="13" name="TextBox 12">
            <a:extLst>
              <a:ext uri="{FF2B5EF4-FFF2-40B4-BE49-F238E27FC236}">
                <a16:creationId xmlns:a16="http://schemas.microsoft.com/office/drawing/2014/main" id="{717F6E8F-52F6-41F6-9577-89B6D025A737}"/>
              </a:ext>
            </a:extLst>
          </p:cNvPr>
          <p:cNvSpPr txBox="1"/>
          <p:nvPr/>
        </p:nvSpPr>
        <p:spPr>
          <a:xfrm>
            <a:off x="4980280" y="3887158"/>
            <a:ext cx="2281645" cy="369332"/>
          </a:xfrm>
          <a:prstGeom prst="rect">
            <a:avLst/>
          </a:prstGeom>
          <a:noFill/>
        </p:spPr>
        <p:txBody>
          <a:bodyPr wrap="square" rtlCol="0">
            <a:spAutoFit/>
          </a:bodyPr>
          <a:lstStyle/>
          <a:p>
            <a:r>
              <a:rPr lang="en-GB" dirty="0">
                <a:solidFill>
                  <a:srgbClr val="FFC000"/>
                </a:solidFill>
              </a:rPr>
              <a:t>Complex systems</a:t>
            </a:r>
          </a:p>
        </p:txBody>
      </p:sp>
      <p:sp>
        <p:nvSpPr>
          <p:cNvPr id="14" name="TextBox 13">
            <a:extLst>
              <a:ext uri="{FF2B5EF4-FFF2-40B4-BE49-F238E27FC236}">
                <a16:creationId xmlns:a16="http://schemas.microsoft.com/office/drawing/2014/main" id="{76F9B52B-3ECD-47E4-8F90-5FEF63039906}"/>
              </a:ext>
            </a:extLst>
          </p:cNvPr>
          <p:cNvSpPr txBox="1"/>
          <p:nvPr/>
        </p:nvSpPr>
        <p:spPr>
          <a:xfrm>
            <a:off x="4737884" y="5097409"/>
            <a:ext cx="2281645" cy="369332"/>
          </a:xfrm>
          <a:prstGeom prst="rect">
            <a:avLst/>
          </a:prstGeom>
          <a:noFill/>
        </p:spPr>
        <p:txBody>
          <a:bodyPr wrap="square" rtlCol="0">
            <a:spAutoFit/>
          </a:bodyPr>
          <a:lstStyle/>
          <a:p>
            <a:r>
              <a:rPr lang="en-GB" dirty="0">
                <a:solidFill>
                  <a:srgbClr val="FFC000"/>
                </a:solidFill>
              </a:rPr>
              <a:t>Time pressures</a:t>
            </a:r>
          </a:p>
        </p:txBody>
      </p:sp>
      <p:sp>
        <p:nvSpPr>
          <p:cNvPr id="15" name="TextBox 14">
            <a:extLst>
              <a:ext uri="{FF2B5EF4-FFF2-40B4-BE49-F238E27FC236}">
                <a16:creationId xmlns:a16="http://schemas.microsoft.com/office/drawing/2014/main" id="{255A516D-4972-4F94-B257-B178813DB9CE}"/>
              </a:ext>
            </a:extLst>
          </p:cNvPr>
          <p:cNvSpPr txBox="1"/>
          <p:nvPr/>
        </p:nvSpPr>
        <p:spPr>
          <a:xfrm>
            <a:off x="2796065" y="3348232"/>
            <a:ext cx="2281645" cy="369332"/>
          </a:xfrm>
          <a:prstGeom prst="rect">
            <a:avLst/>
          </a:prstGeom>
          <a:noFill/>
        </p:spPr>
        <p:txBody>
          <a:bodyPr wrap="square" rtlCol="0">
            <a:spAutoFit/>
          </a:bodyPr>
          <a:lstStyle/>
          <a:p>
            <a:r>
              <a:rPr lang="en-GB" dirty="0">
                <a:solidFill>
                  <a:srgbClr val="FFC000"/>
                </a:solidFill>
              </a:rPr>
              <a:t>Managers</a:t>
            </a:r>
          </a:p>
        </p:txBody>
      </p:sp>
      <p:sp>
        <p:nvSpPr>
          <p:cNvPr id="16" name="TextBox 15">
            <a:extLst>
              <a:ext uri="{FF2B5EF4-FFF2-40B4-BE49-F238E27FC236}">
                <a16:creationId xmlns:a16="http://schemas.microsoft.com/office/drawing/2014/main" id="{611E3C90-4D68-45F9-BEDD-2A2E51BE1AC6}"/>
              </a:ext>
            </a:extLst>
          </p:cNvPr>
          <p:cNvSpPr txBox="1"/>
          <p:nvPr/>
        </p:nvSpPr>
        <p:spPr>
          <a:xfrm>
            <a:off x="3076564" y="5623745"/>
            <a:ext cx="2281645" cy="369332"/>
          </a:xfrm>
          <a:prstGeom prst="rect">
            <a:avLst/>
          </a:prstGeom>
          <a:noFill/>
        </p:spPr>
        <p:txBody>
          <a:bodyPr wrap="square" rtlCol="0">
            <a:spAutoFit/>
          </a:bodyPr>
          <a:lstStyle/>
          <a:p>
            <a:r>
              <a:rPr lang="en-GB" dirty="0">
                <a:solidFill>
                  <a:srgbClr val="FFC000"/>
                </a:solidFill>
              </a:rPr>
              <a:t>Distractions</a:t>
            </a:r>
          </a:p>
        </p:txBody>
      </p:sp>
      <p:sp>
        <p:nvSpPr>
          <p:cNvPr id="17" name="TextBox 16">
            <a:extLst>
              <a:ext uri="{FF2B5EF4-FFF2-40B4-BE49-F238E27FC236}">
                <a16:creationId xmlns:a16="http://schemas.microsoft.com/office/drawing/2014/main" id="{4B779AFE-7910-4C6C-8A57-8010512744D1}"/>
              </a:ext>
            </a:extLst>
          </p:cNvPr>
          <p:cNvSpPr txBox="1"/>
          <p:nvPr/>
        </p:nvSpPr>
        <p:spPr>
          <a:xfrm>
            <a:off x="4342563" y="3472459"/>
            <a:ext cx="2281645" cy="369332"/>
          </a:xfrm>
          <a:prstGeom prst="rect">
            <a:avLst/>
          </a:prstGeom>
          <a:noFill/>
        </p:spPr>
        <p:txBody>
          <a:bodyPr wrap="square" rtlCol="0">
            <a:spAutoFit/>
          </a:bodyPr>
          <a:lstStyle/>
          <a:p>
            <a:r>
              <a:rPr lang="en-GB" dirty="0">
                <a:solidFill>
                  <a:srgbClr val="FFC000"/>
                </a:solidFill>
              </a:rPr>
              <a:t>Team mates</a:t>
            </a:r>
          </a:p>
        </p:txBody>
      </p:sp>
      <p:sp>
        <p:nvSpPr>
          <p:cNvPr id="18" name="TextBox 17">
            <a:extLst>
              <a:ext uri="{FF2B5EF4-FFF2-40B4-BE49-F238E27FC236}">
                <a16:creationId xmlns:a16="http://schemas.microsoft.com/office/drawing/2014/main" id="{20136532-EEBF-417F-8C5E-2128F8F34079}"/>
              </a:ext>
            </a:extLst>
          </p:cNvPr>
          <p:cNvSpPr txBox="1"/>
          <p:nvPr/>
        </p:nvSpPr>
        <p:spPr>
          <a:xfrm>
            <a:off x="4388730" y="4460411"/>
            <a:ext cx="2281645" cy="369332"/>
          </a:xfrm>
          <a:prstGeom prst="rect">
            <a:avLst/>
          </a:prstGeom>
          <a:noFill/>
        </p:spPr>
        <p:txBody>
          <a:bodyPr wrap="square" rtlCol="0">
            <a:spAutoFit/>
          </a:bodyPr>
          <a:lstStyle/>
          <a:p>
            <a:r>
              <a:rPr lang="en-GB" dirty="0">
                <a:solidFill>
                  <a:srgbClr val="FFC000"/>
                </a:solidFill>
              </a:rPr>
              <a:t>Temperature</a:t>
            </a:r>
          </a:p>
        </p:txBody>
      </p:sp>
      <p:sp>
        <p:nvSpPr>
          <p:cNvPr id="19" name="TextBox 18">
            <a:extLst>
              <a:ext uri="{FF2B5EF4-FFF2-40B4-BE49-F238E27FC236}">
                <a16:creationId xmlns:a16="http://schemas.microsoft.com/office/drawing/2014/main" id="{86F2CFEB-5AC0-4581-8B32-3A3001CA7B72}"/>
              </a:ext>
            </a:extLst>
          </p:cNvPr>
          <p:cNvSpPr txBox="1"/>
          <p:nvPr/>
        </p:nvSpPr>
        <p:spPr>
          <a:xfrm>
            <a:off x="4545945" y="3148494"/>
            <a:ext cx="2281645" cy="369332"/>
          </a:xfrm>
          <a:prstGeom prst="rect">
            <a:avLst/>
          </a:prstGeom>
          <a:noFill/>
        </p:spPr>
        <p:txBody>
          <a:bodyPr wrap="square" rtlCol="0">
            <a:spAutoFit/>
          </a:bodyPr>
          <a:lstStyle/>
          <a:p>
            <a:r>
              <a:rPr lang="en-GB" dirty="0">
                <a:solidFill>
                  <a:srgbClr val="00B0F0"/>
                </a:solidFill>
              </a:rPr>
              <a:t>Fatigue</a:t>
            </a:r>
          </a:p>
        </p:txBody>
      </p:sp>
      <p:sp>
        <p:nvSpPr>
          <p:cNvPr id="20" name="TextBox 19">
            <a:extLst>
              <a:ext uri="{FF2B5EF4-FFF2-40B4-BE49-F238E27FC236}">
                <a16:creationId xmlns:a16="http://schemas.microsoft.com/office/drawing/2014/main" id="{6C035C9F-1F68-4F65-8439-2C869F3D1FD6}"/>
              </a:ext>
            </a:extLst>
          </p:cNvPr>
          <p:cNvSpPr txBox="1"/>
          <p:nvPr/>
        </p:nvSpPr>
        <p:spPr>
          <a:xfrm>
            <a:off x="2748329" y="4469414"/>
            <a:ext cx="2281645" cy="369332"/>
          </a:xfrm>
          <a:prstGeom prst="rect">
            <a:avLst/>
          </a:prstGeom>
          <a:noFill/>
        </p:spPr>
        <p:txBody>
          <a:bodyPr wrap="square" rtlCol="0">
            <a:spAutoFit/>
          </a:bodyPr>
          <a:lstStyle/>
          <a:p>
            <a:r>
              <a:rPr lang="en-GB" dirty="0">
                <a:solidFill>
                  <a:srgbClr val="00B0F0"/>
                </a:solidFill>
              </a:rPr>
              <a:t>Stress</a:t>
            </a:r>
          </a:p>
        </p:txBody>
      </p:sp>
      <p:sp>
        <p:nvSpPr>
          <p:cNvPr id="21" name="TextBox 20">
            <a:extLst>
              <a:ext uri="{FF2B5EF4-FFF2-40B4-BE49-F238E27FC236}">
                <a16:creationId xmlns:a16="http://schemas.microsoft.com/office/drawing/2014/main" id="{08C8D251-A275-47F3-95AD-9C96D3F99E17}"/>
              </a:ext>
            </a:extLst>
          </p:cNvPr>
          <p:cNvSpPr txBox="1"/>
          <p:nvPr/>
        </p:nvSpPr>
        <p:spPr>
          <a:xfrm>
            <a:off x="2937786" y="2854402"/>
            <a:ext cx="2281645" cy="369332"/>
          </a:xfrm>
          <a:prstGeom prst="rect">
            <a:avLst/>
          </a:prstGeom>
          <a:noFill/>
        </p:spPr>
        <p:txBody>
          <a:bodyPr wrap="square" rtlCol="0">
            <a:spAutoFit/>
          </a:bodyPr>
          <a:lstStyle/>
          <a:p>
            <a:r>
              <a:rPr lang="en-GB" dirty="0">
                <a:solidFill>
                  <a:srgbClr val="00B0F0"/>
                </a:solidFill>
              </a:rPr>
              <a:t>Complacency</a:t>
            </a:r>
          </a:p>
        </p:txBody>
      </p:sp>
      <p:sp>
        <p:nvSpPr>
          <p:cNvPr id="22" name="TextBox 21">
            <a:extLst>
              <a:ext uri="{FF2B5EF4-FFF2-40B4-BE49-F238E27FC236}">
                <a16:creationId xmlns:a16="http://schemas.microsoft.com/office/drawing/2014/main" id="{740AC668-E848-4B42-8FB1-CFD2714DB31F}"/>
              </a:ext>
            </a:extLst>
          </p:cNvPr>
          <p:cNvSpPr txBox="1"/>
          <p:nvPr/>
        </p:nvSpPr>
        <p:spPr>
          <a:xfrm>
            <a:off x="1520027" y="3645965"/>
            <a:ext cx="2281645" cy="369332"/>
          </a:xfrm>
          <a:prstGeom prst="rect">
            <a:avLst/>
          </a:prstGeom>
          <a:noFill/>
        </p:spPr>
        <p:txBody>
          <a:bodyPr wrap="square" rtlCol="0">
            <a:spAutoFit/>
          </a:bodyPr>
          <a:lstStyle/>
          <a:p>
            <a:r>
              <a:rPr lang="en-GB" dirty="0">
                <a:solidFill>
                  <a:srgbClr val="00B0F0"/>
                </a:solidFill>
              </a:rPr>
              <a:t>Mobility</a:t>
            </a:r>
          </a:p>
        </p:txBody>
      </p:sp>
      <p:sp>
        <p:nvSpPr>
          <p:cNvPr id="23" name="TextBox 22">
            <a:extLst>
              <a:ext uri="{FF2B5EF4-FFF2-40B4-BE49-F238E27FC236}">
                <a16:creationId xmlns:a16="http://schemas.microsoft.com/office/drawing/2014/main" id="{6B92241C-5B85-43AC-B3F6-3808165E0D8F}"/>
              </a:ext>
            </a:extLst>
          </p:cNvPr>
          <p:cNvSpPr txBox="1"/>
          <p:nvPr/>
        </p:nvSpPr>
        <p:spPr>
          <a:xfrm>
            <a:off x="2442000" y="5233243"/>
            <a:ext cx="2281645" cy="369332"/>
          </a:xfrm>
          <a:prstGeom prst="rect">
            <a:avLst/>
          </a:prstGeom>
          <a:noFill/>
        </p:spPr>
        <p:txBody>
          <a:bodyPr wrap="square" rtlCol="0">
            <a:spAutoFit/>
          </a:bodyPr>
          <a:lstStyle/>
          <a:p>
            <a:r>
              <a:rPr lang="en-GB" dirty="0">
                <a:solidFill>
                  <a:srgbClr val="00B0F0"/>
                </a:solidFill>
              </a:rPr>
              <a:t>Alcohol/Drugs</a:t>
            </a:r>
          </a:p>
        </p:txBody>
      </p:sp>
      <p:sp>
        <p:nvSpPr>
          <p:cNvPr id="24" name="TextBox 23">
            <a:extLst>
              <a:ext uri="{FF2B5EF4-FFF2-40B4-BE49-F238E27FC236}">
                <a16:creationId xmlns:a16="http://schemas.microsoft.com/office/drawing/2014/main" id="{186E4F5C-3E86-4261-A50E-37E4FD5218DC}"/>
              </a:ext>
            </a:extLst>
          </p:cNvPr>
          <p:cNvSpPr txBox="1"/>
          <p:nvPr/>
        </p:nvSpPr>
        <p:spPr>
          <a:xfrm>
            <a:off x="1278380" y="4449406"/>
            <a:ext cx="2281645" cy="369332"/>
          </a:xfrm>
          <a:prstGeom prst="rect">
            <a:avLst/>
          </a:prstGeom>
          <a:noFill/>
        </p:spPr>
        <p:txBody>
          <a:bodyPr wrap="square" rtlCol="0">
            <a:spAutoFit/>
          </a:bodyPr>
          <a:lstStyle/>
          <a:p>
            <a:r>
              <a:rPr lang="en-GB" dirty="0">
                <a:solidFill>
                  <a:srgbClr val="00B0F0"/>
                </a:solidFill>
              </a:rPr>
              <a:t>Vision</a:t>
            </a:r>
          </a:p>
        </p:txBody>
      </p:sp>
      <p:sp>
        <p:nvSpPr>
          <p:cNvPr id="25" name="TextBox 24">
            <a:extLst>
              <a:ext uri="{FF2B5EF4-FFF2-40B4-BE49-F238E27FC236}">
                <a16:creationId xmlns:a16="http://schemas.microsoft.com/office/drawing/2014/main" id="{18D45105-A215-4E77-BFF2-ADB63008C3C7}"/>
              </a:ext>
            </a:extLst>
          </p:cNvPr>
          <p:cNvSpPr txBox="1"/>
          <p:nvPr/>
        </p:nvSpPr>
        <p:spPr>
          <a:xfrm>
            <a:off x="4577834" y="5564566"/>
            <a:ext cx="2780985" cy="369332"/>
          </a:xfrm>
          <a:prstGeom prst="rect">
            <a:avLst/>
          </a:prstGeom>
          <a:noFill/>
        </p:spPr>
        <p:txBody>
          <a:bodyPr wrap="square" rtlCol="0">
            <a:spAutoFit/>
          </a:bodyPr>
          <a:lstStyle/>
          <a:p>
            <a:r>
              <a:rPr lang="en-GB" dirty="0">
                <a:solidFill>
                  <a:srgbClr val="00B0F0"/>
                </a:solidFill>
              </a:rPr>
              <a:t>Situational Awareness</a:t>
            </a:r>
          </a:p>
        </p:txBody>
      </p:sp>
      <p:sp>
        <p:nvSpPr>
          <p:cNvPr id="26" name="TextBox 25">
            <a:extLst>
              <a:ext uri="{FF2B5EF4-FFF2-40B4-BE49-F238E27FC236}">
                <a16:creationId xmlns:a16="http://schemas.microsoft.com/office/drawing/2014/main" id="{2A044AE4-F665-4BA1-BF24-D6A3C558E357}"/>
              </a:ext>
            </a:extLst>
          </p:cNvPr>
          <p:cNvSpPr txBox="1"/>
          <p:nvPr/>
        </p:nvSpPr>
        <p:spPr>
          <a:xfrm>
            <a:off x="322301" y="6260827"/>
            <a:ext cx="10539663" cy="307777"/>
          </a:xfrm>
          <a:prstGeom prst="rect">
            <a:avLst/>
          </a:prstGeom>
          <a:noFill/>
        </p:spPr>
        <p:txBody>
          <a:bodyPr wrap="square" rtlCol="0">
            <a:spAutoFit/>
          </a:bodyPr>
          <a:lstStyle/>
          <a:p>
            <a:r>
              <a:rPr lang="en-GB" sz="1400" b="1" dirty="0"/>
              <a:t> Human Factors is about getting the best out of humans and making the workplace a safer place for everyone.</a:t>
            </a:r>
          </a:p>
        </p:txBody>
      </p:sp>
    </p:spTree>
    <p:extLst>
      <p:ext uri="{BB962C8B-B14F-4D97-AF65-F5344CB8AC3E}">
        <p14:creationId xmlns:p14="http://schemas.microsoft.com/office/powerpoint/2010/main" val="231870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A3F710-89ED-4B04-96A8-69FD02ADAA32}"/>
              </a:ext>
            </a:extLst>
          </p:cNvPr>
          <p:cNvSpPr>
            <a:spLocks noGrp="1"/>
          </p:cNvSpPr>
          <p:nvPr>
            <p:ph type="body" sz="quarter" idx="10"/>
          </p:nvPr>
        </p:nvSpPr>
        <p:spPr/>
        <p:txBody>
          <a:bodyPr/>
          <a:lstStyle/>
          <a:p>
            <a:r>
              <a:rPr lang="en-GB" dirty="0"/>
              <a:t>ICAO 5 Principles of Human Performance</a:t>
            </a:r>
          </a:p>
        </p:txBody>
      </p:sp>
      <p:sp>
        <p:nvSpPr>
          <p:cNvPr id="4" name="Text Placeholder 3">
            <a:extLst>
              <a:ext uri="{FF2B5EF4-FFF2-40B4-BE49-F238E27FC236}">
                <a16:creationId xmlns:a16="http://schemas.microsoft.com/office/drawing/2014/main" id="{3AE50551-BAA9-450A-A01C-4629380B3AE5}"/>
              </a:ext>
            </a:extLst>
          </p:cNvPr>
          <p:cNvSpPr>
            <a:spLocks noGrp="1"/>
          </p:cNvSpPr>
          <p:nvPr>
            <p:ph type="body" sz="quarter" idx="12"/>
          </p:nvPr>
        </p:nvSpPr>
        <p:spPr>
          <a:xfrm>
            <a:off x="389868" y="1513581"/>
            <a:ext cx="10684532" cy="464344"/>
          </a:xfrm>
        </p:spPr>
        <p:txBody>
          <a:bodyPr/>
          <a:lstStyle/>
          <a:p>
            <a:r>
              <a:rPr lang="en-GB" dirty="0"/>
              <a:t>The International Civil Aviation Organisation has highlighted five key aspects of Human Performance</a:t>
            </a:r>
          </a:p>
        </p:txBody>
      </p:sp>
      <p:sp>
        <p:nvSpPr>
          <p:cNvPr id="6" name="Title 1">
            <a:extLst>
              <a:ext uri="{FF2B5EF4-FFF2-40B4-BE49-F238E27FC236}">
                <a16:creationId xmlns:a16="http://schemas.microsoft.com/office/drawing/2014/main" id="{A61E8F01-9741-430A-9752-8D9DFFC50568}"/>
              </a:ext>
            </a:extLst>
          </p:cNvPr>
          <p:cNvSpPr txBox="1">
            <a:spLocks/>
          </p:cNvSpPr>
          <p:nvPr/>
        </p:nvSpPr>
        <p:spPr>
          <a:xfrm>
            <a:off x="3769179" y="3083590"/>
            <a:ext cx="4253592" cy="45911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solidFill>
                  <a:srgbClr val="000000"/>
                </a:solidFill>
              </a:rPr>
              <a:t>1: People’s performance is shaped by their capabilities and limitations</a:t>
            </a:r>
          </a:p>
        </p:txBody>
      </p:sp>
      <p:sp>
        <p:nvSpPr>
          <p:cNvPr id="7" name="TextBox 6">
            <a:extLst>
              <a:ext uri="{FF2B5EF4-FFF2-40B4-BE49-F238E27FC236}">
                <a16:creationId xmlns:a16="http://schemas.microsoft.com/office/drawing/2014/main" id="{3AD0E237-941E-4CF2-A49B-A61BA65A3926}"/>
              </a:ext>
            </a:extLst>
          </p:cNvPr>
          <p:cNvSpPr txBox="1"/>
          <p:nvPr/>
        </p:nvSpPr>
        <p:spPr>
          <a:xfrm>
            <a:off x="3438162" y="3690445"/>
            <a:ext cx="5052120" cy="646331"/>
          </a:xfrm>
          <a:prstGeom prst="rect">
            <a:avLst/>
          </a:prstGeom>
          <a:solidFill>
            <a:schemeClr val="accent2"/>
          </a:solidFill>
        </p:spPr>
        <p:txBody>
          <a:bodyPr wrap="square" rtlCol="0">
            <a:spAutoFit/>
          </a:bodyPr>
          <a:lstStyle/>
          <a:p>
            <a:pPr algn="ctr"/>
            <a:r>
              <a:rPr lang="en-GB" sz="3600" b="1" dirty="0">
                <a:solidFill>
                  <a:schemeClr val="bg1"/>
                </a:solidFill>
                <a:latin typeface="+mj-lt"/>
              </a:rPr>
              <a:t>Human Performance</a:t>
            </a:r>
          </a:p>
        </p:txBody>
      </p:sp>
      <p:sp>
        <p:nvSpPr>
          <p:cNvPr id="8" name="Title 1">
            <a:extLst>
              <a:ext uri="{FF2B5EF4-FFF2-40B4-BE49-F238E27FC236}">
                <a16:creationId xmlns:a16="http://schemas.microsoft.com/office/drawing/2014/main" id="{2C9A34D2-7498-415E-8EDE-A4EC02054EAA}"/>
              </a:ext>
            </a:extLst>
          </p:cNvPr>
          <p:cNvSpPr txBox="1">
            <a:spLocks/>
          </p:cNvSpPr>
          <p:nvPr/>
        </p:nvSpPr>
        <p:spPr>
          <a:xfrm>
            <a:off x="8925063" y="3412549"/>
            <a:ext cx="26733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solidFill>
                  <a:schemeClr val="accent6">
                    <a:lumMod val="50000"/>
                  </a:schemeClr>
                </a:solidFill>
              </a:rPr>
              <a:t>2: People perform in ways that make sense to them</a:t>
            </a:r>
          </a:p>
        </p:txBody>
      </p:sp>
      <p:sp>
        <p:nvSpPr>
          <p:cNvPr id="11" name="Title 1">
            <a:extLst>
              <a:ext uri="{FF2B5EF4-FFF2-40B4-BE49-F238E27FC236}">
                <a16:creationId xmlns:a16="http://schemas.microsoft.com/office/drawing/2014/main" id="{62BF3B73-8FB7-44A6-A21A-72809BBE43F6}"/>
              </a:ext>
            </a:extLst>
          </p:cNvPr>
          <p:cNvSpPr txBox="1">
            <a:spLocks/>
          </p:cNvSpPr>
          <p:nvPr/>
        </p:nvSpPr>
        <p:spPr>
          <a:xfrm>
            <a:off x="6243519" y="5783422"/>
            <a:ext cx="3776327" cy="811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solidFill>
                  <a:schemeClr val="accent6">
                    <a:lumMod val="50000"/>
                  </a:schemeClr>
                </a:solidFill>
              </a:rPr>
              <a:t>3: People adapt to the demands of a complex and dynamic work environment</a:t>
            </a:r>
          </a:p>
        </p:txBody>
      </p:sp>
      <p:sp>
        <p:nvSpPr>
          <p:cNvPr id="13" name="Content Placeholder 16">
            <a:extLst>
              <a:ext uri="{FF2B5EF4-FFF2-40B4-BE49-F238E27FC236}">
                <a16:creationId xmlns:a16="http://schemas.microsoft.com/office/drawing/2014/main" id="{15F457BB-2E44-4E8E-9F3C-7DEAD32931B2}"/>
              </a:ext>
            </a:extLst>
          </p:cNvPr>
          <p:cNvSpPr txBox="1">
            <a:spLocks/>
          </p:cNvSpPr>
          <p:nvPr/>
        </p:nvSpPr>
        <p:spPr>
          <a:xfrm>
            <a:off x="1997115" y="5621702"/>
            <a:ext cx="2909086" cy="829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rgbClr val="000000"/>
                </a:solidFill>
                <a:latin typeface="+mj-lt"/>
              </a:rPr>
              <a:t>4: People assess risk and make trade-offs all the time</a:t>
            </a:r>
          </a:p>
        </p:txBody>
      </p:sp>
      <p:sp>
        <p:nvSpPr>
          <p:cNvPr id="15" name="Title 1">
            <a:extLst>
              <a:ext uri="{FF2B5EF4-FFF2-40B4-BE49-F238E27FC236}">
                <a16:creationId xmlns:a16="http://schemas.microsoft.com/office/drawing/2014/main" id="{05844C23-1501-4074-925F-E04B15D21855}"/>
              </a:ext>
            </a:extLst>
          </p:cNvPr>
          <p:cNvSpPr txBox="1">
            <a:spLocks/>
          </p:cNvSpPr>
          <p:nvPr/>
        </p:nvSpPr>
        <p:spPr>
          <a:xfrm>
            <a:off x="311686" y="3945714"/>
            <a:ext cx="2909086" cy="10006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dirty="0">
                <a:solidFill>
                  <a:srgbClr val="000000"/>
                </a:solidFill>
              </a:rPr>
              <a:t>5: People’s performance is influenced by interactions with other people</a:t>
            </a:r>
          </a:p>
        </p:txBody>
      </p:sp>
      <p:pic>
        <p:nvPicPr>
          <p:cNvPr id="16" name="Picture 15">
            <a:extLst>
              <a:ext uri="{FF2B5EF4-FFF2-40B4-BE49-F238E27FC236}">
                <a16:creationId xmlns:a16="http://schemas.microsoft.com/office/drawing/2014/main" id="{21180075-2928-438E-965A-318F0167AC1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90" b="89973" l="10000" r="90000">
                        <a14:foregroundMark x1="47619" y1="8690" x2="47619" y2="8690"/>
                        <a14:backgroundMark x1="44643" y1="40775" x2="44643" y2="40775"/>
                      </a14:backgroundRemoval>
                    </a14:imgEffect>
                  </a14:imgLayer>
                </a14:imgProps>
              </a:ext>
            </a:extLst>
          </a:blip>
          <a:stretch>
            <a:fillRect/>
          </a:stretch>
        </p:blipFill>
        <p:spPr>
          <a:xfrm>
            <a:off x="9521047" y="2272719"/>
            <a:ext cx="1821207" cy="1621742"/>
          </a:xfrm>
          <a:prstGeom prst="rect">
            <a:avLst/>
          </a:prstGeom>
        </p:spPr>
      </p:pic>
      <p:pic>
        <p:nvPicPr>
          <p:cNvPr id="17" name="Picture 16">
            <a:extLst>
              <a:ext uri="{FF2B5EF4-FFF2-40B4-BE49-F238E27FC236}">
                <a16:creationId xmlns:a16="http://schemas.microsoft.com/office/drawing/2014/main" id="{3727E187-53C0-4053-8942-B60FF82577C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9024" r="92439">
                        <a14:foregroundMark x1="13902" y1="22500" x2="13902" y2="22500"/>
                        <a14:foregroundMark x1="9268" y1="28214" x2="9268" y2="28214"/>
                        <a14:foregroundMark x1="92439" y1="60714" x2="92439" y2="60714"/>
                      </a14:backgroundRemoval>
                    </a14:imgEffect>
                  </a14:imgLayer>
                </a14:imgProps>
              </a:ext>
            </a:extLst>
          </a:blip>
          <a:stretch>
            <a:fillRect/>
          </a:stretch>
        </p:blipFill>
        <p:spPr>
          <a:xfrm>
            <a:off x="4851492" y="1766724"/>
            <a:ext cx="2225459" cy="1519825"/>
          </a:xfrm>
          <a:prstGeom prst="rect">
            <a:avLst/>
          </a:prstGeom>
        </p:spPr>
      </p:pic>
      <p:pic>
        <p:nvPicPr>
          <p:cNvPr id="18" name="Picture 17">
            <a:extLst>
              <a:ext uri="{FF2B5EF4-FFF2-40B4-BE49-F238E27FC236}">
                <a16:creationId xmlns:a16="http://schemas.microsoft.com/office/drawing/2014/main" id="{EA6018C0-3195-4748-A752-0A9921E6D55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689" b="92267" l="10000" r="90000">
                        <a14:foregroundMark x1="18133" y1="25689" x2="18133" y2="25689"/>
                        <a14:foregroundMark x1="18133" y1="25867" x2="18133" y2="25867"/>
                        <a14:foregroundMark x1="18133" y1="25956" x2="18133" y2="25956"/>
                        <a14:foregroundMark x1="45600" y1="16711" x2="45600" y2="16711"/>
                        <a14:foregroundMark x1="47000" y1="16089" x2="53467" y2="14756"/>
                        <a14:foregroundMark x1="55400" y1="9689" x2="55400" y2="9689"/>
                        <a14:foregroundMark x1="26133" y1="62222" x2="26133" y2="62311"/>
                        <a14:foregroundMark x1="36533" y1="41600" x2="36533" y2="41600"/>
                        <a14:foregroundMark x1="53000" y1="90222" x2="57400" y2="92267"/>
                        <a14:backgroundMark x1="34200" y1="41067" x2="34200" y2="41067"/>
                      </a14:backgroundRemoval>
                    </a14:imgEffect>
                  </a14:imgLayer>
                </a14:imgProps>
              </a:ext>
            </a:extLst>
          </a:blip>
          <a:stretch>
            <a:fillRect/>
          </a:stretch>
        </p:blipFill>
        <p:spPr>
          <a:xfrm>
            <a:off x="6997059" y="4616190"/>
            <a:ext cx="1777486" cy="1333115"/>
          </a:xfrm>
          <a:prstGeom prst="rect">
            <a:avLst/>
          </a:prstGeom>
        </p:spPr>
      </p:pic>
      <p:pic>
        <p:nvPicPr>
          <p:cNvPr id="20" name="Picture 19">
            <a:extLst>
              <a:ext uri="{FF2B5EF4-FFF2-40B4-BE49-F238E27FC236}">
                <a16:creationId xmlns:a16="http://schemas.microsoft.com/office/drawing/2014/main" id="{CA6C9CBE-7560-46E8-961D-9120633D671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160" b="73438" l="4395" r="96484">
                        <a14:foregroundMark x1="3418" y1="52431" x2="9375" y2="33333"/>
                        <a14:foregroundMark x1="9375" y1="33333" x2="14551" y2="35590"/>
                        <a14:foregroundMark x1="14551" y1="35590" x2="16895" y2="46528"/>
                        <a14:foregroundMark x1="16895" y1="46528" x2="11230" y2="54514"/>
                        <a14:foregroundMark x1="11230" y1="54514" x2="10254" y2="64410"/>
                        <a14:foregroundMark x1="10254" y1="64410" x2="12988" y2="65972"/>
                        <a14:foregroundMark x1="18652" y1="51389" x2="17480" y2="43229"/>
                        <a14:foregroundMark x1="20215" y1="54861" x2="19629" y2="53819"/>
                        <a14:foregroundMark x1="10840" y1="30208" x2="8496" y2="26563"/>
                        <a14:foregroundMark x1="17773" y1="41840" x2="17773" y2="41840"/>
                        <a14:foregroundMark x1="4492" y1="46354" x2="4492" y2="46354"/>
                        <a14:foregroundMark x1="28906" y1="28819" x2="29883" y2="39063"/>
                        <a14:foregroundMark x1="25977" y1="25521" x2="32129" y2="26215"/>
                        <a14:foregroundMark x1="32129" y1="26215" x2="33496" y2="27083"/>
                        <a14:foregroundMark x1="33008" y1="40451" x2="33594" y2="55382"/>
                        <a14:foregroundMark x1="33594" y1="55382" x2="28223" y2="62674"/>
                        <a14:foregroundMark x1="28223" y1="62674" x2="27441" y2="66319"/>
                        <a14:foregroundMark x1="27637" y1="45139" x2="24707" y2="49306"/>
                        <a14:foregroundMark x1="37793" y1="51736" x2="33691" y2="45833"/>
                        <a14:foregroundMark x1="33691" y1="45833" x2="33691" y2="45833"/>
                        <a14:foregroundMark x1="34668" y1="40799" x2="37305" y2="46701"/>
                        <a14:foregroundMark x1="35645" y1="41146" x2="37012" y2="44271"/>
                        <a14:foregroundMark x1="36719" y1="42882" x2="34082" y2="35590"/>
                        <a14:foregroundMark x1="34082" y1="35590" x2="33301" y2="28819"/>
                        <a14:foregroundMark x1="33008" y1="29167" x2="26465" y2="45660"/>
                        <a14:foregroundMark x1="24414" y1="47569" x2="28711" y2="37153"/>
                        <a14:foregroundMark x1="28906" y1="36458" x2="27930" y2="32986"/>
                        <a14:foregroundMark x1="27930" y1="37153" x2="27734" y2="40278"/>
                        <a14:foregroundMark x1="27832" y1="39410" x2="27637" y2="32118"/>
                        <a14:foregroundMark x1="38086" y1="49132" x2="36523" y2="38889"/>
                        <a14:foregroundMark x1="28711" y1="42188" x2="24902" y2="40104"/>
                        <a14:foregroundMark x1="25293" y1="40625" x2="27734" y2="37326"/>
                        <a14:foregroundMark x1="47852" y1="60417" x2="49512" y2="36111"/>
                        <a14:foregroundMark x1="56348" y1="41840" x2="56348" y2="41840"/>
                        <a14:foregroundMark x1="57422" y1="51215" x2="55469" y2="43924"/>
                        <a14:foregroundMark x1="43457" y1="51042" x2="45313" y2="42882"/>
                        <a14:foregroundMark x1="45313" y1="42882" x2="45313" y2="42882"/>
                        <a14:foregroundMark x1="54590" y1="39236" x2="56543" y2="40104"/>
                        <a14:foregroundMark x1="43945" y1="55208" x2="41992" y2="53819"/>
                        <a14:foregroundMark x1="55371" y1="37847" x2="55371" y2="37847"/>
                        <a14:foregroundMark x1="57031" y1="42014" x2="57031" y2="42014"/>
                        <a14:foregroundMark x1="68555" y1="45486" x2="73242" y2="50868"/>
                        <a14:foregroundMark x1="73242" y1="50868" x2="74023" y2="50174"/>
                        <a14:foregroundMark x1="70801" y1="34201" x2="62500" y2="45833"/>
                        <a14:foregroundMark x1="72559" y1="57118" x2="67090" y2="58333"/>
                        <a14:foregroundMark x1="67090" y1="58333" x2="65039" y2="68750"/>
                        <a14:foregroundMark x1="85742" y1="67708" x2="86719" y2="58333"/>
                        <a14:foregroundMark x1="86719" y1="58333" x2="90039" y2="62847"/>
                        <a14:foregroundMark x1="81250" y1="51215" x2="85938" y2="42188"/>
                        <a14:foregroundMark x1="85938" y1="42188" x2="88281" y2="47569"/>
                        <a14:foregroundMark x1="95215" y1="53299" x2="89648" y2="31250"/>
                        <a14:foregroundMark x1="89648" y1="31250" x2="87402" y2="27083"/>
                        <a14:foregroundMark x1="93945" y1="30035" x2="88574" y2="25694"/>
                        <a14:foregroundMark x1="88574" y1="25694" x2="83496" y2="29167"/>
                        <a14:foregroundMark x1="83496" y1="29167" x2="83496" y2="29167"/>
                        <a14:foregroundMark x1="83887" y1="43924" x2="83398" y2="44618"/>
                        <a14:foregroundMark x1="82129" y1="46181" x2="84375" y2="40451"/>
                        <a14:foregroundMark x1="80176" y1="49826" x2="83984" y2="38715"/>
                        <a14:foregroundMark x1="83984" y1="38715" x2="84863" y2="38194"/>
                        <a14:foregroundMark x1="96484" y1="53819" x2="96484" y2="53819"/>
                        <a14:foregroundMark x1="94727" y1="48090" x2="92383" y2="39063"/>
                        <a14:foregroundMark x1="92773" y1="38021" x2="92773" y2="38021"/>
                        <a14:foregroundMark x1="94238" y1="41493" x2="94238" y2="41493"/>
                        <a14:foregroundMark x1="95215" y1="47049" x2="95215" y2="47049"/>
                        <a14:foregroundMark x1="95508" y1="51389" x2="94434" y2="42361"/>
                        <a14:foregroundMark x1="94434" y1="42361" x2="94434" y2="42361"/>
                        <a14:foregroundMark x1="82520" y1="41319" x2="82520" y2="41319"/>
                        <a14:foregroundMark x1="82813" y1="39410" x2="82813" y2="39410"/>
                        <a14:foregroundMark x1="69824" y1="35590" x2="69141" y2="29688"/>
                        <a14:foregroundMark x1="75586" y1="53125" x2="75586" y2="53125"/>
                        <a14:foregroundMark x1="62500" y1="52604" x2="62500" y2="52604"/>
                        <a14:foregroundMark x1="59180" y1="55382" x2="59180" y2="55382"/>
                        <a14:foregroundMark x1="39648" y1="55556" x2="39648" y2="55556"/>
                        <a14:foregroundMark x1="52930" y1="65799" x2="51465" y2="50347"/>
                        <a14:foregroundMark x1="46875" y1="67708" x2="47949" y2="62153"/>
                      </a14:backgroundRemoval>
                    </a14:imgEffect>
                  </a14:imgLayer>
                </a14:imgProps>
              </a:ext>
            </a:extLst>
          </a:blip>
          <a:srcRect b="18091"/>
          <a:stretch/>
        </p:blipFill>
        <p:spPr>
          <a:xfrm>
            <a:off x="463683" y="2808211"/>
            <a:ext cx="2623346" cy="1208676"/>
          </a:xfrm>
          <a:prstGeom prst="rect">
            <a:avLst/>
          </a:prstGeom>
        </p:spPr>
      </p:pic>
      <p:pic>
        <p:nvPicPr>
          <p:cNvPr id="21" name="Picture 20">
            <a:extLst>
              <a:ext uri="{FF2B5EF4-FFF2-40B4-BE49-F238E27FC236}">
                <a16:creationId xmlns:a16="http://schemas.microsoft.com/office/drawing/2014/main" id="{D8EB3DA2-84BB-489D-A651-3456C8860405}"/>
              </a:ext>
            </a:extLst>
          </p:cNvPr>
          <p:cNvPicPr>
            <a:picLocks noChangeAspect="1"/>
          </p:cNvPicPr>
          <p:nvPr/>
        </p:nvPicPr>
        <p:blipFill rotWithShape="1">
          <a:blip r:embed="rId10"/>
          <a:srcRect l="8574" t="9266" b="9267"/>
          <a:stretch/>
        </p:blipFill>
        <p:spPr>
          <a:xfrm>
            <a:off x="2583534" y="4801020"/>
            <a:ext cx="1828672" cy="1218846"/>
          </a:xfrm>
          <a:prstGeom prst="ellipse">
            <a:avLst/>
          </a:prstGeom>
          <a:ln>
            <a:noFill/>
          </a:ln>
          <a:effectLst>
            <a:softEdge rad="112500"/>
          </a:effectLst>
        </p:spPr>
      </p:pic>
    </p:spTree>
    <p:extLst>
      <p:ext uri="{BB962C8B-B14F-4D97-AF65-F5344CB8AC3E}">
        <p14:creationId xmlns:p14="http://schemas.microsoft.com/office/powerpoint/2010/main" val="323230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F9DC6-D3A8-45C0-A920-C053B7E5DC65}"/>
              </a:ext>
            </a:extLst>
          </p:cNvPr>
          <p:cNvSpPr>
            <a:spLocks noGrp="1"/>
          </p:cNvSpPr>
          <p:nvPr>
            <p:ph type="body" sz="quarter" idx="10"/>
          </p:nvPr>
        </p:nvSpPr>
        <p:spPr/>
        <p:txBody>
          <a:bodyPr/>
          <a:lstStyle/>
          <a:p>
            <a:r>
              <a:rPr lang="en-GB" dirty="0"/>
              <a:t>Why is Human Factors important?</a:t>
            </a:r>
          </a:p>
        </p:txBody>
      </p:sp>
      <p:sp>
        <p:nvSpPr>
          <p:cNvPr id="3" name="Text Placeholder 2">
            <a:extLst>
              <a:ext uri="{FF2B5EF4-FFF2-40B4-BE49-F238E27FC236}">
                <a16:creationId xmlns:a16="http://schemas.microsoft.com/office/drawing/2014/main" id="{C31E12B9-3559-450B-BF1E-D14172EF289E}"/>
              </a:ext>
            </a:extLst>
          </p:cNvPr>
          <p:cNvSpPr>
            <a:spLocks noGrp="1"/>
          </p:cNvSpPr>
          <p:nvPr>
            <p:ph type="body" sz="quarter" idx="11"/>
          </p:nvPr>
        </p:nvSpPr>
        <p:spPr>
          <a:xfrm>
            <a:off x="389868" y="1577971"/>
            <a:ext cx="11359220" cy="2803529"/>
          </a:xfrm>
        </p:spPr>
        <p:txBody>
          <a:bodyPr/>
          <a:lstStyle/>
          <a:p>
            <a:r>
              <a:rPr lang="en-GB" sz="1600" dirty="0"/>
              <a:t>Due to the risks associated with building, maintaining, supporting and operating within the aviation system, it is vital we understand how Human Factors (HF) can affect the people involved in the system at all levels.</a:t>
            </a:r>
          </a:p>
          <a:p>
            <a:endParaRPr lang="en-GB" sz="1600" dirty="0"/>
          </a:p>
          <a:p>
            <a:r>
              <a:rPr lang="en-GB" sz="1600" dirty="0"/>
              <a:t>To reduce the HF risk, we must influence attitudes and behaviours across the industry and apply a HF approach and Systems Thinking into our work. </a:t>
            </a:r>
          </a:p>
          <a:p>
            <a:endParaRPr lang="en-GB" sz="1600" dirty="0"/>
          </a:p>
          <a:p>
            <a:r>
              <a:rPr lang="en-GB" sz="1600" dirty="0"/>
              <a:t>By taking this approach, we aim to improve aviation safety and keep the interests of the consumer at the heart of our work.</a:t>
            </a:r>
          </a:p>
          <a:p>
            <a:endParaRPr lang="en-GB" sz="1600" dirty="0"/>
          </a:p>
        </p:txBody>
      </p:sp>
      <p:pic>
        <p:nvPicPr>
          <p:cNvPr id="5" name="Picture 4">
            <a:extLst>
              <a:ext uri="{FF2B5EF4-FFF2-40B4-BE49-F238E27FC236}">
                <a16:creationId xmlns:a16="http://schemas.microsoft.com/office/drawing/2014/main" id="{543D0591-9E3F-4498-8A78-3C961136BE4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393" b="92218" l="9694" r="89796">
                        <a14:foregroundMark x1="45918" y1="13619" x2="47959" y2="9728"/>
                        <a14:foregroundMark x1="51531" y1="14008" x2="54082" y2="7782"/>
                        <a14:foregroundMark x1="62245" y1="91051" x2="39286" y2="92218"/>
                      </a14:backgroundRemoval>
                    </a14:imgEffect>
                  </a14:imgLayer>
                </a14:imgProps>
              </a:ext>
            </a:extLst>
          </a:blip>
          <a:stretch>
            <a:fillRect/>
          </a:stretch>
        </p:blipFill>
        <p:spPr>
          <a:xfrm>
            <a:off x="4838699" y="3982155"/>
            <a:ext cx="1779195" cy="2332924"/>
          </a:xfrm>
          <a:prstGeom prst="rect">
            <a:avLst/>
          </a:prstGeom>
        </p:spPr>
      </p:pic>
      <p:pic>
        <p:nvPicPr>
          <p:cNvPr id="6" name="Picture 5">
            <a:extLst>
              <a:ext uri="{FF2B5EF4-FFF2-40B4-BE49-F238E27FC236}">
                <a16:creationId xmlns:a16="http://schemas.microsoft.com/office/drawing/2014/main" id="{FE98B877-4DC6-40C6-BA98-6A6CDE435EFD}"/>
              </a:ext>
            </a:extLst>
          </p:cNvPr>
          <p:cNvPicPr>
            <a:picLocks noChangeAspect="1"/>
          </p:cNvPicPr>
          <p:nvPr/>
        </p:nvPicPr>
        <p:blipFill>
          <a:blip r:embed="rId4"/>
          <a:stretch>
            <a:fillRect/>
          </a:stretch>
        </p:blipFill>
        <p:spPr>
          <a:xfrm>
            <a:off x="6770950" y="4381500"/>
            <a:ext cx="4038600" cy="1714500"/>
          </a:xfrm>
          <a:prstGeom prst="ellipse">
            <a:avLst/>
          </a:prstGeom>
          <a:ln>
            <a:noFill/>
          </a:ln>
          <a:effectLst>
            <a:softEdge rad="112500"/>
          </a:effectLst>
        </p:spPr>
      </p:pic>
      <p:pic>
        <p:nvPicPr>
          <p:cNvPr id="7" name="Picture 6">
            <a:extLst>
              <a:ext uri="{FF2B5EF4-FFF2-40B4-BE49-F238E27FC236}">
                <a16:creationId xmlns:a16="http://schemas.microsoft.com/office/drawing/2014/main" id="{17D372CF-17EB-4D46-8F38-FFB3B3B9E5AF}"/>
              </a:ext>
            </a:extLst>
          </p:cNvPr>
          <p:cNvPicPr>
            <a:picLocks noChangeAspect="1"/>
          </p:cNvPicPr>
          <p:nvPr/>
        </p:nvPicPr>
        <p:blipFill>
          <a:blip r:embed="rId5"/>
          <a:stretch>
            <a:fillRect/>
          </a:stretch>
        </p:blipFill>
        <p:spPr>
          <a:xfrm>
            <a:off x="1191950" y="4244979"/>
            <a:ext cx="3105150" cy="2070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327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2277D-7D0F-40CF-9D7A-D06F8B701681}"/>
              </a:ext>
            </a:extLst>
          </p:cNvPr>
          <p:cNvSpPr>
            <a:spLocks noGrp="1"/>
          </p:cNvSpPr>
          <p:nvPr>
            <p:ph type="body" sz="quarter" idx="10"/>
          </p:nvPr>
        </p:nvSpPr>
        <p:spPr/>
        <p:txBody>
          <a:bodyPr/>
          <a:lstStyle/>
          <a:p>
            <a:r>
              <a:rPr lang="en-GB" dirty="0"/>
              <a:t>Useful Links	</a:t>
            </a:r>
          </a:p>
        </p:txBody>
      </p:sp>
      <p:sp>
        <p:nvSpPr>
          <p:cNvPr id="3" name="Text Placeholder 2">
            <a:extLst>
              <a:ext uri="{FF2B5EF4-FFF2-40B4-BE49-F238E27FC236}">
                <a16:creationId xmlns:a16="http://schemas.microsoft.com/office/drawing/2014/main" id="{A96E7EA3-F284-45CD-BB0F-813C68079326}"/>
              </a:ext>
            </a:extLst>
          </p:cNvPr>
          <p:cNvSpPr>
            <a:spLocks noGrp="1"/>
          </p:cNvSpPr>
          <p:nvPr>
            <p:ph type="body" sz="quarter" idx="11"/>
          </p:nvPr>
        </p:nvSpPr>
        <p:spPr>
          <a:xfrm>
            <a:off x="416390" y="1689093"/>
            <a:ext cx="11359220" cy="3702057"/>
          </a:xfrm>
        </p:spPr>
        <p:txBody>
          <a:bodyPr/>
          <a:lstStyle/>
          <a:p>
            <a:r>
              <a:rPr lang="en-GB" sz="1100" u="sng" dirty="0">
                <a:solidFill>
                  <a:srgbClr val="0563C1"/>
                </a:solidFill>
                <a:effectLst/>
                <a:latin typeface="Calibri" panose="020F0502020204030204" pitchFamily="34" charset="0"/>
                <a:ea typeface="Calibri" panose="020F0502020204030204" pitchFamily="34" charset="0"/>
                <a:hlinkClick r:id="rId2"/>
              </a:rPr>
              <a:t>https://ergonomics.org.uk/</a:t>
            </a:r>
            <a:endParaRPr lang="en-GB" sz="1100" dirty="0">
              <a:effectLst/>
              <a:latin typeface="Calibri" panose="020F0502020204030204" pitchFamily="34" charset="0"/>
              <a:ea typeface="Calibri" panose="020F0502020204030204" pitchFamily="34" charset="0"/>
            </a:endParaRPr>
          </a:p>
          <a:p>
            <a:r>
              <a:rPr lang="en-GB" sz="1100" dirty="0">
                <a:effectLst/>
                <a:latin typeface="Calibri" panose="020F0502020204030204" pitchFamily="34" charset="0"/>
                <a:ea typeface="Calibri" panose="020F0502020204030204" pitchFamily="34" charset="0"/>
              </a:rPr>
              <a:t> </a:t>
            </a:r>
          </a:p>
          <a:p>
            <a:r>
              <a:rPr lang="en-GB" sz="1100" u="sng" dirty="0">
                <a:solidFill>
                  <a:srgbClr val="0563C1"/>
                </a:solidFill>
                <a:effectLst/>
                <a:latin typeface="Calibri" panose="020F0502020204030204" pitchFamily="34" charset="0"/>
                <a:ea typeface="Calibri" panose="020F0502020204030204" pitchFamily="34" charset="0"/>
                <a:hlinkClick r:id="rId3"/>
              </a:rPr>
              <a:t>https://www.icao.int/safety/OPS/OPS-Normal/Pages/HP.aspx</a:t>
            </a:r>
            <a:endParaRPr lang="en-GB" sz="1100" dirty="0">
              <a:effectLst/>
              <a:latin typeface="Calibri" panose="020F0502020204030204" pitchFamily="34" charset="0"/>
              <a:ea typeface="Calibri" panose="020F0502020204030204" pitchFamily="34" charset="0"/>
            </a:endParaRPr>
          </a:p>
          <a:p>
            <a:r>
              <a:rPr lang="en-GB" sz="1100" dirty="0">
                <a:effectLst/>
                <a:latin typeface="Calibri" panose="020F0502020204030204" pitchFamily="34" charset="0"/>
                <a:ea typeface="Calibri" panose="020F0502020204030204" pitchFamily="34" charset="0"/>
              </a:rPr>
              <a:t> </a:t>
            </a:r>
          </a:p>
          <a:p>
            <a:r>
              <a:rPr lang="en-GB" sz="1100" u="sng" dirty="0">
                <a:solidFill>
                  <a:srgbClr val="0563C1"/>
                </a:solidFill>
                <a:effectLst/>
                <a:latin typeface="Calibri" panose="020F0502020204030204" pitchFamily="34" charset="0"/>
                <a:ea typeface="Calibri" panose="020F0502020204030204" pitchFamily="34" charset="0"/>
                <a:hlinkClick r:id="rId4"/>
              </a:rPr>
              <a:t>https://www.hf.faa.gov/</a:t>
            </a:r>
            <a:endParaRPr lang="en-GB" sz="1100" dirty="0">
              <a:effectLst/>
              <a:latin typeface="Calibri" panose="020F0502020204030204" pitchFamily="34" charset="0"/>
              <a:ea typeface="Calibri" panose="020F0502020204030204" pitchFamily="34" charset="0"/>
            </a:endParaRPr>
          </a:p>
          <a:p>
            <a:r>
              <a:rPr lang="en-GB" sz="1100" dirty="0">
                <a:effectLst/>
                <a:latin typeface="Calibri" panose="020F0502020204030204" pitchFamily="34" charset="0"/>
                <a:ea typeface="Calibri" panose="020F0502020204030204" pitchFamily="34" charset="0"/>
              </a:rPr>
              <a:t> </a:t>
            </a:r>
          </a:p>
          <a:p>
            <a:r>
              <a:rPr lang="en-GB" sz="1100" u="sng" dirty="0">
                <a:solidFill>
                  <a:srgbClr val="0563C1"/>
                </a:solidFill>
                <a:effectLst/>
                <a:latin typeface="Calibri" panose="020F0502020204030204" pitchFamily="34" charset="0"/>
                <a:ea typeface="Calibri" panose="020F0502020204030204" pitchFamily="34" charset="0"/>
                <a:hlinkClick r:id="rId5"/>
              </a:rPr>
              <a:t>https://sma.nasa.gov/sma-disciplines/human-factors</a:t>
            </a:r>
            <a:endParaRPr lang="en-GB" sz="1100" dirty="0">
              <a:effectLst/>
              <a:latin typeface="Calibri" panose="020F0502020204030204" pitchFamily="34" charset="0"/>
              <a:ea typeface="Calibri" panose="020F0502020204030204" pitchFamily="34" charset="0"/>
            </a:endParaRPr>
          </a:p>
          <a:p>
            <a:r>
              <a:rPr lang="en-GB" sz="1100" dirty="0">
                <a:effectLst/>
                <a:latin typeface="Calibri" panose="020F0502020204030204" pitchFamily="34" charset="0"/>
                <a:ea typeface="Calibri" panose="020F0502020204030204" pitchFamily="34" charset="0"/>
              </a:rPr>
              <a:t> </a:t>
            </a:r>
          </a:p>
          <a:p>
            <a:r>
              <a:rPr lang="en-GB" sz="1100" u="sng" dirty="0">
                <a:solidFill>
                  <a:srgbClr val="0563C1"/>
                </a:solidFill>
                <a:effectLst/>
                <a:latin typeface="Calibri" panose="020F0502020204030204" pitchFamily="34" charset="0"/>
                <a:ea typeface="Calibri" panose="020F0502020204030204" pitchFamily="34" charset="0"/>
                <a:hlinkClick r:id="rId6"/>
              </a:rPr>
              <a:t>https://www.aerosociety.com/get-involved/specialist-groups/safety/human-factors/</a:t>
            </a:r>
            <a:endParaRPr lang="en-GB" sz="1100" dirty="0">
              <a:effectLst/>
              <a:latin typeface="Calibri" panose="020F0502020204030204" pitchFamily="34" charset="0"/>
              <a:ea typeface="Calibri" panose="020F0502020204030204" pitchFamily="34" charset="0"/>
            </a:endParaRPr>
          </a:p>
          <a:p>
            <a:r>
              <a:rPr lang="en-GB" sz="1100" dirty="0">
                <a:effectLst/>
                <a:latin typeface="Calibri" panose="020F0502020204030204" pitchFamily="34" charset="0"/>
                <a:ea typeface="Calibri" panose="020F0502020204030204" pitchFamily="34" charset="0"/>
              </a:rPr>
              <a:t> </a:t>
            </a:r>
          </a:p>
          <a:p>
            <a:r>
              <a:rPr lang="en-GB" sz="1100" u="sng" dirty="0">
                <a:solidFill>
                  <a:srgbClr val="0563C1"/>
                </a:solidFill>
                <a:effectLst/>
                <a:latin typeface="Calibri" panose="020F0502020204030204" pitchFamily="34" charset="0"/>
                <a:ea typeface="Calibri" panose="020F0502020204030204" pitchFamily="34" charset="0"/>
                <a:hlinkClick r:id="rId7"/>
              </a:rPr>
              <a:t>https://www.hse.gov.uk/humanfactors/introduction.htm</a:t>
            </a:r>
            <a:endParaRPr lang="en-GB" sz="1100" u="sng" dirty="0">
              <a:solidFill>
                <a:srgbClr val="0563C1"/>
              </a:solidFill>
              <a:effectLst/>
              <a:latin typeface="Calibri" panose="020F0502020204030204" pitchFamily="34" charset="0"/>
              <a:ea typeface="Calibri" panose="020F0502020204030204" pitchFamily="34" charset="0"/>
            </a:endParaRPr>
          </a:p>
          <a:p>
            <a:endParaRPr lang="en-GB" sz="1100" u="sng" dirty="0">
              <a:solidFill>
                <a:srgbClr val="0563C1"/>
              </a:solidFill>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a:p>
            <a:endParaRPr lang="en-GB" sz="1000" dirty="0"/>
          </a:p>
        </p:txBody>
      </p:sp>
    </p:spTree>
    <p:extLst>
      <p:ext uri="{BB962C8B-B14F-4D97-AF65-F5344CB8AC3E}">
        <p14:creationId xmlns:p14="http://schemas.microsoft.com/office/powerpoint/2010/main" val="36751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178775"/>
      </p:ext>
    </p:extLst>
  </p:cSld>
  <p:clrMapOvr>
    <a:masterClrMapping/>
  </p:clrMapOvr>
</p:sld>
</file>

<file path=ppt/theme/theme1.xml><?xml version="1.0" encoding="utf-8"?>
<a:theme xmlns:a="http://schemas.openxmlformats.org/drawingml/2006/main" name="Office Theme">
  <a:themeElements>
    <a:clrScheme name="STEM">
      <a:dk1>
        <a:srgbClr val="323868"/>
      </a:dk1>
      <a:lt1>
        <a:srgbClr val="FFFFFF"/>
      </a:lt1>
      <a:dk2>
        <a:srgbClr val="000000"/>
      </a:dk2>
      <a:lt2>
        <a:srgbClr val="E7E6E6"/>
      </a:lt2>
      <a:accent1>
        <a:srgbClr val="E42256"/>
      </a:accent1>
      <a:accent2>
        <a:srgbClr val="1BAEAC"/>
      </a:accent2>
      <a:accent3>
        <a:srgbClr val="24A9D7"/>
      </a:accent3>
      <a:accent4>
        <a:srgbClr val="323868"/>
      </a:accent4>
      <a:accent5>
        <a:srgbClr val="00A8D6"/>
      </a:accent5>
      <a:accent6>
        <a:srgbClr val="2A336C"/>
      </a:accent6>
      <a:hlink>
        <a:srgbClr val="000000"/>
      </a:hlink>
      <a:folHlink>
        <a:srgbClr val="5E5E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BA7CD184648439C2B0402833C758A" ma:contentTypeVersion="16" ma:contentTypeDescription="Create a new document." ma:contentTypeScope="" ma:versionID="4512b433ff1bb228b95618ad00c5937a">
  <xsd:schema xmlns:xsd="http://www.w3.org/2001/XMLSchema" xmlns:xs="http://www.w3.org/2001/XMLSchema" xmlns:p="http://schemas.microsoft.com/office/2006/metadata/properties" xmlns:ns2="b5f63305-af68-4953-9a2a-5529430fc0fe" xmlns:ns3="66b9e2fd-8571-4ebb-8237-5c2d2e8fafb3" targetNamespace="http://schemas.microsoft.com/office/2006/metadata/properties" ma:root="true" ma:fieldsID="dd12a7d5baec2e59d84efb96647d6856" ns2:_="" ns3:_="">
    <xsd:import namespace="b5f63305-af68-4953-9a2a-5529430fc0fe"/>
    <xsd:import namespace="66b9e2fd-8571-4ebb-8237-5c2d2e8faf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_dlc_DocId" minOccurs="0"/>
                <xsd:element ref="ns3:_dlc_DocIdUrl" minOccurs="0"/>
                <xsd:element ref="ns3:_dlc_DocIdPersistId"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63305-af68-4953-9a2a-5529430fc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2b1b85a-9065-498a-a715-2e842cb76486"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9e2fd-8571-4ebb-8237-5c2d2e8fafb3"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e8d7faa-5f72-4d3c-8e04-0d9a7b5079db}" ma:internalName="TaxCatchAll" ma:showField="CatchAllData" ma:web="66b9e2fd-8571-4ebb-8237-5c2d2e8faf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6b9e2fd-8571-4ebb-8237-5c2d2e8fafb3">PV3EP2ZV2SAU-1429948021-124</_dlc_DocId>
    <_dlc_DocIdUrl xmlns="66b9e2fd-8571-4ebb-8237-5c2d2e8fafb3">
      <Url>https://caa.sharepoint.com/sites/CAA-STEM/_layouts/15/DocIdRedir.aspx?ID=PV3EP2ZV2SAU-1429948021-124</Url>
      <Description>PV3EP2ZV2SAU-1429948021-124</Description>
    </_dlc_DocIdUrl>
    <TaxCatchAll xmlns="66b9e2fd-8571-4ebb-8237-5c2d2e8fafb3" xsi:nil="true"/>
    <lcf76f155ced4ddcb4097134ff3c332f xmlns="b5f63305-af68-4953-9a2a-5529430fc0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63AC22-0F4A-4AD7-B043-9B9254A8C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f63305-af68-4953-9a2a-5529430fc0fe"/>
    <ds:schemaRef ds:uri="66b9e2fd-8571-4ebb-8237-5c2d2e8faf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A9FBF9-0318-46DC-8C47-F3F74A865CA8}">
  <ds:schemaRefs>
    <ds:schemaRef ds:uri="http://schemas.microsoft.com/sharepoint/events"/>
  </ds:schemaRefs>
</ds:datastoreItem>
</file>

<file path=customXml/itemProps3.xml><?xml version="1.0" encoding="utf-8"?>
<ds:datastoreItem xmlns:ds="http://schemas.openxmlformats.org/officeDocument/2006/customXml" ds:itemID="{625D6BDA-8041-496C-B45D-F04113BACF96}">
  <ds:schemaRefs>
    <ds:schemaRef ds:uri="http://schemas.microsoft.com/sharepoint/v3/contenttype/forms"/>
  </ds:schemaRefs>
</ds:datastoreItem>
</file>

<file path=customXml/itemProps4.xml><?xml version="1.0" encoding="utf-8"?>
<ds:datastoreItem xmlns:ds="http://schemas.openxmlformats.org/officeDocument/2006/customXml" ds:itemID="{6C4CA9CD-E9D2-4B62-89E9-06CA4A1F1832}">
  <ds:schemaRefs>
    <ds:schemaRef ds:uri="http://schemas.microsoft.com/office/2006/metadata/properties"/>
    <ds:schemaRef ds:uri="http://schemas.microsoft.com/office/infopath/2007/PartnerControls"/>
    <ds:schemaRef ds:uri="66b9e2fd-8571-4ebb-8237-5c2d2e8fafb3"/>
    <ds:schemaRef ds:uri="b5f63305-af68-4953-9a2a-5529430fc0fe"/>
  </ds:schemaRefs>
</ds:datastoreItem>
</file>

<file path=docProps/app.xml><?xml version="1.0" encoding="utf-8"?>
<Properties xmlns="http://schemas.openxmlformats.org/officeDocument/2006/extended-properties" xmlns:vt="http://schemas.openxmlformats.org/officeDocument/2006/docPropsVTypes">
  <TotalTime>1175</TotalTime>
  <Words>852</Words>
  <Application>Microsoft Office PowerPoint</Application>
  <PresentationFormat>Widescreen</PresentationFormat>
  <Paragraphs>123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Hunter</dc:creator>
  <cp:lastModifiedBy>Matthew Miller</cp:lastModifiedBy>
  <cp:revision>40</cp:revision>
  <dcterms:created xsi:type="dcterms:W3CDTF">2020-09-30T11:08:55Z</dcterms:created>
  <dcterms:modified xsi:type="dcterms:W3CDTF">2023-02-23T09:16:11Z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196a3aa-34a9-4b82-9eed-745e5fc3f53e_Enabled">
    <vt:lpwstr>true</vt:lpwstr>
  </property>
  <property fmtid="{D5CDD505-2E9C-101B-9397-08002B2CF9AE}" pid="3" name="MSIP_Label_3196a3aa-34a9-4b82-9eed-745e5fc3f53e_SetDate">
    <vt:lpwstr>2021-12-08T09:58:58Z</vt:lpwstr>
  </property>
  <property fmtid="{D5CDD505-2E9C-101B-9397-08002B2CF9AE}" pid="4" name="MSIP_Label_3196a3aa-34a9-4b82-9eed-745e5fc3f53e_Method">
    <vt:lpwstr>Standard</vt:lpwstr>
  </property>
  <property fmtid="{D5CDD505-2E9C-101B-9397-08002B2CF9AE}" pid="5" name="MSIP_Label_3196a3aa-34a9-4b82-9eed-745e5fc3f53e_Name">
    <vt:lpwstr>3196a3aa-34a9-4b82-9eed-745e5fc3f53e</vt:lpwstr>
  </property>
  <property fmtid="{D5CDD505-2E9C-101B-9397-08002B2CF9AE}" pid="6" name="MSIP_Label_3196a3aa-34a9-4b82-9eed-745e5fc3f53e_SiteId">
    <vt:lpwstr>c4edd5ba-10c3-4fe3-946a-7c9c446ab8c8</vt:lpwstr>
  </property>
  <property fmtid="{D5CDD505-2E9C-101B-9397-08002B2CF9AE}" pid="7" name="MSIP_Label_3196a3aa-34a9-4b82-9eed-745e5fc3f53e_ActionId">
    <vt:lpwstr>b93cf33e-9063-4a27-abe6-0e882b34fe42</vt:lpwstr>
  </property>
  <property fmtid="{D5CDD505-2E9C-101B-9397-08002B2CF9AE}" pid="8" name="MSIP_Label_3196a3aa-34a9-4b82-9eed-745e5fc3f53e_ContentBits">
    <vt:lpwstr>0</vt:lpwstr>
  </property>
  <property fmtid="{D5CDD505-2E9C-101B-9397-08002B2CF9AE}" pid="9" name="ContentTypeId">
    <vt:lpwstr>0x010100975BA7CD184648439C2B0402833C758A</vt:lpwstr>
  </property>
  <property fmtid="{D5CDD505-2E9C-101B-9397-08002B2CF9AE}" pid="10" name="_dlc_DocIdItemGuid">
    <vt:lpwstr>7e8f07e3-2944-4bfd-a2a7-60c27f862ea7</vt:lpwstr>
  </property>
  <property fmtid="{D5CDD505-2E9C-101B-9397-08002B2CF9AE}" pid="11" name="MediaServiceImageTags">
    <vt:lpwstr/>
  </property>
</Properties>
</file>