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Helvetica Neue"/>
      <p:regular r:id="rId17"/>
      <p:bold r:id="rId18"/>
      <p:italic r:id="rId19"/>
      <p:boldItalic r:id="rId20"/>
    </p:embeddedFont>
    <p:embeddedFont>
      <p:font typeface="DM Sans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  <p:guide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-boldItalic.fntdata"/><Relationship Id="rId22" Type="http://schemas.openxmlformats.org/officeDocument/2006/relationships/font" Target="fonts/DMSans-bold.fntdata"/><Relationship Id="rId21" Type="http://schemas.openxmlformats.org/officeDocument/2006/relationships/font" Target="fonts/DMSans-regular.fntdata"/><Relationship Id="rId24" Type="http://schemas.openxmlformats.org/officeDocument/2006/relationships/font" Target="fonts/DMSans-boldItalic.fntdata"/><Relationship Id="rId23" Type="http://schemas.openxmlformats.org/officeDocument/2006/relationships/font" Target="fonts/DMSans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HelveticaNeue-regular.fntdata"/><Relationship Id="rId16" Type="http://schemas.openxmlformats.org/officeDocument/2006/relationships/slide" Target="slides/slide11.xml"/><Relationship Id="rId19" Type="http://schemas.openxmlformats.org/officeDocument/2006/relationships/font" Target="fonts/HelveticaNeue-italic.fntdata"/><Relationship Id="rId18" Type="http://schemas.openxmlformats.org/officeDocument/2006/relationships/font" Target="fonts/HelveticaNeue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2152e7bbfb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2152e7bbfb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2152e7bbfb3_0_6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2152e7bbfb3_0_6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2152e7bbfb3_0_6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2152e7bbfb3_0_6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e86ddef267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2e86ddef267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152e7bbfb3_0_5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2152e7bbfb3_0_5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2e655954fc1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2e655954fc1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2152e7bbfb3_0_5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2152e7bbfb3_0_5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e655954fc1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2e655954fc1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2152e7bbfb3_0_3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2152e7bbfb3_0_3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e655954fc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2e655954fc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152e7bbfb3_0_5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2152e7bbfb3_0_5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png"/><Relationship Id="rId3" Type="http://schemas.openxmlformats.org/officeDocument/2006/relationships/image" Target="../media/image8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8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8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8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image" Target="../media/image8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8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9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Relationship Id="rId3" Type="http://schemas.openxmlformats.org/officeDocument/2006/relationships/image" Target="../media/image9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png"/><Relationship Id="rId3" Type="http://schemas.openxmlformats.org/officeDocument/2006/relationships/image" Target="../media/image2.png"/><Relationship Id="rId4" Type="http://schemas.openxmlformats.org/officeDocument/2006/relationships/image" Target="../media/image8.png"/><Relationship Id="rId5" Type="http://schemas.openxmlformats.org/officeDocument/2006/relationships/image" Target="../media/image7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8.png"/><Relationship Id="rId4" Type="http://schemas.openxmlformats.org/officeDocument/2006/relationships/image" Target="../media/image8.png"/><Relationship Id="rId5" Type="http://schemas.openxmlformats.org/officeDocument/2006/relationships/image" Target="../media/image7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5.png"/><Relationship Id="rId4" Type="http://schemas.openxmlformats.org/officeDocument/2006/relationships/image" Target="../media/image8.png"/><Relationship Id="rId5" Type="http://schemas.openxmlformats.org/officeDocument/2006/relationships/image" Target="../media/image7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png"/><Relationship Id="rId3" Type="http://schemas.openxmlformats.org/officeDocument/2006/relationships/image" Target="../media/image8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8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png"/><Relationship Id="rId3" Type="http://schemas.openxmlformats.org/officeDocument/2006/relationships/image" Target="../media/image8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_1">
    <p:bg>
      <p:bgPr>
        <a:solidFill>
          <a:srgbClr val="FFFF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72350" y="1444850"/>
            <a:ext cx="4586400" cy="186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  <a:defRPr sz="3200">
                <a:solidFill>
                  <a:srgbClr val="00000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  <a:defRPr sz="3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  <a:defRPr sz="3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  <a:defRPr sz="3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  <a:defRPr sz="3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  <a:defRPr sz="3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  <a:defRPr sz="3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  <a:defRPr sz="3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  <a:defRPr sz="3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pic>
        <p:nvPicPr>
          <p:cNvPr id="11" name="Google Shape;11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69550" y="1464550"/>
            <a:ext cx="3874451" cy="36789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oogle Shape;12;p2"/>
          <p:cNvGrpSpPr/>
          <p:nvPr/>
        </p:nvGrpSpPr>
        <p:grpSpPr>
          <a:xfrm>
            <a:off x="417025" y="3722850"/>
            <a:ext cx="2335200" cy="780000"/>
            <a:chOff x="417025" y="3722850"/>
            <a:chExt cx="2335200" cy="780000"/>
          </a:xfrm>
        </p:grpSpPr>
        <p:sp>
          <p:nvSpPr>
            <p:cNvPr id="13" name="Google Shape;13;p2"/>
            <p:cNvSpPr txBox="1"/>
            <p:nvPr/>
          </p:nvSpPr>
          <p:spPr>
            <a:xfrm>
              <a:off x="417025" y="4192050"/>
              <a:ext cx="2335200" cy="31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Font typeface="Helvetica Neue"/>
                <a:buNone/>
              </a:pPr>
              <a:r>
                <a:rPr b="1" lang="en" sz="1000">
                  <a:latin typeface="Helvetica Neue"/>
                  <a:ea typeface="Helvetica Neue"/>
                  <a:cs typeface="Helvetica Neue"/>
                  <a:sym typeface="Helvetica Neue"/>
                </a:rPr>
                <a:t>#LocalDigital   #FixThePlumbing</a:t>
              </a:r>
              <a:endParaRPr b="1" sz="1000"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4" name="Google Shape;14;p2"/>
            <p:cNvSpPr txBox="1"/>
            <p:nvPr/>
          </p:nvSpPr>
          <p:spPr>
            <a:xfrm>
              <a:off x="417025" y="3957450"/>
              <a:ext cx="2115300" cy="31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Font typeface="Helvetica Neue"/>
                <a:buNone/>
              </a:pPr>
              <a:r>
                <a:rPr b="1" lang="en" sz="1000">
                  <a:latin typeface="Helvetica Neue"/>
                  <a:ea typeface="Helvetica Neue"/>
                  <a:cs typeface="Helvetica Neue"/>
                  <a:sym typeface="Helvetica Neue"/>
                </a:rPr>
                <a:t>www.localdigital.gov.uk</a:t>
              </a:r>
              <a:endParaRPr b="1" sz="1000"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grpSp>
          <p:nvGrpSpPr>
            <p:cNvPr id="15" name="Google Shape;15;p2"/>
            <p:cNvGrpSpPr/>
            <p:nvPr/>
          </p:nvGrpSpPr>
          <p:grpSpPr>
            <a:xfrm>
              <a:off x="513521" y="3722850"/>
              <a:ext cx="1040954" cy="310800"/>
              <a:chOff x="278471" y="3540900"/>
              <a:chExt cx="1040954" cy="310800"/>
            </a:xfrm>
          </p:grpSpPr>
          <p:sp>
            <p:nvSpPr>
              <p:cNvPr id="16" name="Google Shape;16;p2"/>
              <p:cNvSpPr txBox="1"/>
              <p:nvPr/>
            </p:nvSpPr>
            <p:spPr>
              <a:xfrm>
                <a:off x="417025" y="3540900"/>
                <a:ext cx="902400" cy="310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000"/>
                  <a:buFont typeface="Helvetica Neue"/>
                  <a:buNone/>
                </a:pPr>
                <a:r>
                  <a:rPr b="1" lang="en" sz="1000">
                    <a:latin typeface="Helvetica Neue"/>
                    <a:ea typeface="Helvetica Neue"/>
                    <a:cs typeface="Helvetica Neue"/>
                    <a:sym typeface="Helvetica Neue"/>
                  </a:rPr>
                  <a:t>@LDgovUK</a:t>
                </a:r>
                <a:endParaRPr b="1" sz="1000"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pic>
            <p:nvPicPr>
              <p:cNvPr id="17" name="Google Shape;17;p2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278471" y="3670254"/>
                <a:ext cx="138550" cy="11275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8" name="Google Shape;18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2350" y="303957"/>
            <a:ext cx="1780163" cy="531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slide" type="tx">
  <p:cSld name="TITLE_AND_BODY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1"/>
          <p:cNvSpPr txBox="1"/>
          <p:nvPr>
            <p:ph type="title"/>
          </p:nvPr>
        </p:nvSpPr>
        <p:spPr>
          <a:xfrm>
            <a:off x="568650" y="398650"/>
            <a:ext cx="7991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only slide">
  <p:cSld name="TITLE_AND_BODY_1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twoColTx">
  <p:cSld name="TITLE_AND_TWO_COLUMNS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title"/>
          </p:nvPr>
        </p:nvSpPr>
        <p:spPr>
          <a:xfrm>
            <a:off x="568650" y="398650"/>
            <a:ext cx="7991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87" name="Google Shape;87;p13"/>
          <p:cNvSpPr txBox="1"/>
          <p:nvPr>
            <p:ph idx="1" type="body"/>
          </p:nvPr>
        </p:nvSpPr>
        <p:spPr>
          <a:xfrm>
            <a:off x="568650" y="1152475"/>
            <a:ext cx="7991400" cy="304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195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Char char="●"/>
              <a:defRPr/>
            </a:lvl1pPr>
            <a:lvl2pPr indent="-349250" lvl="1" marL="9144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900"/>
              <a:buChar char="–"/>
              <a:defRPr/>
            </a:lvl2pPr>
            <a:lvl3pPr indent="-336550" lvl="2" marL="13716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•"/>
              <a:defRPr/>
            </a:lvl3pPr>
            <a:lvl4pPr indent="-330200" lvl="3" marL="18288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﹘"/>
              <a:defRPr/>
            </a:lvl4pPr>
            <a:lvl5pPr indent="-323850" lvl="4" marL="22860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500"/>
              <a:buChar char="•"/>
              <a:defRPr/>
            </a:lvl5pPr>
            <a:lvl6pPr indent="-317500" lvl="5" marL="27432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﹘"/>
              <a:defRPr/>
            </a:lvl6pPr>
            <a:lvl7pPr indent="-317500" lvl="6" marL="32004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•"/>
              <a:defRPr/>
            </a:lvl7pPr>
            <a:lvl8pPr indent="-317500" lvl="7" marL="36576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﹘"/>
              <a:defRPr/>
            </a:lvl8pPr>
            <a:lvl9pPr indent="-317500" lvl="8" marL="4114800" rtl="0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Clr>
                <a:schemeClr val="accent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 text">
  <p:cSld name="TITLE_AND_TWO_COLUMNS_1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/>
          <p:nvPr>
            <p:ph type="title"/>
          </p:nvPr>
        </p:nvSpPr>
        <p:spPr>
          <a:xfrm>
            <a:off x="568650" y="398650"/>
            <a:ext cx="7991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90" name="Google Shape;90;p14"/>
          <p:cNvSpPr txBox="1"/>
          <p:nvPr>
            <p:ph idx="1" type="body"/>
          </p:nvPr>
        </p:nvSpPr>
        <p:spPr>
          <a:xfrm>
            <a:off x="568650" y="1152475"/>
            <a:ext cx="3828900" cy="304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195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Char char="●"/>
              <a:defRPr/>
            </a:lvl1pPr>
            <a:lvl2pPr indent="-349250" lvl="1" marL="9144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900"/>
              <a:buChar char="–"/>
              <a:defRPr/>
            </a:lvl2pPr>
            <a:lvl3pPr indent="-336550" lvl="2" marL="13716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•"/>
              <a:defRPr/>
            </a:lvl3pPr>
            <a:lvl4pPr indent="-330200" lvl="3" marL="18288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﹘"/>
              <a:defRPr/>
            </a:lvl4pPr>
            <a:lvl5pPr indent="-323850" lvl="4" marL="22860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500"/>
              <a:buChar char="•"/>
              <a:defRPr/>
            </a:lvl5pPr>
            <a:lvl6pPr indent="-317500" lvl="5" marL="27432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﹘"/>
              <a:defRPr/>
            </a:lvl6pPr>
            <a:lvl7pPr indent="-317500" lvl="6" marL="32004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•"/>
              <a:defRPr/>
            </a:lvl7pPr>
            <a:lvl8pPr indent="-317500" lvl="7" marL="36576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﹘"/>
              <a:defRPr/>
            </a:lvl8pPr>
            <a:lvl9pPr indent="-317500" lvl="8" marL="4114800" rtl="0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Clr>
                <a:schemeClr val="accent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91" name="Google Shape;91;p14"/>
          <p:cNvSpPr txBox="1"/>
          <p:nvPr>
            <p:ph idx="2" type="body"/>
          </p:nvPr>
        </p:nvSpPr>
        <p:spPr>
          <a:xfrm>
            <a:off x="4731075" y="1152475"/>
            <a:ext cx="3828900" cy="304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195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Char char="●"/>
              <a:defRPr/>
            </a:lvl1pPr>
            <a:lvl2pPr indent="-349250" lvl="1" marL="9144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900"/>
              <a:buChar char="–"/>
              <a:defRPr/>
            </a:lvl2pPr>
            <a:lvl3pPr indent="-336550" lvl="2" marL="13716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•"/>
              <a:defRPr/>
            </a:lvl3pPr>
            <a:lvl4pPr indent="-330200" lvl="3" marL="18288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﹘"/>
              <a:defRPr/>
            </a:lvl4pPr>
            <a:lvl5pPr indent="-323850" lvl="4" marL="22860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500"/>
              <a:buChar char="•"/>
              <a:defRPr/>
            </a:lvl5pPr>
            <a:lvl6pPr indent="-317500" lvl="5" marL="27432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﹘"/>
              <a:defRPr/>
            </a:lvl6pPr>
            <a:lvl7pPr indent="-317500" lvl="6" marL="32004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•"/>
              <a:defRPr/>
            </a:lvl7pPr>
            <a:lvl8pPr indent="-317500" lvl="7" marL="36576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﹘"/>
              <a:defRPr/>
            </a:lvl8pPr>
            <a:lvl9pPr indent="-317500" lvl="8" marL="4114800" rtl="0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Clr>
                <a:schemeClr val="accent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ll out text and image on right">
  <p:cSld name="TITLE_ONLY_1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/>
          <p:cNvSpPr/>
          <p:nvPr/>
        </p:nvSpPr>
        <p:spPr>
          <a:xfrm>
            <a:off x="4215650" y="-125"/>
            <a:ext cx="49284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9999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Cover up this box with an image</a:t>
            </a:r>
            <a:endParaRPr sz="1200">
              <a:solidFill>
                <a:srgbClr val="99999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4" name="Google Shape;94;p15"/>
          <p:cNvSpPr txBox="1"/>
          <p:nvPr>
            <p:ph type="title"/>
          </p:nvPr>
        </p:nvSpPr>
        <p:spPr>
          <a:xfrm>
            <a:off x="568650" y="398650"/>
            <a:ext cx="3351300" cy="91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95" name="Google Shape;95;p15"/>
          <p:cNvSpPr txBox="1"/>
          <p:nvPr>
            <p:ph idx="1" type="body"/>
          </p:nvPr>
        </p:nvSpPr>
        <p:spPr>
          <a:xfrm>
            <a:off x="568650" y="1569125"/>
            <a:ext cx="3351300" cy="270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1950" lvl="0" marL="457200" rtl="0">
              <a:spcBef>
                <a:spcPts val="0"/>
              </a:spcBef>
              <a:spcAft>
                <a:spcPts val="0"/>
              </a:spcAft>
              <a:buSzPts val="2100"/>
              <a:buChar char="●"/>
              <a:defRPr/>
            </a:lvl1pPr>
            <a:lvl2pPr indent="-349250" lvl="1" marL="914400" rtl="0">
              <a:spcBef>
                <a:spcPts val="1000"/>
              </a:spcBef>
              <a:spcAft>
                <a:spcPts val="0"/>
              </a:spcAft>
              <a:buSzPts val="1900"/>
              <a:buChar char="–"/>
              <a:defRPr/>
            </a:lvl2pPr>
            <a:lvl3pPr indent="-336550" lvl="2" marL="1371600" rtl="0">
              <a:spcBef>
                <a:spcPts val="1000"/>
              </a:spcBef>
              <a:spcAft>
                <a:spcPts val="0"/>
              </a:spcAft>
              <a:buSzPts val="1700"/>
              <a:buChar char="•"/>
              <a:defRPr/>
            </a:lvl3pPr>
            <a:lvl4pPr indent="-330200" lvl="3" marL="1828800" rtl="0">
              <a:spcBef>
                <a:spcPts val="1000"/>
              </a:spcBef>
              <a:spcAft>
                <a:spcPts val="0"/>
              </a:spcAft>
              <a:buSzPts val="1600"/>
              <a:buChar char="﹘"/>
              <a:defRPr/>
            </a:lvl4pPr>
            <a:lvl5pPr indent="-323850" lvl="4" marL="2286000" rtl="0">
              <a:spcBef>
                <a:spcPts val="1000"/>
              </a:spcBef>
              <a:spcAft>
                <a:spcPts val="0"/>
              </a:spcAft>
              <a:buSzPts val="1500"/>
              <a:buChar char="•"/>
              <a:defRPr/>
            </a:lvl5pPr>
            <a:lvl6pPr indent="-317500" lvl="5" marL="2743200" rtl="0">
              <a:spcBef>
                <a:spcPts val="1000"/>
              </a:spcBef>
              <a:spcAft>
                <a:spcPts val="0"/>
              </a:spcAft>
              <a:buSzPts val="1400"/>
              <a:buChar char="﹘"/>
              <a:defRPr/>
            </a:lvl6pPr>
            <a:lvl7pPr indent="-317500" lvl="6" marL="3200400" rtl="0">
              <a:spcBef>
                <a:spcPts val="1000"/>
              </a:spcBef>
              <a:spcAft>
                <a:spcPts val="0"/>
              </a:spcAft>
              <a:buSzPts val="1400"/>
              <a:buChar char="•"/>
              <a:defRPr/>
            </a:lvl7pPr>
            <a:lvl8pPr indent="-317500" lvl="7" marL="3657600" rtl="0">
              <a:spcBef>
                <a:spcPts val="1000"/>
              </a:spcBef>
              <a:spcAft>
                <a:spcPts val="0"/>
              </a:spcAft>
              <a:buSzPts val="1400"/>
              <a:buChar char="﹘"/>
              <a:defRPr/>
            </a:lvl8pPr>
            <a:lvl9pPr indent="-317500" lvl="8" marL="4114800" rtl="0">
              <a:spcBef>
                <a:spcPts val="1000"/>
              </a:spcBef>
              <a:spcAft>
                <a:spcPts val="1000"/>
              </a:spcAft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ll out text and small image on right">
  <p:cSld name="TITLE_ONLY_1_1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6"/>
          <p:cNvSpPr/>
          <p:nvPr/>
        </p:nvSpPr>
        <p:spPr>
          <a:xfrm>
            <a:off x="5193725" y="1645325"/>
            <a:ext cx="2502000" cy="19941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9999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For smaller/more difficult shaped images, use this slide. </a:t>
            </a:r>
            <a:endParaRPr sz="1200">
              <a:solidFill>
                <a:srgbClr val="99999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99999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99999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Cover up this box with an image</a:t>
            </a:r>
            <a:endParaRPr sz="1200">
              <a:solidFill>
                <a:srgbClr val="99999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8" name="Google Shape;98;p16"/>
          <p:cNvSpPr txBox="1"/>
          <p:nvPr>
            <p:ph type="title"/>
          </p:nvPr>
        </p:nvSpPr>
        <p:spPr>
          <a:xfrm>
            <a:off x="568650" y="398650"/>
            <a:ext cx="3351300" cy="91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99" name="Google Shape;99;p16"/>
          <p:cNvSpPr txBox="1"/>
          <p:nvPr>
            <p:ph idx="1" type="body"/>
          </p:nvPr>
        </p:nvSpPr>
        <p:spPr>
          <a:xfrm>
            <a:off x="568650" y="1569125"/>
            <a:ext cx="3351300" cy="270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1950" lvl="0" marL="457200" rtl="0">
              <a:spcBef>
                <a:spcPts val="0"/>
              </a:spcBef>
              <a:spcAft>
                <a:spcPts val="0"/>
              </a:spcAft>
              <a:buSzPts val="2100"/>
              <a:buChar char="●"/>
              <a:defRPr/>
            </a:lvl1pPr>
            <a:lvl2pPr indent="-349250" lvl="1" marL="914400" rtl="0">
              <a:spcBef>
                <a:spcPts val="1000"/>
              </a:spcBef>
              <a:spcAft>
                <a:spcPts val="0"/>
              </a:spcAft>
              <a:buSzPts val="1900"/>
              <a:buChar char="–"/>
              <a:defRPr/>
            </a:lvl2pPr>
            <a:lvl3pPr indent="-336550" lvl="2" marL="1371600" rtl="0">
              <a:spcBef>
                <a:spcPts val="1000"/>
              </a:spcBef>
              <a:spcAft>
                <a:spcPts val="0"/>
              </a:spcAft>
              <a:buSzPts val="1700"/>
              <a:buChar char="•"/>
              <a:defRPr/>
            </a:lvl3pPr>
            <a:lvl4pPr indent="-330200" lvl="3" marL="1828800" rtl="0">
              <a:spcBef>
                <a:spcPts val="1000"/>
              </a:spcBef>
              <a:spcAft>
                <a:spcPts val="0"/>
              </a:spcAft>
              <a:buSzPts val="1600"/>
              <a:buChar char="﹘"/>
              <a:defRPr/>
            </a:lvl4pPr>
            <a:lvl5pPr indent="-323850" lvl="4" marL="2286000" rtl="0">
              <a:spcBef>
                <a:spcPts val="1000"/>
              </a:spcBef>
              <a:spcAft>
                <a:spcPts val="0"/>
              </a:spcAft>
              <a:buSzPts val="1500"/>
              <a:buChar char="•"/>
              <a:defRPr/>
            </a:lvl5pPr>
            <a:lvl6pPr indent="-317500" lvl="5" marL="2743200" rtl="0">
              <a:spcBef>
                <a:spcPts val="1000"/>
              </a:spcBef>
              <a:spcAft>
                <a:spcPts val="0"/>
              </a:spcAft>
              <a:buSzPts val="1400"/>
              <a:buChar char="﹘"/>
              <a:defRPr/>
            </a:lvl6pPr>
            <a:lvl7pPr indent="-317500" lvl="6" marL="3200400" rtl="0">
              <a:spcBef>
                <a:spcPts val="1000"/>
              </a:spcBef>
              <a:spcAft>
                <a:spcPts val="0"/>
              </a:spcAft>
              <a:buSzPts val="1400"/>
              <a:buChar char="•"/>
              <a:defRPr/>
            </a:lvl7pPr>
            <a:lvl8pPr indent="-317500" lvl="7" marL="3657600" rtl="0">
              <a:spcBef>
                <a:spcPts val="1000"/>
              </a:spcBef>
              <a:spcAft>
                <a:spcPts val="0"/>
              </a:spcAft>
              <a:buSzPts val="1400"/>
              <a:buChar char="﹘"/>
              <a:defRPr/>
            </a:lvl8pPr>
            <a:lvl9pPr indent="-317500" lvl="8" marL="4114800" rtl="0">
              <a:spcBef>
                <a:spcPts val="1000"/>
              </a:spcBef>
              <a:spcAft>
                <a:spcPts val="1000"/>
              </a:spcAft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036">
          <p15:clr>
            <a:srgbClr val="FA7B17"/>
          </p15:clr>
        </p15:guide>
        <p15:guide id="2" pos="358">
          <p15:clr>
            <a:srgbClr val="FA7B17"/>
          </p15:clr>
        </p15:guide>
        <p15:guide id="3" orient="horz" pos="251">
          <p15:clr>
            <a:srgbClr val="FA7B17"/>
          </p15:clr>
        </p15:guide>
        <p15:guide id="4" pos="2469">
          <p15:clr>
            <a:srgbClr val="FA7B17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1 - text on left">
  <p:cSld name="ONE_COLUMN_TEXT_1_1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7"/>
          <p:cNvPicPr preferRelativeResize="0"/>
          <p:nvPr/>
        </p:nvPicPr>
        <p:blipFill rotWithShape="1">
          <a:blip r:embed="rId2">
            <a:alphaModFix/>
          </a:blip>
          <a:srcRect b="10416" l="0" r="27039" t="15023"/>
          <a:stretch/>
        </p:blipFill>
        <p:spPr>
          <a:xfrm>
            <a:off x="4467025" y="0"/>
            <a:ext cx="4676975" cy="5143503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7"/>
          <p:cNvSpPr txBox="1"/>
          <p:nvPr>
            <p:ph type="title"/>
          </p:nvPr>
        </p:nvSpPr>
        <p:spPr>
          <a:xfrm>
            <a:off x="593800" y="744450"/>
            <a:ext cx="3720300" cy="365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pic>
        <p:nvPicPr>
          <p:cNvPr id="103" name="Google Shape;10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39025" y="4251374"/>
            <a:ext cx="1060250" cy="836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1 - text on right">
  <p:cSld name="ONE_COLUMN_TEXT_1_1_2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8"/>
          <p:cNvSpPr txBox="1"/>
          <p:nvPr>
            <p:ph type="title"/>
          </p:nvPr>
        </p:nvSpPr>
        <p:spPr>
          <a:xfrm>
            <a:off x="4882875" y="988525"/>
            <a:ext cx="3675000" cy="316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pic>
        <p:nvPicPr>
          <p:cNvPr id="106" name="Google Shape;106;p18"/>
          <p:cNvPicPr preferRelativeResize="0"/>
          <p:nvPr/>
        </p:nvPicPr>
        <p:blipFill rotWithShape="1">
          <a:blip r:embed="rId2">
            <a:alphaModFix/>
          </a:blip>
          <a:srcRect b="10416" l="0" r="27039" t="15023"/>
          <a:stretch/>
        </p:blipFill>
        <p:spPr>
          <a:xfrm flipH="1">
            <a:off x="0" y="0"/>
            <a:ext cx="4676975" cy="51435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/ section slide 1">
  <p:cSld name="ONE_COLUMN_TEXT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39025" y="4251374"/>
            <a:ext cx="1060250" cy="836476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9"/>
          <p:cNvSpPr txBox="1"/>
          <p:nvPr>
            <p:ph type="title"/>
          </p:nvPr>
        </p:nvSpPr>
        <p:spPr>
          <a:xfrm>
            <a:off x="570300" y="1418625"/>
            <a:ext cx="6852600" cy="156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10" name="Google Shape;110;p19"/>
          <p:cNvSpPr txBox="1"/>
          <p:nvPr>
            <p:ph idx="1" type="subTitle"/>
          </p:nvPr>
        </p:nvSpPr>
        <p:spPr>
          <a:xfrm>
            <a:off x="570300" y="2946775"/>
            <a:ext cx="6852600" cy="132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/ section slide 2">
  <p:cSld name="ONE_COLUMN_TEXT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39025" y="4251374"/>
            <a:ext cx="1060250" cy="836476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0"/>
          <p:cNvSpPr txBox="1"/>
          <p:nvPr>
            <p:ph type="title"/>
          </p:nvPr>
        </p:nvSpPr>
        <p:spPr>
          <a:xfrm>
            <a:off x="570300" y="1418625"/>
            <a:ext cx="6875400" cy="156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14" name="Google Shape;114;p20"/>
          <p:cNvSpPr txBox="1"/>
          <p:nvPr>
            <p:ph idx="1" type="subTitle"/>
          </p:nvPr>
        </p:nvSpPr>
        <p:spPr>
          <a:xfrm>
            <a:off x="570300" y="2946775"/>
            <a:ext cx="6875400" cy="132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 - green background">
  <p:cSld name="TITLE_1_1">
    <p:bg>
      <p:bgPr>
        <a:solidFill>
          <a:schemeClr val="accent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/>
          <p:nvPr>
            <p:ph type="ctrTitle"/>
          </p:nvPr>
        </p:nvSpPr>
        <p:spPr>
          <a:xfrm>
            <a:off x="372350" y="1444850"/>
            <a:ext cx="4487700" cy="186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pic>
        <p:nvPicPr>
          <p:cNvPr id="21" name="Google Shape;21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69550" y="1464550"/>
            <a:ext cx="3874451" cy="36789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" name="Google Shape;22;p3"/>
          <p:cNvGrpSpPr/>
          <p:nvPr/>
        </p:nvGrpSpPr>
        <p:grpSpPr>
          <a:xfrm>
            <a:off x="417025" y="3722850"/>
            <a:ext cx="2335200" cy="780000"/>
            <a:chOff x="417025" y="3722850"/>
            <a:chExt cx="2335200" cy="780000"/>
          </a:xfrm>
        </p:grpSpPr>
        <p:sp>
          <p:nvSpPr>
            <p:cNvPr id="23" name="Google Shape;23;p3"/>
            <p:cNvSpPr txBox="1"/>
            <p:nvPr/>
          </p:nvSpPr>
          <p:spPr>
            <a:xfrm>
              <a:off x="417025" y="4192050"/>
              <a:ext cx="2335200" cy="31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Helvetica Neue"/>
                <a:buNone/>
              </a:pPr>
              <a:r>
                <a:rPr b="1" lang="en" sz="100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#LocalDigital   #FixThePlumbing</a:t>
              </a:r>
              <a:endParaRPr b="1" sz="1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4" name="Google Shape;24;p3"/>
            <p:cNvSpPr txBox="1"/>
            <p:nvPr/>
          </p:nvSpPr>
          <p:spPr>
            <a:xfrm>
              <a:off x="417025" y="3957450"/>
              <a:ext cx="2115300" cy="31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Helvetica Neue"/>
                <a:buNone/>
              </a:pPr>
              <a:r>
                <a:rPr b="1" lang="en" sz="100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www.localdigital.gov.uk</a:t>
              </a:r>
              <a:endParaRPr b="1" sz="1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grpSp>
          <p:nvGrpSpPr>
            <p:cNvPr id="25" name="Google Shape;25;p3"/>
            <p:cNvGrpSpPr/>
            <p:nvPr/>
          </p:nvGrpSpPr>
          <p:grpSpPr>
            <a:xfrm>
              <a:off x="513521" y="3722850"/>
              <a:ext cx="1040954" cy="310800"/>
              <a:chOff x="278471" y="3540900"/>
              <a:chExt cx="1040954" cy="310800"/>
            </a:xfrm>
          </p:grpSpPr>
          <p:sp>
            <p:nvSpPr>
              <p:cNvPr id="26" name="Google Shape;26;p3"/>
              <p:cNvSpPr txBox="1"/>
              <p:nvPr/>
            </p:nvSpPr>
            <p:spPr>
              <a:xfrm>
                <a:off x="417025" y="3540900"/>
                <a:ext cx="902400" cy="310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Helvetica Neue"/>
                  <a:buNone/>
                </a:pPr>
                <a:r>
                  <a:rPr b="1" lang="en" sz="1000">
                    <a:solidFill>
                      <a:schemeClr val="lt1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@LDgovUK</a:t>
                </a:r>
                <a:endParaRPr b="1" sz="100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pic>
            <p:nvPicPr>
              <p:cNvPr id="27" name="Google Shape;27;p3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278471" y="3670254"/>
                <a:ext cx="138550" cy="11275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28" name="Google Shape;28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2350" y="303957"/>
            <a:ext cx="1780163" cy="531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/ section slide 3">
  <p:cSld name="ONE_COLUMN_TEXT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39025" y="4251374"/>
            <a:ext cx="1060250" cy="836476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1"/>
          <p:cNvSpPr txBox="1"/>
          <p:nvPr>
            <p:ph type="title"/>
          </p:nvPr>
        </p:nvSpPr>
        <p:spPr>
          <a:xfrm>
            <a:off x="570300" y="1418625"/>
            <a:ext cx="6860100" cy="156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18" name="Google Shape;118;p21"/>
          <p:cNvSpPr txBox="1"/>
          <p:nvPr>
            <p:ph idx="1" type="subTitle"/>
          </p:nvPr>
        </p:nvSpPr>
        <p:spPr>
          <a:xfrm>
            <a:off x="570300" y="2946775"/>
            <a:ext cx="6860100" cy="132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/ section slide 4">
  <p:cSld name="ONE_COLUMN_TEXT_1_1_1_1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39025" y="4251374"/>
            <a:ext cx="1060250" cy="836476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2"/>
          <p:cNvSpPr txBox="1"/>
          <p:nvPr>
            <p:ph type="title"/>
          </p:nvPr>
        </p:nvSpPr>
        <p:spPr>
          <a:xfrm>
            <a:off x="570300" y="1418625"/>
            <a:ext cx="6860100" cy="156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22" name="Google Shape;122;p22"/>
          <p:cNvSpPr txBox="1"/>
          <p:nvPr>
            <p:ph idx="1" type="subTitle"/>
          </p:nvPr>
        </p:nvSpPr>
        <p:spPr>
          <a:xfrm>
            <a:off x="570300" y="2946775"/>
            <a:ext cx="6860100" cy="132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/ section slide 5">
  <p:cSld name="ONE_COLUMN_TEXT_1_1_1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39025" y="4251374"/>
            <a:ext cx="1060250" cy="836476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3"/>
          <p:cNvSpPr txBox="1"/>
          <p:nvPr>
            <p:ph type="title"/>
          </p:nvPr>
        </p:nvSpPr>
        <p:spPr>
          <a:xfrm>
            <a:off x="570300" y="1418625"/>
            <a:ext cx="6882900" cy="156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26" name="Google Shape;126;p23"/>
          <p:cNvSpPr txBox="1"/>
          <p:nvPr>
            <p:ph idx="1" type="subTitle"/>
          </p:nvPr>
        </p:nvSpPr>
        <p:spPr>
          <a:xfrm>
            <a:off x="570300" y="2946775"/>
            <a:ext cx="6882900" cy="132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/ section slide 6">
  <p:cSld name="ONE_COLUMN_TEXT_1_1_1_1_2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/>
          <p:nvPr>
            <p:ph type="title"/>
          </p:nvPr>
        </p:nvSpPr>
        <p:spPr>
          <a:xfrm>
            <a:off x="570300" y="1418625"/>
            <a:ext cx="6860100" cy="156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29" name="Google Shape;129;p24"/>
          <p:cNvSpPr txBox="1"/>
          <p:nvPr>
            <p:ph idx="1" type="subTitle"/>
          </p:nvPr>
        </p:nvSpPr>
        <p:spPr>
          <a:xfrm>
            <a:off x="570300" y="2946775"/>
            <a:ext cx="6860100" cy="132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130" name="Google Shape;130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39025" y="4251374"/>
            <a:ext cx="1060250" cy="836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ext section title 2">
  <p:cSld name="ONE_COLUMN_TEXT_1_1_1_1_1_1_1_1_1_1">
    <p:bg>
      <p:bgPr>
        <a:solidFill>
          <a:schemeClr val="lt1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>
            <p:ph type="title"/>
          </p:nvPr>
        </p:nvSpPr>
        <p:spPr>
          <a:xfrm>
            <a:off x="553500" y="1106975"/>
            <a:ext cx="2759700" cy="16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3" name="Google Shape;133;p25"/>
          <p:cNvSpPr txBox="1"/>
          <p:nvPr>
            <p:ph idx="1" type="subTitle"/>
          </p:nvPr>
        </p:nvSpPr>
        <p:spPr>
          <a:xfrm>
            <a:off x="3540825" y="2251525"/>
            <a:ext cx="4572000" cy="184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/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ext section title 2 1">
  <p:cSld name="ONE_COLUMN_TEXT_1_1_1_1_1_1_1_1_1_1_1">
    <p:bg>
      <p:bgPr>
        <a:solidFill>
          <a:schemeClr val="accent1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6"/>
          <p:cNvSpPr txBox="1"/>
          <p:nvPr>
            <p:ph type="title"/>
          </p:nvPr>
        </p:nvSpPr>
        <p:spPr>
          <a:xfrm>
            <a:off x="553500" y="1106975"/>
            <a:ext cx="2759700" cy="16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6" name="Google Shape;136;p26"/>
          <p:cNvSpPr txBox="1"/>
          <p:nvPr>
            <p:ph idx="1" type="subTitle"/>
          </p:nvPr>
        </p:nvSpPr>
        <p:spPr>
          <a:xfrm>
            <a:off x="3540825" y="2251525"/>
            <a:ext cx="4572000" cy="184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lt1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137" name="Google Shape;137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039025" y="4251374"/>
            <a:ext cx="1060250" cy="836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wer quote slide 01">
  <p:cSld name="ONE_COLUMN_TEXT_1_1_1_1_1_1_1_1_1_1_1_1">
    <p:bg>
      <p:bgPr>
        <a:solidFill>
          <a:srgbClr val="FFFFFF"/>
        </a:solid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7"/>
          <p:cNvSpPr txBox="1"/>
          <p:nvPr>
            <p:ph type="title"/>
          </p:nvPr>
        </p:nvSpPr>
        <p:spPr>
          <a:xfrm>
            <a:off x="743100" y="1324500"/>
            <a:ext cx="7657800" cy="249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wer quote slide 02">
  <p:cSld name="ONE_COLUMN_TEXT_1_1_1_1_1_1_1_1_1_1_1_1_1">
    <p:bg>
      <p:bgPr>
        <a:solidFill>
          <a:schemeClr val="accent1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8"/>
          <p:cNvSpPr txBox="1"/>
          <p:nvPr>
            <p:ph type="title"/>
          </p:nvPr>
        </p:nvSpPr>
        <p:spPr>
          <a:xfrm>
            <a:off x="743100" y="1324500"/>
            <a:ext cx="7657800" cy="249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  <p:pic>
        <p:nvPicPr>
          <p:cNvPr id="142" name="Google Shape;142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039025" y="4251374"/>
            <a:ext cx="1060250" cy="836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slide 1">
  <p:cSld name="MAIN_POINT_1_2">
    <p:bg>
      <p:bgPr>
        <a:noFill/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3550" y="391850"/>
            <a:ext cx="7446626" cy="4006377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9"/>
          <p:cNvSpPr txBox="1"/>
          <p:nvPr>
            <p:ph idx="1" type="subTitle"/>
          </p:nvPr>
        </p:nvSpPr>
        <p:spPr>
          <a:xfrm>
            <a:off x="1008800" y="3449475"/>
            <a:ext cx="6414300" cy="46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400">
                <a:solidFill>
                  <a:schemeClr val="dk1"/>
                </a:solidFill>
              </a:defRPr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 sz="1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46" name="Google Shape;146;p29"/>
          <p:cNvSpPr txBox="1"/>
          <p:nvPr>
            <p:ph type="title"/>
          </p:nvPr>
        </p:nvSpPr>
        <p:spPr>
          <a:xfrm>
            <a:off x="1008800" y="1047625"/>
            <a:ext cx="6414300" cy="228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A7B17"/>
          </p15:clr>
        </p15:guide>
        <p15:guide id="2" pos="1213">
          <p15:clr>
            <a:srgbClr val="FA7B17"/>
          </p15:clr>
        </p15:guide>
        <p15:guide id="3" pos="4537">
          <p15:clr>
            <a:srgbClr val="FA7B17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slide 1 1">
  <p:cSld name="MAIN_POINT_1_2_3">
    <p:bg>
      <p:bgPr>
        <a:solidFill>
          <a:schemeClr val="accent1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3550" y="391850"/>
            <a:ext cx="7446626" cy="4006377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30"/>
          <p:cNvSpPr txBox="1"/>
          <p:nvPr>
            <p:ph idx="1" type="subTitle"/>
          </p:nvPr>
        </p:nvSpPr>
        <p:spPr>
          <a:xfrm>
            <a:off x="1008800" y="3449475"/>
            <a:ext cx="6414300" cy="46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400">
                <a:solidFill>
                  <a:schemeClr val="lt1"/>
                </a:solidFill>
              </a:defRPr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0" name="Google Shape;150;p30"/>
          <p:cNvSpPr txBox="1"/>
          <p:nvPr>
            <p:ph type="title"/>
          </p:nvPr>
        </p:nvSpPr>
        <p:spPr>
          <a:xfrm>
            <a:off x="1008800" y="1047625"/>
            <a:ext cx="6414300" cy="228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151" name="Google Shape;151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39025" y="4251374"/>
            <a:ext cx="1060250" cy="836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A7B17"/>
          </p15:clr>
        </p15:guide>
        <p15:guide id="2" pos="1213">
          <p15:clr>
            <a:srgbClr val="FA7B17"/>
          </p15:clr>
        </p15:guide>
        <p15:guide id="3" pos="4537">
          <p15:clr>
            <a:srgbClr val="FA7B17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2">
  <p:cSld name="TITLE_1_1_2">
    <p:bg>
      <p:bgPr>
        <a:solidFill>
          <a:schemeClr val="lt1"/>
        </a:soli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4"/>
          <p:cNvPicPr preferRelativeResize="0"/>
          <p:nvPr/>
        </p:nvPicPr>
        <p:blipFill rotWithShape="1">
          <a:blip r:embed="rId2">
            <a:alphaModFix/>
          </a:blip>
          <a:srcRect b="10416" l="0" r="27039" t="15023"/>
          <a:stretch/>
        </p:blipFill>
        <p:spPr>
          <a:xfrm>
            <a:off x="4467025" y="0"/>
            <a:ext cx="4676975" cy="5143503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4"/>
          <p:cNvSpPr txBox="1"/>
          <p:nvPr>
            <p:ph type="ctrTitle"/>
          </p:nvPr>
        </p:nvSpPr>
        <p:spPr>
          <a:xfrm>
            <a:off x="372350" y="1464350"/>
            <a:ext cx="3964500" cy="18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  <a:defRPr sz="3200">
                <a:solidFill>
                  <a:srgbClr val="00000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grpSp>
        <p:nvGrpSpPr>
          <p:cNvPr id="32" name="Google Shape;32;p4"/>
          <p:cNvGrpSpPr/>
          <p:nvPr/>
        </p:nvGrpSpPr>
        <p:grpSpPr>
          <a:xfrm>
            <a:off x="417025" y="3722850"/>
            <a:ext cx="2335200" cy="780000"/>
            <a:chOff x="417025" y="3722850"/>
            <a:chExt cx="2335200" cy="780000"/>
          </a:xfrm>
        </p:grpSpPr>
        <p:sp>
          <p:nvSpPr>
            <p:cNvPr id="33" name="Google Shape;33;p4"/>
            <p:cNvSpPr txBox="1"/>
            <p:nvPr/>
          </p:nvSpPr>
          <p:spPr>
            <a:xfrm>
              <a:off x="417025" y="4192050"/>
              <a:ext cx="2335200" cy="31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Font typeface="Helvetica Neue"/>
                <a:buNone/>
              </a:pPr>
              <a:r>
                <a:rPr b="1" lang="en" sz="1000">
                  <a:latin typeface="Helvetica Neue"/>
                  <a:ea typeface="Helvetica Neue"/>
                  <a:cs typeface="Helvetica Neue"/>
                  <a:sym typeface="Helvetica Neue"/>
                </a:rPr>
                <a:t>#LocalDigital   #FixThePlumbing</a:t>
              </a:r>
              <a:endParaRPr b="1" sz="1000"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4" name="Google Shape;34;p4"/>
            <p:cNvSpPr txBox="1"/>
            <p:nvPr/>
          </p:nvSpPr>
          <p:spPr>
            <a:xfrm>
              <a:off x="417025" y="3957450"/>
              <a:ext cx="2115300" cy="31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Font typeface="Helvetica Neue"/>
                <a:buNone/>
              </a:pPr>
              <a:r>
                <a:rPr b="1" lang="en" sz="1000">
                  <a:latin typeface="Helvetica Neue"/>
                  <a:ea typeface="Helvetica Neue"/>
                  <a:cs typeface="Helvetica Neue"/>
                  <a:sym typeface="Helvetica Neue"/>
                </a:rPr>
                <a:t>www.localdigital.gov.uk</a:t>
              </a:r>
              <a:endParaRPr b="1" sz="1000"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grpSp>
          <p:nvGrpSpPr>
            <p:cNvPr id="35" name="Google Shape;35;p4"/>
            <p:cNvGrpSpPr/>
            <p:nvPr/>
          </p:nvGrpSpPr>
          <p:grpSpPr>
            <a:xfrm>
              <a:off x="513521" y="3722850"/>
              <a:ext cx="1040954" cy="310800"/>
              <a:chOff x="278471" y="3540900"/>
              <a:chExt cx="1040954" cy="310800"/>
            </a:xfrm>
          </p:grpSpPr>
          <p:sp>
            <p:nvSpPr>
              <p:cNvPr id="36" name="Google Shape;36;p4"/>
              <p:cNvSpPr txBox="1"/>
              <p:nvPr/>
            </p:nvSpPr>
            <p:spPr>
              <a:xfrm>
                <a:off x="417025" y="3540900"/>
                <a:ext cx="902400" cy="310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000"/>
                  <a:buFont typeface="Helvetica Neue"/>
                  <a:buNone/>
                </a:pPr>
                <a:r>
                  <a:rPr b="1" lang="en" sz="1000">
                    <a:latin typeface="Helvetica Neue"/>
                    <a:ea typeface="Helvetica Neue"/>
                    <a:cs typeface="Helvetica Neue"/>
                    <a:sym typeface="Helvetica Neue"/>
                  </a:rPr>
                  <a:t>@LDgovUK</a:t>
                </a:r>
                <a:endParaRPr b="1" sz="1000"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pic>
            <p:nvPicPr>
              <p:cNvPr id="37" name="Google Shape;37;p4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278471" y="3670254"/>
                <a:ext cx="138550" cy="11275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38" name="Google Shape;38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39025" y="4251374"/>
            <a:ext cx="1060250" cy="836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2350" y="303957"/>
            <a:ext cx="1780163" cy="531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 slide 1">
  <p:cSld name="MAIN_POINT_1_1_2_1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69550" y="1464550"/>
            <a:ext cx="3874451" cy="36789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4" name="Google Shape;154;p31"/>
          <p:cNvGrpSpPr/>
          <p:nvPr/>
        </p:nvGrpSpPr>
        <p:grpSpPr>
          <a:xfrm>
            <a:off x="417025" y="3722850"/>
            <a:ext cx="2335200" cy="780000"/>
            <a:chOff x="417025" y="3722850"/>
            <a:chExt cx="2335200" cy="780000"/>
          </a:xfrm>
        </p:grpSpPr>
        <p:sp>
          <p:nvSpPr>
            <p:cNvPr id="155" name="Google Shape;155;p31"/>
            <p:cNvSpPr txBox="1"/>
            <p:nvPr/>
          </p:nvSpPr>
          <p:spPr>
            <a:xfrm>
              <a:off x="417025" y="4192050"/>
              <a:ext cx="2335200" cy="31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Font typeface="Helvetica Neue"/>
                <a:buNone/>
              </a:pPr>
              <a:r>
                <a:rPr b="1" lang="en" sz="1000">
                  <a:latin typeface="Helvetica Neue"/>
                  <a:ea typeface="Helvetica Neue"/>
                  <a:cs typeface="Helvetica Neue"/>
                  <a:sym typeface="Helvetica Neue"/>
                </a:rPr>
                <a:t>#LocalDigital   #FixThePlumbing</a:t>
              </a:r>
              <a:endParaRPr b="1" sz="1000"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56" name="Google Shape;156;p31"/>
            <p:cNvSpPr txBox="1"/>
            <p:nvPr/>
          </p:nvSpPr>
          <p:spPr>
            <a:xfrm>
              <a:off x="417025" y="3957450"/>
              <a:ext cx="2115300" cy="31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Font typeface="Helvetica Neue"/>
                <a:buNone/>
              </a:pPr>
              <a:r>
                <a:rPr b="1" lang="en" sz="1000">
                  <a:latin typeface="Helvetica Neue"/>
                  <a:ea typeface="Helvetica Neue"/>
                  <a:cs typeface="Helvetica Neue"/>
                  <a:sym typeface="Helvetica Neue"/>
                </a:rPr>
                <a:t>www.localdigital.gov.uk</a:t>
              </a:r>
              <a:endParaRPr b="1" sz="1000"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grpSp>
          <p:nvGrpSpPr>
            <p:cNvPr id="157" name="Google Shape;157;p31"/>
            <p:cNvGrpSpPr/>
            <p:nvPr/>
          </p:nvGrpSpPr>
          <p:grpSpPr>
            <a:xfrm>
              <a:off x="513521" y="3722850"/>
              <a:ext cx="1040954" cy="310800"/>
              <a:chOff x="278471" y="3540900"/>
              <a:chExt cx="1040954" cy="310800"/>
            </a:xfrm>
          </p:grpSpPr>
          <p:sp>
            <p:nvSpPr>
              <p:cNvPr id="158" name="Google Shape;158;p31"/>
              <p:cNvSpPr txBox="1"/>
              <p:nvPr/>
            </p:nvSpPr>
            <p:spPr>
              <a:xfrm>
                <a:off x="417025" y="3540900"/>
                <a:ext cx="902400" cy="310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000"/>
                  <a:buFont typeface="Helvetica Neue"/>
                  <a:buNone/>
                </a:pPr>
                <a:r>
                  <a:rPr b="1" lang="en" sz="1000">
                    <a:latin typeface="Helvetica Neue"/>
                    <a:ea typeface="Helvetica Neue"/>
                    <a:cs typeface="Helvetica Neue"/>
                    <a:sym typeface="Helvetica Neue"/>
                  </a:rPr>
                  <a:t>@LDgovUK</a:t>
                </a:r>
                <a:endParaRPr b="1" sz="1000"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pic>
            <p:nvPicPr>
              <p:cNvPr id="159" name="Google Shape;159;p31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278471" y="3670254"/>
                <a:ext cx="138550" cy="11275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60" name="Google Shape;160;p31"/>
          <p:cNvSpPr txBox="1"/>
          <p:nvPr/>
        </p:nvSpPr>
        <p:spPr>
          <a:xfrm>
            <a:off x="372350" y="1870900"/>
            <a:ext cx="3805500" cy="92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Thank you</a:t>
            </a:r>
            <a:endParaRPr b="1" sz="4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1" name="Google Shape;161;p31"/>
          <p:cNvSpPr txBox="1"/>
          <p:nvPr>
            <p:ph idx="1" type="subTitle"/>
          </p:nvPr>
        </p:nvSpPr>
        <p:spPr>
          <a:xfrm>
            <a:off x="372350" y="2834325"/>
            <a:ext cx="3616500" cy="5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pic>
        <p:nvPicPr>
          <p:cNvPr id="162" name="Google Shape;162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7025" y="297107"/>
            <a:ext cx="1780163" cy="531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 slide 2">
  <p:cSld name="MAIN_POINT_1_1_2_1_2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Google Shape;164;p32"/>
          <p:cNvGrpSpPr/>
          <p:nvPr/>
        </p:nvGrpSpPr>
        <p:grpSpPr>
          <a:xfrm>
            <a:off x="417025" y="3722850"/>
            <a:ext cx="2335200" cy="780000"/>
            <a:chOff x="417025" y="3722850"/>
            <a:chExt cx="2335200" cy="780000"/>
          </a:xfrm>
        </p:grpSpPr>
        <p:sp>
          <p:nvSpPr>
            <p:cNvPr id="165" name="Google Shape;165;p32"/>
            <p:cNvSpPr txBox="1"/>
            <p:nvPr/>
          </p:nvSpPr>
          <p:spPr>
            <a:xfrm>
              <a:off x="417025" y="4192050"/>
              <a:ext cx="2335200" cy="31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Font typeface="Helvetica Neue"/>
                <a:buNone/>
              </a:pPr>
              <a:r>
                <a:rPr b="1" lang="en" sz="1000">
                  <a:latin typeface="Helvetica Neue"/>
                  <a:ea typeface="Helvetica Neue"/>
                  <a:cs typeface="Helvetica Neue"/>
                  <a:sym typeface="Helvetica Neue"/>
                </a:rPr>
                <a:t>#LocalDigital   #FixThePlumbing</a:t>
              </a:r>
              <a:endParaRPr b="1" sz="1000"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66" name="Google Shape;166;p32"/>
            <p:cNvSpPr txBox="1"/>
            <p:nvPr/>
          </p:nvSpPr>
          <p:spPr>
            <a:xfrm>
              <a:off x="417025" y="3957450"/>
              <a:ext cx="2115300" cy="31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Font typeface="Helvetica Neue"/>
                <a:buNone/>
              </a:pPr>
              <a:r>
                <a:rPr b="1" lang="en" sz="1000">
                  <a:latin typeface="Helvetica Neue"/>
                  <a:ea typeface="Helvetica Neue"/>
                  <a:cs typeface="Helvetica Neue"/>
                  <a:sym typeface="Helvetica Neue"/>
                </a:rPr>
                <a:t>www.localdigital.gov.uk</a:t>
              </a:r>
              <a:endParaRPr b="1" sz="1000"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grpSp>
          <p:nvGrpSpPr>
            <p:cNvPr id="167" name="Google Shape;167;p32"/>
            <p:cNvGrpSpPr/>
            <p:nvPr/>
          </p:nvGrpSpPr>
          <p:grpSpPr>
            <a:xfrm>
              <a:off x="513521" y="3722850"/>
              <a:ext cx="1040954" cy="310800"/>
              <a:chOff x="278471" y="3540900"/>
              <a:chExt cx="1040954" cy="310800"/>
            </a:xfrm>
          </p:grpSpPr>
          <p:sp>
            <p:nvSpPr>
              <p:cNvPr id="168" name="Google Shape;168;p32"/>
              <p:cNvSpPr txBox="1"/>
              <p:nvPr/>
            </p:nvSpPr>
            <p:spPr>
              <a:xfrm>
                <a:off x="417025" y="3540900"/>
                <a:ext cx="902400" cy="310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000"/>
                  <a:buFont typeface="Helvetica Neue"/>
                  <a:buNone/>
                </a:pPr>
                <a:r>
                  <a:rPr b="1" lang="en" sz="1000">
                    <a:latin typeface="Helvetica Neue"/>
                    <a:ea typeface="Helvetica Neue"/>
                    <a:cs typeface="Helvetica Neue"/>
                    <a:sym typeface="Helvetica Neue"/>
                  </a:rPr>
                  <a:t>@LDgovUK</a:t>
                </a:r>
                <a:endParaRPr b="1" sz="1000"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pic>
            <p:nvPicPr>
              <p:cNvPr id="169" name="Google Shape;169;p3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78471" y="3670254"/>
                <a:ext cx="138550" cy="11275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70" name="Google Shape;170;p32"/>
          <p:cNvSpPr txBox="1"/>
          <p:nvPr/>
        </p:nvSpPr>
        <p:spPr>
          <a:xfrm>
            <a:off x="372350" y="1870900"/>
            <a:ext cx="3805500" cy="92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Thank you</a:t>
            </a:r>
            <a:endParaRPr b="1" sz="4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1" name="Google Shape;171;p32"/>
          <p:cNvSpPr txBox="1"/>
          <p:nvPr>
            <p:ph idx="1" type="subTitle"/>
          </p:nvPr>
        </p:nvSpPr>
        <p:spPr>
          <a:xfrm>
            <a:off x="372350" y="2834325"/>
            <a:ext cx="3616500" cy="5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pic>
        <p:nvPicPr>
          <p:cNvPr id="172" name="Google Shape;172;p32"/>
          <p:cNvPicPr preferRelativeResize="0"/>
          <p:nvPr/>
        </p:nvPicPr>
        <p:blipFill rotWithShape="1">
          <a:blip r:embed="rId3">
            <a:alphaModFix/>
          </a:blip>
          <a:srcRect b="10416" l="0" r="27039" t="15023"/>
          <a:stretch/>
        </p:blipFill>
        <p:spPr>
          <a:xfrm>
            <a:off x="4467025" y="0"/>
            <a:ext cx="4676975" cy="514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39025" y="4251374"/>
            <a:ext cx="1060250" cy="836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7025" y="303957"/>
            <a:ext cx="1780163" cy="531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 slide 3">
  <p:cSld name="MAIN_POINT_1_1_2_1_1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22200" y="491225"/>
            <a:ext cx="3869251" cy="416104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7" name="Google Shape;177;p33"/>
          <p:cNvGrpSpPr/>
          <p:nvPr/>
        </p:nvGrpSpPr>
        <p:grpSpPr>
          <a:xfrm>
            <a:off x="4841100" y="3754100"/>
            <a:ext cx="2335200" cy="780000"/>
            <a:chOff x="417025" y="3722850"/>
            <a:chExt cx="2335200" cy="780000"/>
          </a:xfrm>
        </p:grpSpPr>
        <p:sp>
          <p:nvSpPr>
            <p:cNvPr id="178" name="Google Shape;178;p33"/>
            <p:cNvSpPr txBox="1"/>
            <p:nvPr/>
          </p:nvSpPr>
          <p:spPr>
            <a:xfrm>
              <a:off x="417025" y="4192050"/>
              <a:ext cx="2335200" cy="31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Font typeface="Helvetica Neue"/>
                <a:buNone/>
              </a:pPr>
              <a:r>
                <a:rPr b="1" lang="en" sz="1000">
                  <a:latin typeface="Helvetica Neue"/>
                  <a:ea typeface="Helvetica Neue"/>
                  <a:cs typeface="Helvetica Neue"/>
                  <a:sym typeface="Helvetica Neue"/>
                </a:rPr>
                <a:t>#LocalDigital   #FixThePlumbing</a:t>
              </a:r>
              <a:endParaRPr b="1" sz="1000"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79" name="Google Shape;179;p33"/>
            <p:cNvSpPr txBox="1"/>
            <p:nvPr/>
          </p:nvSpPr>
          <p:spPr>
            <a:xfrm>
              <a:off x="417025" y="3957450"/>
              <a:ext cx="2115300" cy="31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Font typeface="Helvetica Neue"/>
                <a:buNone/>
              </a:pPr>
              <a:r>
                <a:rPr b="1" lang="en" sz="1000">
                  <a:latin typeface="Helvetica Neue"/>
                  <a:ea typeface="Helvetica Neue"/>
                  <a:cs typeface="Helvetica Neue"/>
                  <a:sym typeface="Helvetica Neue"/>
                </a:rPr>
                <a:t>www.localdigital.gov.uk</a:t>
              </a:r>
              <a:endParaRPr b="1" sz="1000"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grpSp>
          <p:nvGrpSpPr>
            <p:cNvPr id="180" name="Google Shape;180;p33"/>
            <p:cNvGrpSpPr/>
            <p:nvPr/>
          </p:nvGrpSpPr>
          <p:grpSpPr>
            <a:xfrm>
              <a:off x="513521" y="3722850"/>
              <a:ext cx="1040954" cy="310800"/>
              <a:chOff x="278471" y="3540900"/>
              <a:chExt cx="1040954" cy="310800"/>
            </a:xfrm>
          </p:grpSpPr>
          <p:sp>
            <p:nvSpPr>
              <p:cNvPr id="181" name="Google Shape;181;p33"/>
              <p:cNvSpPr txBox="1"/>
              <p:nvPr/>
            </p:nvSpPr>
            <p:spPr>
              <a:xfrm>
                <a:off x="417025" y="3540900"/>
                <a:ext cx="902400" cy="310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000"/>
                  <a:buFont typeface="Helvetica Neue"/>
                  <a:buNone/>
                </a:pPr>
                <a:r>
                  <a:rPr b="1" lang="en" sz="1000">
                    <a:latin typeface="Helvetica Neue"/>
                    <a:ea typeface="Helvetica Neue"/>
                    <a:cs typeface="Helvetica Neue"/>
                    <a:sym typeface="Helvetica Neue"/>
                  </a:rPr>
                  <a:t>@LDgovUK</a:t>
                </a:r>
                <a:endParaRPr b="1" sz="1000"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pic>
            <p:nvPicPr>
              <p:cNvPr id="182" name="Google Shape;182;p33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278471" y="3670254"/>
                <a:ext cx="138550" cy="11275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83" name="Google Shape;183;p33"/>
          <p:cNvSpPr/>
          <p:nvPr/>
        </p:nvSpPr>
        <p:spPr>
          <a:xfrm>
            <a:off x="8037025" y="4276300"/>
            <a:ext cx="1106700" cy="867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33"/>
          <p:cNvSpPr txBox="1"/>
          <p:nvPr/>
        </p:nvSpPr>
        <p:spPr>
          <a:xfrm>
            <a:off x="4841100" y="1839088"/>
            <a:ext cx="3805500" cy="92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Thank you</a:t>
            </a:r>
            <a:endParaRPr b="1" sz="4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5" name="Google Shape;185;p33"/>
          <p:cNvSpPr txBox="1"/>
          <p:nvPr>
            <p:ph idx="1" type="subTitle"/>
          </p:nvPr>
        </p:nvSpPr>
        <p:spPr>
          <a:xfrm>
            <a:off x="4841100" y="2802513"/>
            <a:ext cx="3616500" cy="5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pic>
        <p:nvPicPr>
          <p:cNvPr id="186" name="Google Shape;186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51225" y="618332"/>
            <a:ext cx="1780163" cy="531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389">
          <p15:clr>
            <a:srgbClr val="FA7B17"/>
          </p15:clr>
        </p15:guide>
        <p15:guide id="2" pos="2710">
          <p15:clr>
            <a:srgbClr val="FA7B17"/>
          </p15:clr>
        </p15:guide>
        <p15:guide id="3" orient="horz" pos="2856">
          <p15:clr>
            <a:srgbClr val="FA7B17"/>
          </p15:clr>
        </p15:guide>
        <p15:guide id="4" pos="3050">
          <p15:clr>
            <a:srgbClr val="FA7B17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 - no logo">
  <p:cSld name="TITLE_AND_BODY_2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4"/>
          <p:cNvSpPr txBox="1"/>
          <p:nvPr>
            <p:ph type="title"/>
          </p:nvPr>
        </p:nvSpPr>
        <p:spPr>
          <a:xfrm>
            <a:off x="568650" y="398650"/>
            <a:ext cx="7991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89" name="Google Shape;189;p34"/>
          <p:cNvSpPr/>
          <p:nvPr/>
        </p:nvSpPr>
        <p:spPr>
          <a:xfrm>
            <a:off x="7923450" y="4105925"/>
            <a:ext cx="1117200" cy="974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0" name="Google Shape;190;p34"/>
          <p:cNvSpPr txBox="1"/>
          <p:nvPr>
            <p:ph idx="1" type="body"/>
          </p:nvPr>
        </p:nvSpPr>
        <p:spPr>
          <a:xfrm>
            <a:off x="568650" y="1152475"/>
            <a:ext cx="7991400" cy="304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195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Char char="●"/>
              <a:defRPr/>
            </a:lvl1pPr>
            <a:lvl2pPr indent="-349250" lvl="1" marL="9144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900"/>
              <a:buChar char="–"/>
              <a:defRPr/>
            </a:lvl2pPr>
            <a:lvl3pPr indent="-336550" lvl="2" marL="13716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700"/>
              <a:buChar char="•"/>
              <a:defRPr/>
            </a:lvl3pPr>
            <a:lvl4pPr indent="-330200" lvl="3" marL="18288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﹘"/>
              <a:defRPr/>
            </a:lvl4pPr>
            <a:lvl5pPr indent="-323850" lvl="4" marL="22860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500"/>
              <a:buChar char="•"/>
              <a:defRPr/>
            </a:lvl5pPr>
            <a:lvl6pPr indent="-317500" lvl="5" marL="27432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﹘"/>
              <a:defRPr/>
            </a:lvl6pPr>
            <a:lvl7pPr indent="-317500" lvl="6" marL="32004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•"/>
              <a:defRPr/>
            </a:lvl7pPr>
            <a:lvl8pPr indent="-317500" lvl="7" marL="3657600" rtl="0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﹘"/>
              <a:defRPr/>
            </a:lvl8pPr>
            <a:lvl9pPr indent="-317500" lvl="8" marL="4114800" rtl="0">
              <a:lnSpc>
                <a:spcPct val="100000"/>
              </a:lnSpc>
              <a:spcBef>
                <a:spcPts val="1500"/>
              </a:spcBef>
              <a:spcAft>
                <a:spcPts val="1500"/>
              </a:spcAft>
              <a:buClr>
                <a:schemeClr val="accent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2 - green background">
  <p:cSld name="TITLE_1_1_1_3">
    <p:bg>
      <p:bgPr>
        <a:solidFill>
          <a:schemeClr val="accent1"/>
        </a:soli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5"/>
          <p:cNvPicPr preferRelativeResize="0"/>
          <p:nvPr/>
        </p:nvPicPr>
        <p:blipFill rotWithShape="1">
          <a:blip r:embed="rId2">
            <a:alphaModFix/>
          </a:blip>
          <a:srcRect b="10416" l="0" r="27055" t="15023"/>
          <a:stretch/>
        </p:blipFill>
        <p:spPr>
          <a:xfrm>
            <a:off x="4467026" y="0"/>
            <a:ext cx="4676975" cy="5143503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5"/>
          <p:cNvSpPr txBox="1"/>
          <p:nvPr>
            <p:ph type="ctrTitle"/>
          </p:nvPr>
        </p:nvSpPr>
        <p:spPr>
          <a:xfrm>
            <a:off x="372350" y="1464350"/>
            <a:ext cx="3964500" cy="18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grpSp>
        <p:nvGrpSpPr>
          <p:cNvPr id="43" name="Google Shape;43;p5"/>
          <p:cNvGrpSpPr/>
          <p:nvPr/>
        </p:nvGrpSpPr>
        <p:grpSpPr>
          <a:xfrm>
            <a:off x="417025" y="3722850"/>
            <a:ext cx="2335200" cy="780000"/>
            <a:chOff x="417025" y="3722850"/>
            <a:chExt cx="2335200" cy="780000"/>
          </a:xfrm>
        </p:grpSpPr>
        <p:sp>
          <p:nvSpPr>
            <p:cNvPr id="44" name="Google Shape;44;p5"/>
            <p:cNvSpPr txBox="1"/>
            <p:nvPr/>
          </p:nvSpPr>
          <p:spPr>
            <a:xfrm>
              <a:off x="417025" y="4192050"/>
              <a:ext cx="2335200" cy="31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Helvetica Neue"/>
                <a:buNone/>
              </a:pPr>
              <a:r>
                <a:rPr b="1" lang="en" sz="100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#LocalDigital   #FixThePlumbing</a:t>
              </a:r>
              <a:endParaRPr b="1" sz="1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5" name="Google Shape;45;p5"/>
            <p:cNvSpPr txBox="1"/>
            <p:nvPr/>
          </p:nvSpPr>
          <p:spPr>
            <a:xfrm>
              <a:off x="417025" y="3957450"/>
              <a:ext cx="2115300" cy="31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Helvetica Neue"/>
                <a:buNone/>
              </a:pPr>
              <a:r>
                <a:rPr b="1" lang="en" sz="100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www.localdigital.gov.uk</a:t>
              </a:r>
              <a:endParaRPr b="1" sz="1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grpSp>
          <p:nvGrpSpPr>
            <p:cNvPr id="46" name="Google Shape;46;p5"/>
            <p:cNvGrpSpPr/>
            <p:nvPr/>
          </p:nvGrpSpPr>
          <p:grpSpPr>
            <a:xfrm>
              <a:off x="513521" y="3722850"/>
              <a:ext cx="1040954" cy="310800"/>
              <a:chOff x="278471" y="3540900"/>
              <a:chExt cx="1040954" cy="310800"/>
            </a:xfrm>
          </p:grpSpPr>
          <p:sp>
            <p:nvSpPr>
              <p:cNvPr id="47" name="Google Shape;47;p5"/>
              <p:cNvSpPr txBox="1"/>
              <p:nvPr/>
            </p:nvSpPr>
            <p:spPr>
              <a:xfrm>
                <a:off x="417025" y="3540900"/>
                <a:ext cx="902400" cy="310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000"/>
                  <a:buFont typeface="Helvetica Neue"/>
                  <a:buNone/>
                </a:pPr>
                <a:r>
                  <a:rPr b="1" lang="en" sz="1000">
                    <a:solidFill>
                      <a:schemeClr val="lt1"/>
                    </a:solidFill>
                    <a:latin typeface="Helvetica Neue"/>
                    <a:ea typeface="Helvetica Neue"/>
                    <a:cs typeface="Helvetica Neue"/>
                    <a:sym typeface="Helvetica Neue"/>
                  </a:rPr>
                  <a:t>@LDgovUK</a:t>
                </a:r>
                <a:endParaRPr b="1" sz="100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pic>
            <p:nvPicPr>
              <p:cNvPr id="48" name="Google Shape;48;p5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278471" y="3670254"/>
                <a:ext cx="138550" cy="11275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49" name="Google Shape;49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39025" y="4251374"/>
            <a:ext cx="1060250" cy="836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2350" y="303957"/>
            <a:ext cx="1780163" cy="531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3">
  <p:cSld name="TITLE_1_1_1_2">
    <p:bg>
      <p:bgPr>
        <a:solidFill>
          <a:srgbClr val="FFFFFF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91875" y="500875"/>
            <a:ext cx="3851325" cy="41417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6"/>
          <p:cNvSpPr txBox="1"/>
          <p:nvPr>
            <p:ph type="ctrTitle"/>
          </p:nvPr>
        </p:nvSpPr>
        <p:spPr>
          <a:xfrm>
            <a:off x="544950" y="1791400"/>
            <a:ext cx="3928500" cy="150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  <a:defRPr sz="3200">
                <a:solidFill>
                  <a:srgbClr val="00000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grpSp>
        <p:nvGrpSpPr>
          <p:cNvPr id="54" name="Google Shape;54;p6"/>
          <p:cNvGrpSpPr/>
          <p:nvPr/>
        </p:nvGrpSpPr>
        <p:grpSpPr>
          <a:xfrm>
            <a:off x="544950" y="3830300"/>
            <a:ext cx="2335200" cy="780000"/>
            <a:chOff x="417025" y="3722850"/>
            <a:chExt cx="2335200" cy="780000"/>
          </a:xfrm>
        </p:grpSpPr>
        <p:sp>
          <p:nvSpPr>
            <p:cNvPr id="55" name="Google Shape;55;p6"/>
            <p:cNvSpPr txBox="1"/>
            <p:nvPr/>
          </p:nvSpPr>
          <p:spPr>
            <a:xfrm>
              <a:off x="417025" y="4192050"/>
              <a:ext cx="2335200" cy="31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Font typeface="Helvetica Neue"/>
                <a:buNone/>
              </a:pPr>
              <a:r>
                <a:rPr b="1" lang="en" sz="1000">
                  <a:latin typeface="Helvetica Neue"/>
                  <a:ea typeface="Helvetica Neue"/>
                  <a:cs typeface="Helvetica Neue"/>
                  <a:sym typeface="Helvetica Neue"/>
                </a:rPr>
                <a:t>#LocalDigital   #FixThePlumbing</a:t>
              </a:r>
              <a:endParaRPr b="1" sz="1000"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56" name="Google Shape;56;p6"/>
            <p:cNvSpPr txBox="1"/>
            <p:nvPr/>
          </p:nvSpPr>
          <p:spPr>
            <a:xfrm>
              <a:off x="417025" y="3957450"/>
              <a:ext cx="2115300" cy="31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000"/>
                <a:buFont typeface="Helvetica Neue"/>
                <a:buNone/>
              </a:pPr>
              <a:r>
                <a:rPr b="1" lang="en" sz="1000">
                  <a:latin typeface="Helvetica Neue"/>
                  <a:ea typeface="Helvetica Neue"/>
                  <a:cs typeface="Helvetica Neue"/>
                  <a:sym typeface="Helvetica Neue"/>
                </a:rPr>
                <a:t>www.localdigital.gov.uk</a:t>
              </a:r>
              <a:endParaRPr b="1" sz="1000"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grpSp>
          <p:nvGrpSpPr>
            <p:cNvPr id="57" name="Google Shape;57;p6"/>
            <p:cNvGrpSpPr/>
            <p:nvPr/>
          </p:nvGrpSpPr>
          <p:grpSpPr>
            <a:xfrm>
              <a:off x="513521" y="3722850"/>
              <a:ext cx="1040954" cy="310800"/>
              <a:chOff x="278471" y="3540900"/>
              <a:chExt cx="1040954" cy="310800"/>
            </a:xfrm>
          </p:grpSpPr>
          <p:sp>
            <p:nvSpPr>
              <p:cNvPr id="58" name="Google Shape;58;p6"/>
              <p:cNvSpPr txBox="1"/>
              <p:nvPr/>
            </p:nvSpPr>
            <p:spPr>
              <a:xfrm>
                <a:off x="417025" y="3540900"/>
                <a:ext cx="902400" cy="310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SzPts val="1000"/>
                  <a:buFont typeface="Helvetica Neue"/>
                  <a:buNone/>
                </a:pPr>
                <a:r>
                  <a:rPr b="1" lang="en" sz="1000">
                    <a:latin typeface="Helvetica Neue"/>
                    <a:ea typeface="Helvetica Neue"/>
                    <a:cs typeface="Helvetica Neue"/>
                    <a:sym typeface="Helvetica Neue"/>
                  </a:rPr>
                  <a:t>@LDgovUK</a:t>
                </a:r>
                <a:endParaRPr b="1" sz="1000">
                  <a:latin typeface="Helvetica Neue"/>
                  <a:ea typeface="Helvetica Neue"/>
                  <a:cs typeface="Helvetica Neue"/>
                  <a:sym typeface="Helvetica Neue"/>
                </a:endParaRPr>
              </a:p>
            </p:txBody>
          </p:sp>
          <p:pic>
            <p:nvPicPr>
              <p:cNvPr id="59" name="Google Shape;59;p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278471" y="3670254"/>
                <a:ext cx="138550" cy="11275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60" name="Google Shape;60;p6"/>
          <p:cNvSpPr/>
          <p:nvPr/>
        </p:nvSpPr>
        <p:spPr>
          <a:xfrm>
            <a:off x="8037025" y="4276300"/>
            <a:ext cx="1106700" cy="867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1" name="Google Shape;61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7525" y="618332"/>
            <a:ext cx="1780163" cy="531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389">
          <p15:clr>
            <a:srgbClr val="FA7B17"/>
          </p15:clr>
        </p15:guide>
        <p15:guide id="2" pos="2880">
          <p15:clr>
            <a:srgbClr val="FA7B17"/>
          </p15:clr>
        </p15:guide>
        <p15:guide id="3" orient="horz" pos="2856">
          <p15:clr>
            <a:srgbClr val="FA7B17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esentation title and speaker name 1">
  <p:cSld name="CUSTOM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7"/>
          <p:cNvPicPr preferRelativeResize="0"/>
          <p:nvPr/>
        </p:nvPicPr>
        <p:blipFill rotWithShape="1">
          <a:blip r:embed="rId2">
            <a:alphaModFix/>
          </a:blip>
          <a:srcRect b="10416" l="0" r="27039" t="15023"/>
          <a:stretch/>
        </p:blipFill>
        <p:spPr>
          <a:xfrm>
            <a:off x="4467025" y="0"/>
            <a:ext cx="4676975" cy="5143503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7"/>
          <p:cNvSpPr txBox="1"/>
          <p:nvPr>
            <p:ph type="ctrTitle"/>
          </p:nvPr>
        </p:nvSpPr>
        <p:spPr>
          <a:xfrm>
            <a:off x="372350" y="959250"/>
            <a:ext cx="4094700" cy="183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Font typeface="Helvetica Neue"/>
              <a:buNone/>
              <a:defRPr sz="32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Font typeface="Helvetica Neue"/>
              <a:buNone/>
              <a:defRPr sz="32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Font typeface="Helvetica Neue"/>
              <a:buNone/>
              <a:defRPr sz="32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Font typeface="Helvetica Neue"/>
              <a:buNone/>
              <a:defRPr sz="32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Font typeface="Helvetica Neue"/>
              <a:buNone/>
              <a:defRPr sz="32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Font typeface="Helvetica Neue"/>
              <a:buNone/>
              <a:defRPr sz="32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Font typeface="Helvetica Neue"/>
              <a:buNone/>
              <a:defRPr sz="32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Font typeface="Helvetica Neue"/>
              <a:buNone/>
              <a:defRPr sz="32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65" name="Google Shape;65;p7"/>
          <p:cNvSpPr txBox="1"/>
          <p:nvPr>
            <p:ph idx="1" type="subTitle"/>
          </p:nvPr>
        </p:nvSpPr>
        <p:spPr>
          <a:xfrm>
            <a:off x="372350" y="2901775"/>
            <a:ext cx="4094700" cy="83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66" name="Google Shape;66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39025" y="4251374"/>
            <a:ext cx="1060250" cy="836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esentation title and speaker name 2">
  <p:cSld name="CUSTOM_1">
    <p:bg>
      <p:bgPr>
        <a:solidFill>
          <a:schemeClr val="accent1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8"/>
          <p:cNvPicPr preferRelativeResize="0"/>
          <p:nvPr/>
        </p:nvPicPr>
        <p:blipFill rotWithShape="1">
          <a:blip r:embed="rId2">
            <a:alphaModFix/>
          </a:blip>
          <a:srcRect b="10416" l="0" r="27055" t="15023"/>
          <a:stretch/>
        </p:blipFill>
        <p:spPr>
          <a:xfrm>
            <a:off x="4467026" y="0"/>
            <a:ext cx="4676975" cy="5143503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8"/>
          <p:cNvSpPr txBox="1"/>
          <p:nvPr>
            <p:ph type="ctrTitle"/>
          </p:nvPr>
        </p:nvSpPr>
        <p:spPr>
          <a:xfrm>
            <a:off x="372350" y="959250"/>
            <a:ext cx="4094700" cy="183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70" name="Google Shape;70;p8"/>
          <p:cNvSpPr txBox="1"/>
          <p:nvPr>
            <p:ph idx="1" type="subTitle"/>
          </p:nvPr>
        </p:nvSpPr>
        <p:spPr>
          <a:xfrm>
            <a:off x="372350" y="2901775"/>
            <a:ext cx="4094700" cy="83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71" name="Google Shape;71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39025" y="4251374"/>
            <a:ext cx="1060250" cy="836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/navigation slide 1">
  <p:cSld name="CUSTOM_1_1">
    <p:bg>
      <p:bgPr>
        <a:solidFill>
          <a:srgbClr val="FFFFFF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9"/>
          <p:cNvPicPr preferRelativeResize="0"/>
          <p:nvPr/>
        </p:nvPicPr>
        <p:blipFill rotWithShape="1">
          <a:blip r:embed="rId2">
            <a:alphaModFix/>
          </a:blip>
          <a:srcRect b="10416" l="0" r="27039" t="15023"/>
          <a:stretch/>
        </p:blipFill>
        <p:spPr>
          <a:xfrm>
            <a:off x="4467025" y="0"/>
            <a:ext cx="4676975" cy="5143503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9"/>
          <p:cNvSpPr txBox="1"/>
          <p:nvPr>
            <p:ph type="title"/>
          </p:nvPr>
        </p:nvSpPr>
        <p:spPr>
          <a:xfrm>
            <a:off x="568650" y="398650"/>
            <a:ext cx="3898500" cy="105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75" name="Google Shape;75;p9"/>
          <p:cNvSpPr txBox="1"/>
          <p:nvPr>
            <p:ph idx="1" type="body"/>
          </p:nvPr>
        </p:nvSpPr>
        <p:spPr>
          <a:xfrm>
            <a:off x="568650" y="1736300"/>
            <a:ext cx="3844200" cy="282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1950" lvl="0" marL="457200">
              <a:spcBef>
                <a:spcPts val="0"/>
              </a:spcBef>
              <a:spcAft>
                <a:spcPts val="0"/>
              </a:spcAft>
              <a:buSzPts val="2100"/>
              <a:buChar char="●"/>
              <a:defRPr/>
            </a:lvl1pPr>
            <a:lvl2pPr indent="-349250" lvl="1" marL="914400">
              <a:spcBef>
                <a:spcPts val="1000"/>
              </a:spcBef>
              <a:spcAft>
                <a:spcPts val="0"/>
              </a:spcAft>
              <a:buSzPts val="1900"/>
              <a:buChar char="–"/>
              <a:defRPr/>
            </a:lvl2pPr>
            <a:lvl3pPr indent="-336550" lvl="2" marL="1371600">
              <a:spcBef>
                <a:spcPts val="1000"/>
              </a:spcBef>
              <a:spcAft>
                <a:spcPts val="0"/>
              </a:spcAft>
              <a:buSzPts val="1700"/>
              <a:buChar char="•"/>
              <a:defRPr/>
            </a:lvl3pPr>
            <a:lvl4pPr indent="-330200" lvl="3" marL="1828800">
              <a:spcBef>
                <a:spcPts val="1000"/>
              </a:spcBef>
              <a:spcAft>
                <a:spcPts val="0"/>
              </a:spcAft>
              <a:buSzPts val="1600"/>
              <a:buChar char="﹘"/>
              <a:defRPr/>
            </a:lvl4pPr>
            <a:lvl5pPr indent="-323850" lvl="4" marL="2286000">
              <a:spcBef>
                <a:spcPts val="1000"/>
              </a:spcBef>
              <a:spcAft>
                <a:spcPts val="0"/>
              </a:spcAft>
              <a:buSzPts val="1500"/>
              <a:buChar char="•"/>
              <a:defRPr/>
            </a:lvl5pPr>
            <a:lvl6pPr indent="-317500" lvl="5" marL="2743200">
              <a:spcBef>
                <a:spcPts val="1000"/>
              </a:spcBef>
              <a:spcAft>
                <a:spcPts val="0"/>
              </a:spcAft>
              <a:buSzPts val="1400"/>
              <a:buChar char="﹘"/>
              <a:defRPr/>
            </a:lvl6pPr>
            <a:lvl7pPr indent="-317500" lvl="6" marL="3200400">
              <a:spcBef>
                <a:spcPts val="1000"/>
              </a:spcBef>
              <a:spcAft>
                <a:spcPts val="0"/>
              </a:spcAft>
              <a:buSzPts val="1400"/>
              <a:buChar char="•"/>
              <a:defRPr/>
            </a:lvl7pPr>
            <a:lvl8pPr indent="-317500" lvl="7" marL="3657600">
              <a:spcBef>
                <a:spcPts val="1000"/>
              </a:spcBef>
              <a:spcAft>
                <a:spcPts val="0"/>
              </a:spcAft>
              <a:buSzPts val="1400"/>
              <a:buChar char="﹘"/>
              <a:defRPr/>
            </a:lvl8pPr>
            <a:lvl9pPr indent="-317500" lvl="8" marL="4114800">
              <a:spcBef>
                <a:spcPts val="1000"/>
              </a:spcBef>
              <a:spcAft>
                <a:spcPts val="1000"/>
              </a:spcAft>
              <a:buSzPts val="1400"/>
              <a:buChar char="•"/>
              <a:defRPr/>
            </a:lvl9pPr>
          </a:lstStyle>
          <a:p/>
        </p:txBody>
      </p:sp>
      <p:pic>
        <p:nvPicPr>
          <p:cNvPr id="76" name="Google Shape;76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39025" y="4251374"/>
            <a:ext cx="1060250" cy="836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/navigation slide 1 1">
  <p:cSld name="CUSTOM_1_1_1">
    <p:bg>
      <p:bgPr>
        <a:solidFill>
          <a:schemeClr val="accen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0"/>
          <p:cNvPicPr preferRelativeResize="0"/>
          <p:nvPr/>
        </p:nvPicPr>
        <p:blipFill rotWithShape="1">
          <a:blip r:embed="rId2">
            <a:alphaModFix/>
          </a:blip>
          <a:srcRect b="10416" l="0" r="27055" t="15023"/>
          <a:stretch/>
        </p:blipFill>
        <p:spPr>
          <a:xfrm>
            <a:off x="4467026" y="0"/>
            <a:ext cx="4676975" cy="5143503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0"/>
          <p:cNvSpPr txBox="1"/>
          <p:nvPr>
            <p:ph type="title"/>
          </p:nvPr>
        </p:nvSpPr>
        <p:spPr>
          <a:xfrm>
            <a:off x="568650" y="398650"/>
            <a:ext cx="3898500" cy="105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80" name="Google Shape;80;p10"/>
          <p:cNvSpPr txBox="1"/>
          <p:nvPr>
            <p:ph idx="1" type="body"/>
          </p:nvPr>
        </p:nvSpPr>
        <p:spPr>
          <a:xfrm>
            <a:off x="568650" y="1736300"/>
            <a:ext cx="3844200" cy="282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19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AutoNum type="arabicPeriod"/>
              <a:defRPr>
                <a:solidFill>
                  <a:schemeClr val="lt1"/>
                </a:solidFill>
              </a:defRPr>
            </a:lvl1pPr>
            <a:lvl2pPr indent="-34925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900"/>
              <a:buAutoNum type="alphaLcPeriod"/>
              <a:defRPr>
                <a:solidFill>
                  <a:schemeClr val="lt1"/>
                </a:solidFill>
              </a:defRPr>
            </a:lvl2pPr>
            <a:lvl3pPr indent="-336550" lvl="2" marL="13716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00"/>
              <a:buAutoNum type="romanLcPeriod"/>
              <a:defRPr>
                <a:solidFill>
                  <a:schemeClr val="lt1"/>
                </a:solidFill>
              </a:defRPr>
            </a:lvl3pPr>
            <a:lvl4pPr indent="-330200" lvl="3" marL="18288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AutoNum type="arabicPeriod"/>
              <a:defRPr>
                <a:solidFill>
                  <a:schemeClr val="lt1"/>
                </a:solidFill>
              </a:defRPr>
            </a:lvl4pPr>
            <a:lvl5pPr indent="-323850" lvl="4" marL="22860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00"/>
              <a:buAutoNum type="alphaLcPeriod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AutoNum type="romanLcPeriod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AutoNum type="arabicPeriod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AutoNum type="alphaLcPeriod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400"/>
              <a:buAutoNum type="romanLcPeriod"/>
              <a:defRPr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81" name="Google Shape;81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39025" y="4251374"/>
            <a:ext cx="1060250" cy="836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23.xml"/><Relationship Id="rId23" Type="http://schemas.openxmlformats.org/officeDocument/2006/relationships/slideLayout" Target="../slideLayouts/slideLayout22.xml"/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26" Type="http://schemas.openxmlformats.org/officeDocument/2006/relationships/slideLayout" Target="../slideLayouts/slideLayout25.xml"/><Relationship Id="rId25" Type="http://schemas.openxmlformats.org/officeDocument/2006/relationships/slideLayout" Target="../slideLayouts/slideLayout24.xml"/><Relationship Id="rId28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26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29" Type="http://schemas.openxmlformats.org/officeDocument/2006/relationships/slideLayout" Target="../slideLayouts/slideLayout28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31" Type="http://schemas.openxmlformats.org/officeDocument/2006/relationships/slideLayout" Target="../slideLayouts/slideLayout30.xml"/><Relationship Id="rId30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0.xml"/><Relationship Id="rId33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9.xml"/><Relationship Id="rId32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12.xml"/><Relationship Id="rId35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34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568650" y="398650"/>
            <a:ext cx="7991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b="1"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568650" y="1152475"/>
            <a:ext cx="7991400" cy="302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19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Helvetica Neue"/>
              <a:buChar char="●"/>
              <a:defRPr sz="21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49250" lvl="1" marL="914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Helvetica Neue"/>
              <a:buChar char="–"/>
              <a:defRPr sz="19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36550" lvl="2" marL="1371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Helvetica Neue"/>
              <a:buChar char="•"/>
              <a:defRPr sz="17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30200" lvl="3" marL="18288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Helvetica Neue"/>
              <a:buChar char="﹘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23850" lvl="4" marL="22860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Helvetica Neue"/>
              <a:buChar char="•"/>
              <a:defRPr sz="15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17500" lvl="5" marL="27432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Helvetica Neue"/>
              <a:buChar char="﹘"/>
              <a:defRPr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17500" lvl="6" marL="32004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Helvetica Neue"/>
              <a:buChar char="•"/>
              <a:defRPr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17500" lvl="7" marL="36576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Helvetica Neue"/>
              <a:buChar char="﹘"/>
              <a:defRPr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17500" lvl="8" marL="41148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SzPts val="1400"/>
              <a:buFont typeface="Helvetica Neue"/>
              <a:buChar char="•"/>
              <a:defRPr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pic>
        <p:nvPicPr>
          <p:cNvPr id="8" name="Google Shape;8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8039025" y="4251374"/>
            <a:ext cx="1060250" cy="83647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  <p:sldLayoutId id="2147483679" r:id="rId33"/>
    <p:sldLayoutId id="2147483680" r:id="rId3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5"/>
          <p:cNvSpPr txBox="1"/>
          <p:nvPr>
            <p:ph type="ctrTitle"/>
          </p:nvPr>
        </p:nvSpPr>
        <p:spPr>
          <a:xfrm>
            <a:off x="392075" y="1907100"/>
            <a:ext cx="4586400" cy="111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Know your stakeholders</a:t>
            </a:r>
            <a:endParaRPr/>
          </a:p>
        </p:txBody>
      </p:sp>
      <p:sp>
        <p:nvSpPr>
          <p:cNvPr id="196" name="Google Shape;196;p35"/>
          <p:cNvSpPr txBox="1"/>
          <p:nvPr/>
        </p:nvSpPr>
        <p:spPr>
          <a:xfrm>
            <a:off x="392075" y="3026700"/>
            <a:ext cx="5300400" cy="54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</a:t>
            </a:r>
            <a:r>
              <a:rPr lang="en" sz="2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emplates</a:t>
            </a:r>
            <a:endParaRPr sz="21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4"/>
          <p:cNvSpPr txBox="1"/>
          <p:nvPr>
            <p:ph type="title"/>
          </p:nvPr>
        </p:nvSpPr>
        <p:spPr>
          <a:xfrm>
            <a:off x="95975" y="80025"/>
            <a:ext cx="3925800" cy="110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20"/>
              <a:t>Create a system stakeholder map -  part 1</a:t>
            </a:r>
            <a:endParaRPr b="0" sz="1100"/>
          </a:p>
        </p:txBody>
      </p:sp>
      <p:sp>
        <p:nvSpPr>
          <p:cNvPr id="304" name="Google Shape;304;p44"/>
          <p:cNvSpPr/>
          <p:nvPr/>
        </p:nvSpPr>
        <p:spPr>
          <a:xfrm>
            <a:off x="3502375" y="80034"/>
            <a:ext cx="5083800" cy="4983300"/>
          </a:xfrm>
          <a:prstGeom prst="ellipse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2500" lIns="92500" spcFirstLastPara="1" rIns="92500" wrap="square" tIns="92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44"/>
          <p:cNvSpPr/>
          <p:nvPr/>
        </p:nvSpPr>
        <p:spPr>
          <a:xfrm>
            <a:off x="4225519" y="1497689"/>
            <a:ext cx="3637200" cy="3565200"/>
          </a:xfrm>
          <a:prstGeom prst="ellipse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2500" lIns="92500" spcFirstLastPara="1" rIns="92500" wrap="square" tIns="92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44"/>
          <p:cNvSpPr/>
          <p:nvPr/>
        </p:nvSpPr>
        <p:spPr>
          <a:xfrm>
            <a:off x="4961414" y="2940436"/>
            <a:ext cx="2165400" cy="2122500"/>
          </a:xfrm>
          <a:prstGeom prst="ellipse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2500" lIns="92500" spcFirstLastPara="1" rIns="92500" wrap="square" tIns="92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44"/>
          <p:cNvSpPr/>
          <p:nvPr/>
        </p:nvSpPr>
        <p:spPr>
          <a:xfrm>
            <a:off x="5439359" y="3875699"/>
            <a:ext cx="1211400" cy="1187400"/>
          </a:xfrm>
          <a:prstGeom prst="ellipse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2500" lIns="92500" spcFirstLastPara="1" rIns="92500" wrap="square" tIns="92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44"/>
          <p:cNvSpPr txBox="1"/>
          <p:nvPr/>
        </p:nvSpPr>
        <p:spPr>
          <a:xfrm>
            <a:off x="5189331" y="585874"/>
            <a:ext cx="1710000" cy="4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2500" lIns="92500" spcFirstLastPara="1" rIns="92500" wrap="square" tIns="925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" sz="1100">
                <a:solidFill>
                  <a:schemeClr val="accent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</a:t>
            </a:r>
            <a:r>
              <a:rPr b="1" lang="en" sz="1100" u="none" cap="none" strike="noStrike">
                <a:solidFill>
                  <a:schemeClr val="accent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olicy </a:t>
            </a:r>
            <a:r>
              <a:rPr b="1" lang="en" sz="1100">
                <a:solidFill>
                  <a:schemeClr val="accent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and</a:t>
            </a:r>
            <a:r>
              <a:rPr b="1" lang="en" sz="1100" u="none" cap="none" strike="noStrike">
                <a:solidFill>
                  <a:schemeClr val="accent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society</a:t>
            </a:r>
            <a:endParaRPr b="1" sz="1100" u="none" cap="none" strike="noStrike">
              <a:solidFill>
                <a:schemeClr val="accent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9" name="Google Shape;309;p44"/>
          <p:cNvSpPr txBox="1"/>
          <p:nvPr/>
        </p:nvSpPr>
        <p:spPr>
          <a:xfrm>
            <a:off x="5188983" y="2093935"/>
            <a:ext cx="1710000" cy="4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2500" lIns="92500" spcFirstLastPara="1" rIns="92500" wrap="square" tIns="925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" sz="1100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</a:t>
            </a:r>
            <a:r>
              <a:rPr b="1" lang="en" sz="1100" u="none" cap="none" strike="noStrike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ervices </a:t>
            </a:r>
            <a:r>
              <a:rPr b="1" lang="en" sz="1100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and</a:t>
            </a:r>
            <a:r>
              <a:rPr b="1" lang="en" sz="1100" u="none" cap="none" strike="noStrike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organisations</a:t>
            </a:r>
            <a:endParaRPr b="1" sz="1100" u="none" cap="none" strike="noStrike">
              <a:solidFill>
                <a:schemeClr val="accen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0" name="Google Shape;310;p44"/>
          <p:cNvSpPr txBox="1"/>
          <p:nvPr/>
        </p:nvSpPr>
        <p:spPr>
          <a:xfrm>
            <a:off x="5246312" y="3211811"/>
            <a:ext cx="1710000" cy="4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2500" lIns="92500" spcFirstLastPara="1" rIns="92500" wrap="square" tIns="925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" sz="1100">
                <a:solidFill>
                  <a:schemeClr val="accent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</a:t>
            </a:r>
            <a:r>
              <a:rPr b="1" lang="en" sz="1100" u="none" cap="none" strike="noStrike">
                <a:solidFill>
                  <a:schemeClr val="accent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ocial environment</a:t>
            </a:r>
            <a:endParaRPr b="1" sz="1100" u="none" cap="none" strike="noStrike">
              <a:solidFill>
                <a:schemeClr val="accent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1" name="Google Shape;311;p44"/>
          <p:cNvSpPr txBox="1"/>
          <p:nvPr/>
        </p:nvSpPr>
        <p:spPr>
          <a:xfrm>
            <a:off x="5246312" y="4235394"/>
            <a:ext cx="1710000" cy="4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2500" lIns="92500" spcFirstLastPara="1" rIns="92500" wrap="square" tIns="925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" sz="1100">
                <a:solidFill>
                  <a:schemeClr val="accent5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</a:t>
            </a:r>
            <a:r>
              <a:rPr b="1" lang="en" sz="1100" u="none" cap="none" strike="noStrike">
                <a:solidFill>
                  <a:schemeClr val="accent5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ndividual</a:t>
            </a:r>
            <a:endParaRPr b="1" sz="1100" u="none" cap="none" strike="noStrike">
              <a:solidFill>
                <a:schemeClr val="accent5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2" name="Google Shape;312;p44"/>
          <p:cNvSpPr txBox="1"/>
          <p:nvPr/>
        </p:nvSpPr>
        <p:spPr>
          <a:xfrm>
            <a:off x="95975" y="1092000"/>
            <a:ext cx="3000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Create a broad list of all the people in the wider system.</a:t>
            </a:r>
            <a:endParaRPr sz="19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3" name="Google Shape;313;p44"/>
          <p:cNvSpPr txBox="1"/>
          <p:nvPr/>
        </p:nvSpPr>
        <p:spPr>
          <a:xfrm>
            <a:off x="173300" y="2169100"/>
            <a:ext cx="2553600" cy="2801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2500" lIns="92500" spcFirstLastPara="1" rIns="92500" wrap="square" tIns="925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Example stakeholder types</a:t>
            </a:r>
            <a:r>
              <a:rPr b="1" lang="en" sz="1200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 </a:t>
            </a:r>
            <a:endParaRPr b="1" sz="1200">
              <a:solidFill>
                <a:schemeClr val="accen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Policy</a:t>
            </a:r>
            <a:r>
              <a:rPr lang="en"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 laws, rules, regulations, societal values &amp; assumptions</a:t>
            </a:r>
            <a:endParaRPr sz="1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Services and organisations</a:t>
            </a:r>
            <a:r>
              <a:rPr lang="en"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 schools, health care, councils, businesses, organisations, charities, clubs</a:t>
            </a:r>
            <a:endParaRPr sz="1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Social environment</a:t>
            </a:r>
            <a:r>
              <a:rPr lang="en"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 individual relationships, families, support groups, social networks</a:t>
            </a:r>
            <a:endParaRPr sz="1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Individual:</a:t>
            </a:r>
            <a:r>
              <a:rPr lang="en"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individual attitudes, beliefs, behaviours, needs, knowledge/capability, resources</a:t>
            </a:r>
            <a:endParaRPr sz="1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1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45"/>
          <p:cNvSpPr txBox="1"/>
          <p:nvPr>
            <p:ph type="title"/>
          </p:nvPr>
        </p:nvSpPr>
        <p:spPr>
          <a:xfrm>
            <a:off x="113255" y="67550"/>
            <a:ext cx="85362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20"/>
              <a:t>Create a system stakeholder map -  part 2</a:t>
            </a:r>
            <a:endParaRPr b="0"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20"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19" name="Google Shape;319;p45"/>
          <p:cNvSpPr txBox="1"/>
          <p:nvPr/>
        </p:nvSpPr>
        <p:spPr>
          <a:xfrm>
            <a:off x="113250" y="2975650"/>
            <a:ext cx="2553600" cy="2062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2500" lIns="92500" spcFirstLastPara="1" rIns="92500" wrap="square" tIns="925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Additional questions: </a:t>
            </a:r>
            <a:endParaRPr b="1" sz="1200">
              <a:solidFill>
                <a:schemeClr val="accen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Helvetica Neue"/>
              <a:buChar char="●"/>
            </a:pPr>
            <a:r>
              <a:rPr lang="en"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are their different agendas?</a:t>
            </a:r>
            <a:endParaRPr sz="1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Helvetica Neue"/>
              <a:buChar char="●"/>
            </a:pPr>
            <a:r>
              <a:rPr lang="en"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are their different values, cultures, and mindsets/worldviews/beliefs?</a:t>
            </a:r>
            <a:endParaRPr sz="1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Helvetica Neue"/>
              <a:buChar char="●"/>
            </a:pPr>
            <a:r>
              <a:rPr lang="en"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Who holds power?</a:t>
            </a:r>
            <a:endParaRPr sz="1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Helvetica Neue"/>
              <a:buChar char="●"/>
            </a:pPr>
            <a:r>
              <a:rPr lang="en"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are they feeling?</a:t>
            </a:r>
            <a:endParaRPr sz="1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Helvetica Neue"/>
              <a:buChar char="●"/>
            </a:pPr>
            <a:r>
              <a:rPr lang="en"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is everyone talking about? What is not being said?</a:t>
            </a:r>
            <a:endParaRPr sz="1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Helvetica Neue"/>
              <a:buChar char="●"/>
            </a:pPr>
            <a:r>
              <a:rPr lang="en" sz="1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Who is at the table? And not? What does that say?</a:t>
            </a:r>
            <a:endParaRPr sz="1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320" name="Google Shape;320;p45"/>
          <p:cNvCxnSpPr/>
          <p:nvPr/>
        </p:nvCxnSpPr>
        <p:spPr>
          <a:xfrm>
            <a:off x="5963650" y="1095150"/>
            <a:ext cx="0" cy="36141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round/>
            <a:headEnd len="med" w="med" type="stealth"/>
            <a:tailEnd len="med" w="med" type="stealth"/>
          </a:ln>
        </p:spPr>
      </p:cxnSp>
      <p:cxnSp>
        <p:nvCxnSpPr>
          <p:cNvPr id="321" name="Google Shape;321;p45"/>
          <p:cNvCxnSpPr/>
          <p:nvPr/>
        </p:nvCxnSpPr>
        <p:spPr>
          <a:xfrm>
            <a:off x="3267000" y="2799900"/>
            <a:ext cx="54357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round/>
            <a:headEnd len="med" w="med" type="stealth"/>
            <a:tailEnd len="med" w="med" type="stealth"/>
          </a:ln>
        </p:spPr>
      </p:cxnSp>
      <p:sp>
        <p:nvSpPr>
          <p:cNvPr id="322" name="Google Shape;322;p45"/>
          <p:cNvSpPr txBox="1"/>
          <p:nvPr/>
        </p:nvSpPr>
        <p:spPr>
          <a:xfrm>
            <a:off x="5351699" y="4757950"/>
            <a:ext cx="12273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2500" lIns="92500" spcFirstLastPara="1" rIns="92500" wrap="square" tIns="925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Helvetica Neue"/>
                <a:ea typeface="Helvetica Neue"/>
                <a:cs typeface="Helvetica Neue"/>
                <a:sym typeface="Helvetica Neue"/>
              </a:rPr>
              <a:t>low power</a:t>
            </a:r>
            <a:endParaRPr sz="10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3" name="Google Shape;323;p45"/>
          <p:cNvSpPr txBox="1"/>
          <p:nvPr/>
        </p:nvSpPr>
        <p:spPr>
          <a:xfrm>
            <a:off x="5349999" y="742425"/>
            <a:ext cx="12273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2500" lIns="92500" spcFirstLastPara="1" rIns="92500" wrap="square" tIns="925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Helvetica Neue"/>
                <a:ea typeface="Helvetica Neue"/>
                <a:cs typeface="Helvetica Neue"/>
                <a:sym typeface="Helvetica Neue"/>
              </a:rPr>
              <a:t>high power</a:t>
            </a:r>
            <a:endParaRPr sz="10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4" name="Google Shape;324;p45"/>
          <p:cNvSpPr txBox="1"/>
          <p:nvPr/>
        </p:nvSpPr>
        <p:spPr>
          <a:xfrm rot="5400000">
            <a:off x="8274174" y="2659950"/>
            <a:ext cx="12273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2500" lIns="92500" spcFirstLastPara="1" rIns="92500" wrap="square" tIns="925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Helvetica Neue"/>
                <a:ea typeface="Helvetica Neue"/>
                <a:cs typeface="Helvetica Neue"/>
                <a:sym typeface="Helvetica Neue"/>
              </a:rPr>
              <a:t>high interest</a:t>
            </a:r>
            <a:endParaRPr sz="10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5" name="Google Shape;325;p45"/>
          <p:cNvSpPr txBox="1"/>
          <p:nvPr/>
        </p:nvSpPr>
        <p:spPr>
          <a:xfrm rot="-5400000">
            <a:off x="2468224" y="2659950"/>
            <a:ext cx="12273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2500" lIns="92500" spcFirstLastPara="1" rIns="92500" wrap="square" tIns="925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Helvetica Neue"/>
                <a:ea typeface="Helvetica Neue"/>
                <a:cs typeface="Helvetica Neue"/>
                <a:sym typeface="Helvetica Neue"/>
              </a:rPr>
              <a:t>low interest</a:t>
            </a:r>
            <a:endParaRPr sz="10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6" name="Google Shape;326;p45"/>
          <p:cNvSpPr txBox="1"/>
          <p:nvPr/>
        </p:nvSpPr>
        <p:spPr>
          <a:xfrm>
            <a:off x="113250" y="939100"/>
            <a:ext cx="28626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Place the stakeholders into the matrix by identifying the power and interest levels of each stakeholder.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6"/>
          <p:cNvSpPr txBox="1"/>
          <p:nvPr>
            <p:ph idx="1" type="body"/>
          </p:nvPr>
        </p:nvSpPr>
        <p:spPr>
          <a:xfrm>
            <a:off x="417325" y="1573050"/>
            <a:ext cx="7991400" cy="199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>
                <a:solidFill>
                  <a:schemeClr val="dk1"/>
                </a:solidFill>
              </a:rPr>
              <a:t>map your stakeholders</a:t>
            </a:r>
            <a:endParaRPr>
              <a:solidFill>
                <a:schemeClr val="dk1"/>
              </a:solidFill>
            </a:endParaRPr>
          </a:p>
          <a:p>
            <a:pPr indent="-3619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create </a:t>
            </a:r>
            <a:r>
              <a:rPr lang="en"/>
              <a:t>stakeholder</a:t>
            </a:r>
            <a:r>
              <a:rPr lang="en"/>
              <a:t> profiles</a:t>
            </a:r>
            <a:endParaRPr/>
          </a:p>
          <a:p>
            <a:pPr indent="-3619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c</a:t>
            </a:r>
            <a:r>
              <a:rPr lang="en"/>
              <a:t>reate a system stakeholder map</a:t>
            </a:r>
            <a:endParaRPr/>
          </a:p>
        </p:txBody>
      </p:sp>
      <p:sp>
        <p:nvSpPr>
          <p:cNvPr id="202" name="Google Shape;202;p36"/>
          <p:cNvSpPr txBox="1"/>
          <p:nvPr>
            <p:ph type="title"/>
          </p:nvPr>
        </p:nvSpPr>
        <p:spPr>
          <a:xfrm>
            <a:off x="417325" y="201325"/>
            <a:ext cx="7991400" cy="103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document includes templates to help you:</a:t>
            </a:r>
            <a:endParaRPr/>
          </a:p>
        </p:txBody>
      </p:sp>
      <p:sp>
        <p:nvSpPr>
          <p:cNvPr id="203" name="Google Shape;203;p36"/>
          <p:cNvSpPr txBox="1"/>
          <p:nvPr/>
        </p:nvSpPr>
        <p:spPr>
          <a:xfrm>
            <a:off x="417325" y="3814900"/>
            <a:ext cx="5307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 can use also print or </a:t>
            </a:r>
            <a:r>
              <a:rPr lang="en" sz="1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recreate these templates on paper.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7"/>
          <p:cNvSpPr txBox="1"/>
          <p:nvPr>
            <p:ph type="title"/>
          </p:nvPr>
        </p:nvSpPr>
        <p:spPr>
          <a:xfrm>
            <a:off x="570300" y="1418625"/>
            <a:ext cx="6852600" cy="156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Map your</a:t>
            </a:r>
            <a:r>
              <a:rPr lang="en">
                <a:solidFill>
                  <a:schemeClr val="lt1"/>
                </a:solidFill>
              </a:rPr>
              <a:t> stakeholders</a:t>
            </a:r>
            <a:endParaRPr/>
          </a:p>
        </p:txBody>
      </p:sp>
      <p:sp>
        <p:nvSpPr>
          <p:cNvPr id="209" name="Google Shape;209;p37"/>
          <p:cNvSpPr txBox="1"/>
          <p:nvPr>
            <p:ph idx="1" type="subTitle"/>
          </p:nvPr>
        </p:nvSpPr>
        <p:spPr>
          <a:xfrm>
            <a:off x="570300" y="2946775"/>
            <a:ext cx="6852600" cy="92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/>
              <a:t>Use</a:t>
            </a:r>
            <a:r>
              <a:rPr lang="en"/>
              <a:t> these templates to identify who the stakeholders are and how best to inform them.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8"/>
          <p:cNvSpPr txBox="1"/>
          <p:nvPr>
            <p:ph type="title"/>
          </p:nvPr>
        </p:nvSpPr>
        <p:spPr>
          <a:xfrm>
            <a:off x="267005" y="93850"/>
            <a:ext cx="85362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20">
                <a:latin typeface="DM Sans"/>
                <a:ea typeface="DM Sans"/>
                <a:cs typeface="DM Sans"/>
                <a:sym typeface="DM Sans"/>
              </a:rPr>
              <a:t>I</a:t>
            </a:r>
            <a:r>
              <a:rPr lang="en" sz="2420">
                <a:latin typeface="DM Sans"/>
                <a:ea typeface="DM Sans"/>
                <a:cs typeface="DM Sans"/>
                <a:sym typeface="DM Sans"/>
              </a:rPr>
              <a:t>dentify your stakeholders</a:t>
            </a:r>
            <a:endParaRPr/>
          </a:p>
        </p:txBody>
      </p:sp>
      <p:sp>
        <p:nvSpPr>
          <p:cNvPr id="215" name="Google Shape;215;p38"/>
          <p:cNvSpPr txBox="1"/>
          <p:nvPr>
            <p:ph idx="1" type="body"/>
          </p:nvPr>
        </p:nvSpPr>
        <p:spPr>
          <a:xfrm>
            <a:off x="267000" y="616900"/>
            <a:ext cx="8536200" cy="74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W</a:t>
            </a:r>
            <a:r>
              <a:rPr lang="en" sz="1500"/>
              <a:t>rite</a:t>
            </a:r>
            <a:r>
              <a:rPr lang="en" sz="1500"/>
              <a:t> down all of the stakeholders, including </a:t>
            </a:r>
            <a:r>
              <a:rPr lang="en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individuals, groups or organisations, who will be involved and can influence your project.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500"/>
          </a:p>
        </p:txBody>
      </p:sp>
      <p:sp>
        <p:nvSpPr>
          <p:cNvPr id="216" name="Google Shape;216;p38"/>
          <p:cNvSpPr/>
          <p:nvPr/>
        </p:nvSpPr>
        <p:spPr>
          <a:xfrm>
            <a:off x="878275" y="1730238"/>
            <a:ext cx="642600" cy="631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Product manager</a:t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7" name="Google Shape;217;p38"/>
          <p:cNvSpPr/>
          <p:nvPr/>
        </p:nvSpPr>
        <p:spPr>
          <a:xfrm>
            <a:off x="2227888" y="1678963"/>
            <a:ext cx="642600" cy="631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Head of Service</a:t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8" name="Google Shape;218;p38"/>
          <p:cNvSpPr/>
          <p:nvPr/>
        </p:nvSpPr>
        <p:spPr>
          <a:xfrm>
            <a:off x="2115075" y="2553125"/>
            <a:ext cx="642600" cy="631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9" name="Google Shape;219;p38"/>
          <p:cNvSpPr/>
          <p:nvPr/>
        </p:nvSpPr>
        <p:spPr>
          <a:xfrm>
            <a:off x="3746900" y="2457438"/>
            <a:ext cx="642600" cy="631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0" name="Google Shape;220;p38"/>
          <p:cNvSpPr/>
          <p:nvPr/>
        </p:nvSpPr>
        <p:spPr>
          <a:xfrm>
            <a:off x="1088325" y="3657200"/>
            <a:ext cx="642600" cy="631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1" name="Google Shape;221;p38"/>
          <p:cNvSpPr/>
          <p:nvPr/>
        </p:nvSpPr>
        <p:spPr>
          <a:xfrm>
            <a:off x="4888350" y="1726975"/>
            <a:ext cx="642600" cy="631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2" name="Google Shape;222;p38"/>
          <p:cNvSpPr/>
          <p:nvPr/>
        </p:nvSpPr>
        <p:spPr>
          <a:xfrm>
            <a:off x="2220100" y="3427275"/>
            <a:ext cx="642600" cy="631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3" name="Google Shape;223;p38"/>
          <p:cNvSpPr/>
          <p:nvPr/>
        </p:nvSpPr>
        <p:spPr>
          <a:xfrm>
            <a:off x="3507800" y="3538825"/>
            <a:ext cx="642600" cy="631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4" name="Google Shape;224;p38"/>
          <p:cNvSpPr/>
          <p:nvPr/>
        </p:nvSpPr>
        <p:spPr>
          <a:xfrm>
            <a:off x="3507800" y="1730250"/>
            <a:ext cx="642600" cy="631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5" name="Google Shape;225;p38"/>
          <p:cNvSpPr/>
          <p:nvPr/>
        </p:nvSpPr>
        <p:spPr>
          <a:xfrm>
            <a:off x="878275" y="2635825"/>
            <a:ext cx="642600" cy="631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6" name="Google Shape;226;p38"/>
          <p:cNvSpPr/>
          <p:nvPr/>
        </p:nvSpPr>
        <p:spPr>
          <a:xfrm>
            <a:off x="5269825" y="3542550"/>
            <a:ext cx="642600" cy="631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7" name="Google Shape;227;p38"/>
          <p:cNvSpPr/>
          <p:nvPr/>
        </p:nvSpPr>
        <p:spPr>
          <a:xfrm>
            <a:off x="4989000" y="2634763"/>
            <a:ext cx="642600" cy="631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8" name="Google Shape;228;p38"/>
          <p:cNvSpPr/>
          <p:nvPr/>
        </p:nvSpPr>
        <p:spPr>
          <a:xfrm>
            <a:off x="6503150" y="1552750"/>
            <a:ext cx="642600" cy="631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9" name="Google Shape;229;p38"/>
          <p:cNvSpPr/>
          <p:nvPr/>
        </p:nvSpPr>
        <p:spPr>
          <a:xfrm>
            <a:off x="6628725" y="3553500"/>
            <a:ext cx="642600" cy="631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0" name="Google Shape;230;p38"/>
          <p:cNvSpPr/>
          <p:nvPr/>
        </p:nvSpPr>
        <p:spPr>
          <a:xfrm>
            <a:off x="6229150" y="2553125"/>
            <a:ext cx="642600" cy="631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9"/>
          <p:cNvSpPr/>
          <p:nvPr/>
        </p:nvSpPr>
        <p:spPr>
          <a:xfrm>
            <a:off x="3765950" y="74861"/>
            <a:ext cx="4993800" cy="4993800"/>
          </a:xfrm>
          <a:prstGeom prst="ellipse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5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Informed</a:t>
            </a:r>
            <a:endParaRPr b="1" sz="1200">
              <a:solidFill>
                <a:schemeClr val="accent5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6" name="Google Shape;236;p39"/>
          <p:cNvSpPr txBox="1"/>
          <p:nvPr>
            <p:ph type="title"/>
          </p:nvPr>
        </p:nvSpPr>
        <p:spPr>
          <a:xfrm>
            <a:off x="82830" y="73825"/>
            <a:ext cx="85362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20">
                <a:latin typeface="DM Sans"/>
                <a:ea typeface="DM Sans"/>
                <a:cs typeface="DM Sans"/>
                <a:sym typeface="DM Sans"/>
              </a:rPr>
              <a:t>Group</a:t>
            </a:r>
            <a:r>
              <a:rPr lang="en" sz="2320">
                <a:latin typeface="DM Sans"/>
                <a:ea typeface="DM Sans"/>
                <a:cs typeface="DM Sans"/>
                <a:sym typeface="DM Sans"/>
              </a:rPr>
              <a:t> your stakeholders</a:t>
            </a:r>
            <a:r>
              <a:rPr lang="en" sz="2320">
                <a:latin typeface="DM Sans"/>
                <a:ea typeface="DM Sans"/>
                <a:cs typeface="DM Sans"/>
                <a:sym typeface="DM Sans"/>
              </a:rPr>
              <a:t> by type</a:t>
            </a:r>
            <a:endParaRPr sz="2700"/>
          </a:p>
        </p:txBody>
      </p:sp>
      <p:sp>
        <p:nvSpPr>
          <p:cNvPr id="237" name="Google Shape;237;p39"/>
          <p:cNvSpPr/>
          <p:nvPr/>
        </p:nvSpPr>
        <p:spPr>
          <a:xfrm>
            <a:off x="4696125" y="1005036"/>
            <a:ext cx="3133200" cy="3133200"/>
          </a:xfrm>
          <a:prstGeom prst="ellipse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Involved</a:t>
            </a:r>
            <a:endParaRPr b="1" sz="1200">
              <a:solidFill>
                <a:schemeClr val="accent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8" name="Google Shape;238;p39"/>
          <p:cNvSpPr/>
          <p:nvPr/>
        </p:nvSpPr>
        <p:spPr>
          <a:xfrm>
            <a:off x="5513175" y="1822086"/>
            <a:ext cx="1498800" cy="1498800"/>
          </a:xfrm>
          <a:prstGeom prst="ellipse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Core</a:t>
            </a:r>
            <a:endParaRPr b="1" sz="1200">
              <a:solidFill>
                <a:schemeClr val="accen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9" name="Google Shape;239;p39"/>
          <p:cNvSpPr txBox="1"/>
          <p:nvPr/>
        </p:nvSpPr>
        <p:spPr>
          <a:xfrm>
            <a:off x="267000" y="853600"/>
            <a:ext cx="30000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Copy across your stakeholders and place them in the relevant circle.</a:t>
            </a:r>
            <a:endParaRPr sz="11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0" name="Google Shape;240;p39"/>
          <p:cNvSpPr txBox="1"/>
          <p:nvPr>
            <p:ph idx="1" type="body"/>
          </p:nvPr>
        </p:nvSpPr>
        <p:spPr>
          <a:xfrm>
            <a:off x="267000" y="2742150"/>
            <a:ext cx="2865000" cy="2124600"/>
          </a:xfrm>
          <a:prstGeom prst="rect">
            <a:avLst/>
          </a:prstGeom>
          <a:solidFill>
            <a:schemeClr val="lt2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accent1"/>
                </a:solidFill>
              </a:rPr>
              <a:t>Core team</a:t>
            </a:r>
            <a:r>
              <a:rPr lang="en" sz="1300"/>
              <a:t> – day-to-day project team</a:t>
            </a:r>
            <a:endParaRPr sz="13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accent2"/>
                </a:solidFill>
              </a:rPr>
              <a:t>Involved</a:t>
            </a:r>
            <a:r>
              <a:rPr lang="en" sz="1300"/>
              <a:t> – regularly providing input, making decisions and helping to move the project forward</a:t>
            </a:r>
            <a:endParaRPr sz="13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b="1" lang="en" sz="1300">
                <a:solidFill>
                  <a:schemeClr val="accent5"/>
                </a:solidFill>
              </a:rPr>
              <a:t>Informed</a:t>
            </a:r>
            <a:r>
              <a:rPr lang="en" sz="1300"/>
              <a:t> – people to keep up to date, but likely not directly involved in the project</a:t>
            </a:r>
            <a:endParaRPr sz="13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0"/>
          <p:cNvSpPr txBox="1"/>
          <p:nvPr>
            <p:ph type="title"/>
          </p:nvPr>
        </p:nvSpPr>
        <p:spPr>
          <a:xfrm>
            <a:off x="267005" y="93850"/>
            <a:ext cx="85362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20">
                <a:latin typeface="DM Sans"/>
                <a:ea typeface="DM Sans"/>
                <a:cs typeface="DM Sans"/>
                <a:sym typeface="DM Sans"/>
              </a:rPr>
              <a:t>Plan how to involve your stakeholders in your work</a:t>
            </a:r>
            <a:endParaRPr/>
          </a:p>
        </p:txBody>
      </p:sp>
      <p:sp>
        <p:nvSpPr>
          <p:cNvPr id="246" name="Google Shape;246;p40"/>
          <p:cNvSpPr txBox="1"/>
          <p:nvPr>
            <p:ph idx="1" type="body"/>
          </p:nvPr>
        </p:nvSpPr>
        <p:spPr>
          <a:xfrm>
            <a:off x="267000" y="616900"/>
            <a:ext cx="6817800" cy="4743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500"/>
              <a:t>Copy across your stakeholders and answer the following questions:</a:t>
            </a:r>
            <a:endParaRPr sz="1500"/>
          </a:p>
        </p:txBody>
      </p:sp>
      <p:sp>
        <p:nvSpPr>
          <p:cNvPr id="247" name="Google Shape;247;p40"/>
          <p:cNvSpPr/>
          <p:nvPr/>
        </p:nvSpPr>
        <p:spPr>
          <a:xfrm>
            <a:off x="629200" y="2395275"/>
            <a:ext cx="642600" cy="631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8" name="Google Shape;248;p40"/>
          <p:cNvSpPr/>
          <p:nvPr/>
        </p:nvSpPr>
        <p:spPr>
          <a:xfrm>
            <a:off x="1467950" y="2468475"/>
            <a:ext cx="642600" cy="631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9" name="Google Shape;249;p40"/>
          <p:cNvSpPr/>
          <p:nvPr/>
        </p:nvSpPr>
        <p:spPr>
          <a:xfrm>
            <a:off x="530825" y="3190400"/>
            <a:ext cx="642600" cy="631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0" name="Google Shape;250;p40"/>
          <p:cNvSpPr/>
          <p:nvPr/>
        </p:nvSpPr>
        <p:spPr>
          <a:xfrm>
            <a:off x="629200" y="4224050"/>
            <a:ext cx="642600" cy="631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1" name="Google Shape;251;p40"/>
          <p:cNvSpPr/>
          <p:nvPr/>
        </p:nvSpPr>
        <p:spPr>
          <a:xfrm>
            <a:off x="1467950" y="3336788"/>
            <a:ext cx="642600" cy="631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2" name="Google Shape;252;p40"/>
          <p:cNvSpPr/>
          <p:nvPr/>
        </p:nvSpPr>
        <p:spPr>
          <a:xfrm>
            <a:off x="2110550" y="3968300"/>
            <a:ext cx="642600" cy="631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3" name="Google Shape;253;p40"/>
          <p:cNvSpPr/>
          <p:nvPr/>
        </p:nvSpPr>
        <p:spPr>
          <a:xfrm>
            <a:off x="3537875" y="2319075"/>
            <a:ext cx="642600" cy="631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4" name="Google Shape;254;p40"/>
          <p:cNvSpPr/>
          <p:nvPr/>
        </p:nvSpPr>
        <p:spPr>
          <a:xfrm>
            <a:off x="4376625" y="2392275"/>
            <a:ext cx="642600" cy="631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5" name="Google Shape;255;p40"/>
          <p:cNvSpPr/>
          <p:nvPr/>
        </p:nvSpPr>
        <p:spPr>
          <a:xfrm>
            <a:off x="3439500" y="3114200"/>
            <a:ext cx="642600" cy="631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6" name="Google Shape;256;p40"/>
          <p:cNvSpPr/>
          <p:nvPr/>
        </p:nvSpPr>
        <p:spPr>
          <a:xfrm>
            <a:off x="4376625" y="3260588"/>
            <a:ext cx="642600" cy="631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7" name="Google Shape;257;p40"/>
          <p:cNvSpPr/>
          <p:nvPr/>
        </p:nvSpPr>
        <p:spPr>
          <a:xfrm>
            <a:off x="5215375" y="2557225"/>
            <a:ext cx="642600" cy="631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8" name="Google Shape;258;p40"/>
          <p:cNvSpPr/>
          <p:nvPr/>
        </p:nvSpPr>
        <p:spPr>
          <a:xfrm>
            <a:off x="5019225" y="3892100"/>
            <a:ext cx="642600" cy="631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9" name="Google Shape;259;p40"/>
          <p:cNvSpPr/>
          <p:nvPr/>
        </p:nvSpPr>
        <p:spPr>
          <a:xfrm>
            <a:off x="6371675" y="2346213"/>
            <a:ext cx="642600" cy="631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0" name="Google Shape;260;p40"/>
          <p:cNvSpPr/>
          <p:nvPr/>
        </p:nvSpPr>
        <p:spPr>
          <a:xfrm>
            <a:off x="7210425" y="2419413"/>
            <a:ext cx="642600" cy="631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1" name="Google Shape;261;p40"/>
          <p:cNvSpPr/>
          <p:nvPr/>
        </p:nvSpPr>
        <p:spPr>
          <a:xfrm>
            <a:off x="6273300" y="3141338"/>
            <a:ext cx="642600" cy="631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2" name="Google Shape;262;p40"/>
          <p:cNvSpPr/>
          <p:nvPr/>
        </p:nvSpPr>
        <p:spPr>
          <a:xfrm>
            <a:off x="6371675" y="4174988"/>
            <a:ext cx="642600" cy="631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3" name="Google Shape;263;p40"/>
          <p:cNvSpPr/>
          <p:nvPr/>
        </p:nvSpPr>
        <p:spPr>
          <a:xfrm>
            <a:off x="7210425" y="3287725"/>
            <a:ext cx="642600" cy="631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4" name="Google Shape;264;p40"/>
          <p:cNvSpPr/>
          <p:nvPr/>
        </p:nvSpPr>
        <p:spPr>
          <a:xfrm>
            <a:off x="8049175" y="2584363"/>
            <a:ext cx="642600" cy="631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5" name="Google Shape;265;p40"/>
          <p:cNvSpPr/>
          <p:nvPr/>
        </p:nvSpPr>
        <p:spPr>
          <a:xfrm>
            <a:off x="736975" y="1612888"/>
            <a:ext cx="1874700" cy="631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latin typeface="Helvetica Neue"/>
                <a:ea typeface="Helvetica Neue"/>
                <a:cs typeface="Helvetica Neue"/>
                <a:sym typeface="Helvetica Neue"/>
              </a:rPr>
              <a:t>Stakeholder</a:t>
            </a:r>
            <a:r>
              <a:rPr b="1" lang="en" sz="900">
                <a:latin typeface="Helvetica Neue"/>
                <a:ea typeface="Helvetica Neue"/>
                <a:cs typeface="Helvetica Neue"/>
                <a:sym typeface="Helvetica Neue"/>
              </a:rPr>
              <a:t>s</a:t>
            </a:r>
            <a:endParaRPr b="1" sz="9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6" name="Google Shape;266;p40"/>
          <p:cNvSpPr/>
          <p:nvPr/>
        </p:nvSpPr>
        <p:spPr>
          <a:xfrm>
            <a:off x="3634650" y="1547838"/>
            <a:ext cx="1874700" cy="631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latin typeface="Helvetica Neue"/>
                <a:ea typeface="Helvetica Neue"/>
                <a:cs typeface="Helvetica Neue"/>
                <a:sym typeface="Helvetica Neue"/>
              </a:rPr>
              <a:t>What is the best communication channel/method?</a:t>
            </a:r>
            <a:endParaRPr b="1" sz="9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7" name="Google Shape;267;p40"/>
          <p:cNvSpPr/>
          <p:nvPr/>
        </p:nvSpPr>
        <p:spPr>
          <a:xfrm>
            <a:off x="6371675" y="1561400"/>
            <a:ext cx="1874700" cy="631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latin typeface="Helvetica Neue"/>
                <a:ea typeface="Helvetica Neue"/>
                <a:cs typeface="Helvetica Neue"/>
                <a:sym typeface="Helvetica Neue"/>
              </a:rPr>
              <a:t>Who will be invited and when?</a:t>
            </a:r>
            <a:endParaRPr b="1" sz="9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41"/>
          <p:cNvSpPr txBox="1"/>
          <p:nvPr>
            <p:ph type="title"/>
          </p:nvPr>
        </p:nvSpPr>
        <p:spPr>
          <a:xfrm>
            <a:off x="570300" y="1418625"/>
            <a:ext cx="6852600" cy="156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Create stakeholder profiles</a:t>
            </a:r>
            <a:endParaRPr/>
          </a:p>
        </p:txBody>
      </p:sp>
      <p:sp>
        <p:nvSpPr>
          <p:cNvPr id="273" name="Google Shape;273;p41"/>
          <p:cNvSpPr txBox="1"/>
          <p:nvPr>
            <p:ph idx="1" type="subTitle"/>
          </p:nvPr>
        </p:nvSpPr>
        <p:spPr>
          <a:xfrm>
            <a:off x="570300" y="2946775"/>
            <a:ext cx="6852600" cy="132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/>
              <a:t>Use this template to share information about your stakeholders within the project team.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2"/>
          <p:cNvSpPr/>
          <p:nvPr/>
        </p:nvSpPr>
        <p:spPr>
          <a:xfrm>
            <a:off x="217575" y="824924"/>
            <a:ext cx="1965600" cy="3408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42"/>
          <p:cNvSpPr txBox="1"/>
          <p:nvPr/>
        </p:nvSpPr>
        <p:spPr>
          <a:xfrm>
            <a:off x="422346" y="1030530"/>
            <a:ext cx="1590000" cy="4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Name</a:t>
            </a:r>
            <a:r>
              <a:rPr b="1" lang="en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b="1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0" name="Google Shape;280;p42"/>
          <p:cNvSpPr/>
          <p:nvPr/>
        </p:nvSpPr>
        <p:spPr>
          <a:xfrm>
            <a:off x="422348" y="1382124"/>
            <a:ext cx="1488000" cy="12534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 </a:t>
            </a:r>
            <a:endParaRPr/>
          </a:p>
        </p:txBody>
      </p:sp>
      <p:sp>
        <p:nvSpPr>
          <p:cNvPr id="281" name="Google Shape;281;p42"/>
          <p:cNvSpPr txBox="1"/>
          <p:nvPr/>
        </p:nvSpPr>
        <p:spPr>
          <a:xfrm>
            <a:off x="422358" y="2783372"/>
            <a:ext cx="1399200" cy="2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Job title </a:t>
            </a:r>
            <a:endParaRPr b="1" sz="800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2" name="Google Shape;282;p42"/>
          <p:cNvSpPr/>
          <p:nvPr/>
        </p:nvSpPr>
        <p:spPr>
          <a:xfrm>
            <a:off x="2449696" y="824924"/>
            <a:ext cx="1965600" cy="3408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42"/>
          <p:cNvSpPr txBox="1"/>
          <p:nvPr/>
        </p:nvSpPr>
        <p:spPr>
          <a:xfrm>
            <a:off x="2560700" y="2783375"/>
            <a:ext cx="1674000" cy="2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Priorities </a:t>
            </a:r>
            <a:r>
              <a:rPr b="1" lang="en" sz="80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</a:t>
            </a:r>
            <a:r>
              <a:rPr b="1" lang="en" sz="80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care most about</a:t>
            </a:r>
            <a:r>
              <a:rPr b="1" lang="en" sz="80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… </a:t>
            </a:r>
            <a:endParaRPr b="1" sz="800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4" name="Google Shape;284;p42"/>
          <p:cNvSpPr/>
          <p:nvPr/>
        </p:nvSpPr>
        <p:spPr>
          <a:xfrm>
            <a:off x="4681830" y="824924"/>
            <a:ext cx="1965600" cy="3408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42"/>
          <p:cNvSpPr txBox="1"/>
          <p:nvPr/>
        </p:nvSpPr>
        <p:spPr>
          <a:xfrm>
            <a:off x="7176099" y="1030534"/>
            <a:ext cx="1399200" cy="2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I’m concerned about… </a:t>
            </a:r>
            <a:endParaRPr b="1" sz="800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6" name="Google Shape;286;p42"/>
          <p:cNvSpPr/>
          <p:nvPr/>
        </p:nvSpPr>
        <p:spPr>
          <a:xfrm>
            <a:off x="6960403" y="824924"/>
            <a:ext cx="1965600" cy="3408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42"/>
          <p:cNvSpPr txBox="1"/>
          <p:nvPr/>
        </p:nvSpPr>
        <p:spPr>
          <a:xfrm>
            <a:off x="4964994" y="2783384"/>
            <a:ext cx="1399200" cy="2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How </a:t>
            </a:r>
            <a:r>
              <a:rPr b="1" lang="en" sz="80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 tend to work… </a:t>
            </a:r>
            <a:endParaRPr b="1" sz="800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8" name="Google Shape;288;p42"/>
          <p:cNvSpPr txBox="1"/>
          <p:nvPr/>
        </p:nvSpPr>
        <p:spPr>
          <a:xfrm>
            <a:off x="7148200" y="2783375"/>
            <a:ext cx="1590000" cy="2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Things I’m doing that might </a:t>
            </a:r>
            <a:r>
              <a:rPr b="1" lang="en" sz="80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affect</a:t>
            </a:r>
            <a:r>
              <a:rPr b="1" lang="en" sz="80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your </a:t>
            </a:r>
            <a:r>
              <a:rPr b="1"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project…</a:t>
            </a:r>
            <a:r>
              <a:rPr b="1" lang="en" sz="80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b="1" sz="800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9" name="Google Shape;289;p42"/>
          <p:cNvSpPr txBox="1"/>
          <p:nvPr>
            <p:ph type="title"/>
          </p:nvPr>
        </p:nvSpPr>
        <p:spPr>
          <a:xfrm>
            <a:off x="267001" y="93850"/>
            <a:ext cx="6130800" cy="5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20"/>
              <a:t>Create a s</a:t>
            </a:r>
            <a:r>
              <a:rPr lang="en" sz="2420"/>
              <a:t>takeholder</a:t>
            </a:r>
            <a:r>
              <a:rPr lang="en" sz="2420"/>
              <a:t> profile</a:t>
            </a:r>
            <a:endParaRPr/>
          </a:p>
        </p:txBody>
      </p:sp>
      <p:sp>
        <p:nvSpPr>
          <p:cNvPr id="290" name="Google Shape;290;p42"/>
          <p:cNvSpPr txBox="1"/>
          <p:nvPr/>
        </p:nvSpPr>
        <p:spPr>
          <a:xfrm>
            <a:off x="4966804" y="1102828"/>
            <a:ext cx="1399200" cy="2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 can offer expertise in…</a:t>
            </a:r>
            <a:r>
              <a:rPr b="1" lang="en" sz="80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b="1" sz="800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1" name="Google Shape;291;p42"/>
          <p:cNvSpPr txBox="1"/>
          <p:nvPr/>
        </p:nvSpPr>
        <p:spPr>
          <a:xfrm>
            <a:off x="2560700" y="1102825"/>
            <a:ext cx="1811700" cy="2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My role and responsibilities are</a:t>
            </a:r>
            <a:r>
              <a:rPr b="1" lang="en" sz="80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… </a:t>
            </a:r>
            <a:endParaRPr b="1" sz="800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2" name="Google Shape;292;p42"/>
          <p:cNvSpPr txBox="1"/>
          <p:nvPr/>
        </p:nvSpPr>
        <p:spPr>
          <a:xfrm>
            <a:off x="7176100" y="1102825"/>
            <a:ext cx="1590000" cy="2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Things</a:t>
            </a:r>
            <a:r>
              <a:rPr b="1" lang="en" sz="80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I’m doing that might be an opportunity for your </a:t>
            </a:r>
            <a:r>
              <a:rPr b="1" lang="en" sz="8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project…</a:t>
            </a:r>
            <a:r>
              <a:rPr b="1" lang="en" sz="800">
                <a:solidFill>
                  <a:srgbClr val="59595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b="1" sz="800">
              <a:solidFill>
                <a:srgbClr val="59595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3"/>
          <p:cNvSpPr txBox="1"/>
          <p:nvPr>
            <p:ph type="title"/>
          </p:nvPr>
        </p:nvSpPr>
        <p:spPr>
          <a:xfrm>
            <a:off x="570300" y="1418625"/>
            <a:ext cx="6852600" cy="156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Create a system </a:t>
            </a:r>
            <a:r>
              <a:rPr lang="en">
                <a:solidFill>
                  <a:schemeClr val="lt1"/>
                </a:solidFill>
              </a:rPr>
              <a:t>stakeholder map</a:t>
            </a:r>
            <a:endParaRPr/>
          </a:p>
        </p:txBody>
      </p:sp>
      <p:sp>
        <p:nvSpPr>
          <p:cNvPr id="298" name="Google Shape;298;p43"/>
          <p:cNvSpPr txBox="1"/>
          <p:nvPr>
            <p:ph idx="1" type="subTitle"/>
          </p:nvPr>
        </p:nvSpPr>
        <p:spPr>
          <a:xfrm>
            <a:off x="570300" y="2946775"/>
            <a:ext cx="6852600" cy="9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/>
              <a:t>Use</a:t>
            </a:r>
            <a:r>
              <a:rPr lang="en"/>
              <a:t> this template to identify the system connections in your change project.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Local Digital theme 01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009B99"/>
      </a:accent1>
      <a:accent2>
        <a:srgbClr val="005187"/>
      </a:accent2>
      <a:accent3>
        <a:srgbClr val="B00E6A"/>
      </a:accent3>
      <a:accent4>
        <a:srgbClr val="333366"/>
      </a:accent4>
      <a:accent5>
        <a:srgbClr val="0099CC"/>
      </a:accent5>
      <a:accent6>
        <a:srgbClr val="EE8C00"/>
      </a:accent6>
      <a:hlink>
        <a:srgbClr val="009B9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