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127"/>
  <fileSharing readOnlyRecommended="1"/>
  <workbookPr codeName="ThisWorkbook" defaultThemeVersion="124226"/>
  <mc:AlternateContent xmlns:mc="http://schemas.openxmlformats.org/markup-compatibility/2006">
    <mc:Choice Requires="x15">
      <x15ac:absPath xmlns:x15ac="http://schemas.microsoft.com/office/spreadsheetml/2010/11/ac" url="https://sportengland.sharepoint.com/sites/T-ActiveLivesConfidential/Shared Documents/Releases - Adult Survey/09. Nov 19-20 (year 5)/Published Tables/Final Versions/"/>
    </mc:Choice>
  </mc:AlternateContent>
  <xr:revisionPtr revIDLastSave="0" documentId="8_{52B0280F-722D-4C21-AE6F-D0542C06D5D8}" xr6:coauthVersionLast="45" xr6:coauthVersionMax="45" xr10:uidLastSave="{00000000-0000-0000-0000-000000000000}"/>
  <bookViews>
    <workbookView xWindow="-120" yWindow="-120" windowWidth="29040" windowHeight="15840" tabRatio="857" xr2:uid="{00000000-000D-0000-FFFF-FFFF00000000}"/>
  </bookViews>
  <sheets>
    <sheet name="Notes" sheetId="19" r:id="rId1"/>
    <sheet name="Table 37 Demographics" sheetId="4" r:id="rId2"/>
  </sheets>
  <definedNames>
    <definedName name="_xlnm.Print_Area" localSheetId="0">Notes!$A$1:$J$28</definedName>
    <definedName name="_xlnm.Print_Titles" localSheetId="1">'Table 37 Demographics'!$A:$A,'Table 37 Demographics'!$4:$6</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452" uniqueCount="132">
  <si>
    <t>Rate (%)</t>
  </si>
  <si>
    <t>Email: ActiveLives@sportengland.org</t>
  </si>
  <si>
    <t>Contents</t>
  </si>
  <si>
    <t>Definitions</t>
  </si>
  <si>
    <t>Notes</t>
  </si>
  <si>
    <t>1. All data in this report is estimates from the Active Lives survey.</t>
  </si>
  <si>
    <t>4. Confidence intervals indicate that if repeated samples were taken and confidence intervals computed for each sample, 95% of the intervals would contain the true value. Confidence intervals vary for each measure and each demographic breakdown. Overlapping confidence intervals indicate that estimates are not statistically significantly different from one another.</t>
  </si>
  <si>
    <t>5. Significance tests indicate that if repeated samples were taken, 95% of the time we would get similar findings, i.e. we can be confident that the differences seen in our sampled respondents are reflective of the population. When sample sizes are smaller, confidence intervals are larger, meaning differences between estimates need to be greater to be considered statistically significant.</t>
  </si>
  <si>
    <t xml:space="preserve">6. '*' indicates insufficient data to report a result. </t>
  </si>
  <si>
    <t>7. '**' indicates where population data is not available.</t>
  </si>
  <si>
    <t>Technical Summary</t>
  </si>
  <si>
    <t>Male</t>
  </si>
  <si>
    <t>Female</t>
  </si>
  <si>
    <t>Other</t>
  </si>
  <si>
    <t>16-24</t>
  </si>
  <si>
    <t>25-34</t>
  </si>
  <si>
    <t>35-44</t>
  </si>
  <si>
    <t>45-54</t>
  </si>
  <si>
    <t>55-64</t>
  </si>
  <si>
    <t>65-74</t>
  </si>
  <si>
    <t>75-84</t>
  </si>
  <si>
    <t>85+</t>
  </si>
  <si>
    <t>Disability</t>
  </si>
  <si>
    <t>No disability</t>
  </si>
  <si>
    <t>1 impairment</t>
  </si>
  <si>
    <t>2 impairments</t>
  </si>
  <si>
    <t>3 or more impairments</t>
  </si>
  <si>
    <t>White British</t>
  </si>
  <si>
    <t>White Other</t>
  </si>
  <si>
    <t>Black</t>
  </si>
  <si>
    <t>Chinese</t>
  </si>
  <si>
    <t>Mixed</t>
  </si>
  <si>
    <t>Other ethnic group</t>
  </si>
  <si>
    <t>NS SEC 3: Intermediate occupations</t>
  </si>
  <si>
    <t>NS SEC 4: Self employed and small employers</t>
  </si>
  <si>
    <t>NS SEC 6-7: Semi-routine and routine occupations</t>
  </si>
  <si>
    <t>NS SEC 8: Long term unemployed or never worked</t>
  </si>
  <si>
    <t>NS SEC 9: Students and other / unclassified</t>
  </si>
  <si>
    <t>NS SEC 1-2: Higher social groups</t>
  </si>
  <si>
    <t>NS SEC 3-5: Middle social groups</t>
  </si>
  <si>
    <t>NS SEC 6-8: Lower social groups</t>
  </si>
  <si>
    <t>Working full or part time</t>
  </si>
  <si>
    <t>Unemployed</t>
  </si>
  <si>
    <t>Not working - retired</t>
  </si>
  <si>
    <t>Not working - looking after house/children</t>
  </si>
  <si>
    <t>Not working - long term sick or disabled</t>
  </si>
  <si>
    <t>Student full or part time</t>
  </si>
  <si>
    <t>Other working status</t>
  </si>
  <si>
    <t>Heterosexual or Straight</t>
  </si>
  <si>
    <t>Gay or Lesbian</t>
  </si>
  <si>
    <t>Bisexual</t>
  </si>
  <si>
    <t>Other sexual orientation</t>
  </si>
  <si>
    <t>Christian</t>
  </si>
  <si>
    <t>Buddhist</t>
  </si>
  <si>
    <t>Hindu</t>
  </si>
  <si>
    <t>Jewish</t>
  </si>
  <si>
    <t>Muslim</t>
  </si>
  <si>
    <t>Sikh</t>
  </si>
  <si>
    <t>Any other religion</t>
  </si>
  <si>
    <t>No religion</t>
  </si>
  <si>
    <t>All adults (aged 16+)</t>
  </si>
  <si>
    <t>Gender</t>
  </si>
  <si>
    <t>Sexual orientation</t>
  </si>
  <si>
    <t>Age (8 bands)</t>
  </si>
  <si>
    <t>Disability (long term, limiting)</t>
  </si>
  <si>
    <t>Ethnicity</t>
  </si>
  <si>
    <t>Religion</t>
  </si>
  <si>
    <t>Social Status (full categories, aged 16-74)</t>
  </si>
  <si>
    <t>Social Status (summary categories, aged 16-74)</t>
  </si>
  <si>
    <t>Working Status</t>
  </si>
  <si>
    <t>*</t>
  </si>
  <si>
    <t>NS SEC 1-2: Managerial, administrative and professional occupations</t>
  </si>
  <si>
    <t>NS SEC 5: Lower supervisory and technical occupations</t>
  </si>
  <si>
    <t>16-34</t>
  </si>
  <si>
    <t>35-54</t>
  </si>
  <si>
    <t>55-74</t>
  </si>
  <si>
    <t>75+</t>
  </si>
  <si>
    <t>Age (4 bands)</t>
  </si>
  <si>
    <t>November 2015 - November 2016</t>
  </si>
  <si>
    <t>School</t>
  </si>
  <si>
    <t>Further education</t>
  </si>
  <si>
    <t>Higher education</t>
  </si>
  <si>
    <t>Other education (e.g. apprenticeships)</t>
  </si>
  <si>
    <t>Current Education Stage</t>
  </si>
  <si>
    <t>Overall and by demographics</t>
  </si>
  <si>
    <t>Attendance at live sports events estimates by demographics and locality in England</t>
  </si>
  <si>
    <r>
      <t>Rates and population totals for adults attending live sports events in England</t>
    </r>
    <r>
      <rPr>
        <b/>
        <sz val="10"/>
        <rFont val="Arial"/>
        <family val="2"/>
      </rPr>
      <t xml:space="preserve"> overall and by key demographic groups</t>
    </r>
  </si>
  <si>
    <t>1. The headline indicator in these tables is measured as having attended two or more live sports events, whether professional or amateur, over the previous 12 months.</t>
  </si>
  <si>
    <t>More details on the Active Lives survey, definitions and the use of population data, can be found in the technical summary that accompanies this release:</t>
  </si>
  <si>
    <t>3. Population totals are created using ONS mid-2015, mid-2018 and mid-2019 population estimates and 2011 census data.</t>
  </si>
  <si>
    <t>16-54</t>
  </si>
  <si>
    <t>55+</t>
  </si>
  <si>
    <t>Male; White British</t>
  </si>
  <si>
    <t>Male; White Other</t>
  </si>
  <si>
    <t>Male; Black</t>
  </si>
  <si>
    <t>Male; Chinese</t>
  </si>
  <si>
    <t>Male; Mixed</t>
  </si>
  <si>
    <t>Male; Other ethnic group</t>
  </si>
  <si>
    <t>Female; White British</t>
  </si>
  <si>
    <t>Female; White Other</t>
  </si>
  <si>
    <t>Female; Black</t>
  </si>
  <si>
    <t>Female; Chinese</t>
  </si>
  <si>
    <t>Female; Mixed</t>
  </si>
  <si>
    <t>Female; Other ethnic group</t>
  </si>
  <si>
    <t>Asian (excl. Chinese)</t>
  </si>
  <si>
    <t>Female; Asian (excl. Chinese)</t>
  </si>
  <si>
    <t>Male; Asian (excl. Chinese)</t>
  </si>
  <si>
    <t>Age (2 bands)</t>
  </si>
  <si>
    <t>Gender by Ethnicity</t>
  </si>
  <si>
    <t>Table 37 Demographics</t>
  </si>
  <si>
    <t>Table 37: Adults (aged 16+) who have attended at least 2 live sports events in the last 12 months</t>
  </si>
  <si>
    <t>Covering: England, November 2015/16; November 2018/19; November 2019/20</t>
  </si>
  <si>
    <t>November 2019 - November 2020</t>
  </si>
  <si>
    <t>November 2018 - November 2019</t>
  </si>
  <si>
    <t>Significant decrease</t>
  </si>
  <si>
    <t>Significant increase</t>
  </si>
  <si>
    <t>Significance</t>
  </si>
  <si>
    <t>Absolute</t>
  </si>
  <si>
    <t>Rate Upper</t>
  </si>
  <si>
    <t>Rate Lower</t>
  </si>
  <si>
    <t>95% confidence interval</t>
  </si>
  <si>
    <t>Population total</t>
  </si>
  <si>
    <t>Respondents</t>
  </si>
  <si>
    <t>Change from baseline</t>
  </si>
  <si>
    <t>Change in the last 12 months</t>
  </si>
  <si>
    <t>No change</t>
  </si>
  <si>
    <t>**</t>
  </si>
  <si>
    <t>Source: Sport England Active Lives Adult Survey</t>
  </si>
  <si>
    <t>England, November 2015-16; November 2018-19; November 2019-20</t>
  </si>
  <si>
    <t>Date published: 29 April 2021</t>
  </si>
  <si>
    <t xml:space="preserve">Adults aged 16+ who have attended at least two live sports events in the last 12 months </t>
  </si>
  <si>
    <t>2. The achieved sample was 197,514 (Nov 2015-16), 177,948 (Nov 2018-19) and 174,606 (Nov 2019-20)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3">
    <numFmt numFmtId="164" formatCode="_(* #,##0.00_);_(* \(#,##0.00\);_(* &quot;-&quot;??_);_(@_)"/>
    <numFmt numFmtId="165" formatCode="0.0%;\-0.0%;0.0%"/>
    <numFmt numFmtId="166" formatCode="0.00%;\-0.00%;0.00%"/>
  </numFmts>
  <fonts count="14" x14ac:knownFonts="1">
    <font>
      <sz val="11"/>
      <color theme="1"/>
      <name val="Calibri"/>
      <family val="2"/>
      <scheme val="minor"/>
    </font>
    <font>
      <sz val="11"/>
      <color theme="1"/>
      <name val="Calibri"/>
      <family val="2"/>
      <scheme val="minor"/>
    </font>
    <font>
      <b/>
      <sz val="12"/>
      <name val="Arial"/>
      <family val="2"/>
    </font>
    <font>
      <i/>
      <sz val="12"/>
      <name val="Arial"/>
      <family val="2"/>
    </font>
    <font>
      <sz val="9"/>
      <color theme="1"/>
      <name val="Arial"/>
      <family val="2"/>
    </font>
    <font>
      <b/>
      <sz val="11"/>
      <color theme="1"/>
      <name val="Calibri"/>
      <family val="2"/>
      <scheme val="minor"/>
    </font>
    <font>
      <u/>
      <sz val="11"/>
      <color theme="10"/>
      <name val="Calibri"/>
      <family val="2"/>
      <scheme val="minor"/>
    </font>
    <font>
      <sz val="10"/>
      <name val="Arial"/>
      <family val="2"/>
    </font>
    <font>
      <b/>
      <sz val="10"/>
      <color rgb="FF0070C0"/>
      <name val="Arial"/>
      <family val="2"/>
    </font>
    <font>
      <b/>
      <sz val="10"/>
      <color theme="2"/>
      <name val="Arial"/>
      <family val="2"/>
    </font>
    <font>
      <b/>
      <sz val="10"/>
      <name val="Arial"/>
      <family val="2"/>
    </font>
    <font>
      <b/>
      <sz val="9"/>
      <color theme="1"/>
      <name val="Arial"/>
      <family val="2"/>
    </font>
    <font>
      <sz val="9"/>
      <color theme="1"/>
      <name val="Calibri"/>
      <family val="2"/>
      <scheme val="minor"/>
    </font>
    <font>
      <b/>
      <sz val="11"/>
      <color theme="1"/>
      <name val="Arial"/>
      <family val="2"/>
    </font>
  </fonts>
  <fills count="4">
    <fill>
      <patternFill patternType="none"/>
    </fill>
    <fill>
      <patternFill patternType="gray125"/>
    </fill>
    <fill>
      <patternFill patternType="solid">
        <fgColor theme="0"/>
        <bgColor indexed="64"/>
      </patternFill>
    </fill>
    <fill>
      <patternFill patternType="solid">
        <fgColor theme="6" tint="0.79998168889431442"/>
        <bgColor indexed="64"/>
      </patternFill>
    </fill>
  </fills>
  <borders count="29">
    <border>
      <left/>
      <right/>
      <top/>
      <bottom/>
      <diagonal/>
    </border>
    <border>
      <left style="thin">
        <color rgb="FF999999"/>
      </left>
      <right/>
      <top style="thin">
        <color rgb="FF999999"/>
      </top>
      <bottom/>
      <diagonal/>
    </border>
    <border>
      <left style="thin">
        <color rgb="FF999999"/>
      </left>
      <right/>
      <top style="thin">
        <color indexed="65"/>
      </top>
      <bottom/>
      <diagonal/>
    </border>
    <border>
      <left style="thin">
        <color rgb="FF999999"/>
      </left>
      <right/>
      <top style="thin">
        <color indexed="65"/>
      </top>
      <bottom style="thin">
        <color rgb="FF999999"/>
      </bottom>
      <diagonal/>
    </border>
    <border>
      <left/>
      <right/>
      <top style="thin">
        <color rgb="FF999999"/>
      </top>
      <bottom/>
      <diagonal/>
    </border>
    <border>
      <left/>
      <right style="thin">
        <color rgb="FF999999"/>
      </right>
      <top style="thin">
        <color rgb="FF999999"/>
      </top>
      <bottom/>
      <diagonal/>
    </border>
    <border>
      <left/>
      <right/>
      <top style="thin">
        <color indexed="65"/>
      </top>
      <bottom style="thin">
        <color rgb="FF999999"/>
      </bottom>
      <diagonal/>
    </border>
    <border>
      <left/>
      <right style="thin">
        <color rgb="FF999999"/>
      </right>
      <top style="thin">
        <color indexed="65"/>
      </top>
      <bottom style="thin">
        <color rgb="FF999999"/>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right/>
      <top style="thin">
        <color indexed="65"/>
      </top>
      <bottom/>
      <diagonal/>
    </border>
    <border>
      <left/>
      <right style="thin">
        <color rgb="FF999999"/>
      </right>
      <top style="thin">
        <color indexed="65"/>
      </top>
      <bottom/>
      <diagonal/>
    </border>
    <border>
      <left/>
      <right/>
      <top style="thin">
        <color rgb="FF999999"/>
      </top>
      <bottom style="thin">
        <color rgb="FF999999"/>
      </bottom>
      <diagonal/>
    </border>
    <border>
      <left/>
      <right style="thin">
        <color rgb="FF999999"/>
      </right>
      <top style="thin">
        <color rgb="FF999999"/>
      </top>
      <bottom style="thin">
        <color rgb="FF999999"/>
      </bottom>
      <diagonal/>
    </border>
    <border>
      <left/>
      <right/>
      <top/>
      <bottom style="thin">
        <color rgb="FF999999"/>
      </bottom>
      <diagonal/>
    </border>
    <border>
      <left style="thin">
        <color rgb="FF999999"/>
      </left>
      <right/>
      <top/>
      <bottom style="thin">
        <color rgb="FF999999"/>
      </bottom>
      <diagonal/>
    </border>
    <border>
      <left style="thin">
        <color rgb="FF999999"/>
      </left>
      <right/>
      <top style="thin">
        <color rgb="FF999999"/>
      </top>
      <bottom style="thin">
        <color rgb="FF999999"/>
      </bottom>
      <diagonal/>
    </border>
    <border>
      <left style="thin">
        <color rgb="FF999999"/>
      </left>
      <right style="thin">
        <color rgb="FF999999"/>
      </right>
      <top/>
      <bottom style="thin">
        <color rgb="FF999999"/>
      </bottom>
      <diagonal/>
    </border>
    <border>
      <left style="thin">
        <color rgb="FF999999"/>
      </left>
      <right style="thin">
        <color rgb="FF999999"/>
      </right>
      <top style="thin">
        <color rgb="FF999999"/>
      </top>
      <bottom/>
      <diagonal/>
    </border>
    <border>
      <left style="thin">
        <color rgb="FF999999"/>
      </left>
      <right style="thin">
        <color rgb="FF999999"/>
      </right>
      <top style="thin">
        <color indexed="65"/>
      </top>
      <bottom/>
      <diagonal/>
    </border>
    <border>
      <left style="thin">
        <color rgb="FF999999"/>
      </left>
      <right style="thin">
        <color rgb="FF999999"/>
      </right>
      <top style="thin">
        <color indexed="65"/>
      </top>
      <bottom style="thin">
        <color rgb="FF999999"/>
      </bottom>
      <diagonal/>
    </border>
    <border>
      <left style="thin">
        <color rgb="FF999999"/>
      </left>
      <right style="thin">
        <color rgb="FF999999"/>
      </right>
      <top/>
      <bottom/>
      <diagonal/>
    </border>
    <border>
      <left/>
      <right style="thin">
        <color rgb="FF999999"/>
      </right>
      <top/>
      <bottom style="thin">
        <color rgb="FF999999"/>
      </bottom>
      <diagonal/>
    </border>
  </borders>
  <cellStyleXfs count="12">
    <xf numFmtId="0" fontId="0" fillId="0" borderId="0"/>
    <xf numFmtId="0" fontId="1" fillId="0" borderId="0"/>
    <xf numFmtId="0" fontId="1" fillId="0" borderId="0"/>
    <xf numFmtId="0" fontId="1" fillId="0" borderId="0"/>
    <xf numFmtId="0" fontId="1" fillId="0" borderId="0"/>
    <xf numFmtId="0" fontId="1" fillId="0" borderId="0"/>
    <xf numFmtId="0" fontId="1" fillId="0" borderId="0"/>
    <xf numFmtId="0" fontId="6" fillId="0" borderId="0" applyNumberFormat="0" applyFill="0" applyBorder="0" applyAlignment="0" applyProtection="0"/>
    <xf numFmtId="0" fontId="7" fillId="0" borderId="0"/>
    <xf numFmtId="0" fontId="1" fillId="0" borderId="0"/>
    <xf numFmtId="9" fontId="1" fillId="0" borderId="0" applyFont="0" applyFill="0" applyBorder="0" applyAlignment="0" applyProtection="0"/>
    <xf numFmtId="164" fontId="1" fillId="0" borderId="0" applyFont="0" applyFill="0" applyBorder="0" applyAlignment="0" applyProtection="0"/>
  </cellStyleXfs>
  <cellXfs count="103">
    <xf numFmtId="0" fontId="0" fillId="0" borderId="0" xfId="0"/>
    <xf numFmtId="0" fontId="4" fillId="0" borderId="0" xfId="0" applyFont="1"/>
    <xf numFmtId="0" fontId="0" fillId="0" borderId="0" xfId="0" applyBorder="1"/>
    <xf numFmtId="0" fontId="2" fillId="2" borderId="0" xfId="1" applyFont="1" applyFill="1" applyBorder="1" applyAlignment="1">
      <alignment horizontal="left" vertical="center"/>
    </xf>
    <xf numFmtId="0" fontId="3" fillId="2" borderId="0" xfId="1" applyFont="1" applyFill="1" applyBorder="1" applyAlignment="1">
      <alignment horizontal="left" vertical="center"/>
    </xf>
    <xf numFmtId="0" fontId="4" fillId="0" borderId="0" xfId="0" applyFont="1" applyAlignment="1">
      <alignment horizontal="center"/>
    </xf>
    <xf numFmtId="0" fontId="7" fillId="0" borderId="0" xfId="8" applyBorder="1" applyAlignment="1">
      <alignment vertical="center"/>
    </xf>
    <xf numFmtId="0" fontId="7" fillId="2" borderId="8" xfId="8" applyFill="1" applyBorder="1" applyAlignment="1">
      <alignment vertical="center"/>
    </xf>
    <xf numFmtId="0" fontId="7" fillId="2" borderId="9" xfId="8" applyFill="1" applyBorder="1" applyAlignment="1">
      <alignment vertical="center"/>
    </xf>
    <xf numFmtId="0" fontId="7" fillId="2" borderId="10" xfId="8" applyFill="1" applyBorder="1" applyAlignment="1">
      <alignment vertical="center"/>
    </xf>
    <xf numFmtId="0" fontId="7" fillId="0" borderId="0" xfId="8" applyFill="1" applyBorder="1" applyAlignment="1">
      <alignment vertical="center"/>
    </xf>
    <xf numFmtId="0" fontId="7" fillId="2" borderId="11" xfId="8" applyFill="1" applyBorder="1" applyAlignment="1">
      <alignment vertical="center"/>
    </xf>
    <xf numFmtId="0" fontId="7" fillId="2" borderId="0" xfId="8" applyFill="1" applyBorder="1" applyAlignment="1">
      <alignment vertical="center"/>
    </xf>
    <xf numFmtId="0" fontId="7" fillId="2" borderId="12" xfId="8" applyFill="1" applyBorder="1" applyAlignment="1">
      <alignment vertical="center"/>
    </xf>
    <xf numFmtId="0" fontId="9" fillId="2" borderId="0" xfId="8" applyFont="1" applyFill="1" applyBorder="1" applyAlignment="1">
      <alignment horizontal="left" vertical="center" wrapText="1"/>
    </xf>
    <xf numFmtId="0" fontId="10" fillId="2" borderId="11" xfId="8" applyFont="1" applyFill="1" applyBorder="1" applyAlignment="1">
      <alignment vertical="center"/>
    </xf>
    <xf numFmtId="0" fontId="5" fillId="0" borderId="0" xfId="0" applyFont="1"/>
    <xf numFmtId="165" fontId="4" fillId="0" borderId="0" xfId="0" applyNumberFormat="1" applyFont="1" applyBorder="1" applyAlignment="1">
      <alignment horizontal="right"/>
    </xf>
    <xf numFmtId="0" fontId="7" fillId="3" borderId="0" xfId="8" applyFill="1" applyAlignment="1">
      <alignment vertical="center"/>
    </xf>
    <xf numFmtId="0" fontId="6" fillId="0" borderId="11" xfId="7" applyFill="1" applyBorder="1" applyAlignment="1">
      <alignment vertical="center"/>
    </xf>
    <xf numFmtId="0" fontId="6" fillId="2" borderId="11" xfId="7" applyFill="1" applyBorder="1" applyAlignment="1">
      <alignment vertical="center"/>
    </xf>
    <xf numFmtId="0" fontId="7" fillId="2" borderId="0" xfId="8" applyFill="1" applyAlignment="1">
      <alignment vertical="center"/>
    </xf>
    <xf numFmtId="0" fontId="7" fillId="2" borderId="11" xfId="8" applyFont="1" applyFill="1" applyBorder="1" applyAlignment="1">
      <alignment horizontal="left" vertical="center" wrapText="1"/>
    </xf>
    <xf numFmtId="0" fontId="7" fillId="2" borderId="0" xfId="8" applyFont="1" applyFill="1" applyBorder="1" applyAlignment="1">
      <alignment horizontal="left" vertical="center" wrapText="1"/>
    </xf>
    <xf numFmtId="0" fontId="7" fillId="2" borderId="12" xfId="8" applyFont="1" applyFill="1" applyBorder="1" applyAlignment="1">
      <alignment horizontal="left" vertical="center" wrapText="1"/>
    </xf>
    <xf numFmtId="0" fontId="11" fillId="0" borderId="1" xfId="0" applyFont="1" applyBorder="1" applyAlignment="1">
      <alignment horizontal="left"/>
    </xf>
    <xf numFmtId="0" fontId="4" fillId="0" borderId="2" xfId="0" applyFont="1" applyBorder="1" applyAlignment="1">
      <alignment horizontal="left"/>
    </xf>
    <xf numFmtId="0" fontId="11" fillId="0" borderId="2" xfId="0" applyFont="1" applyBorder="1" applyAlignment="1">
      <alignment horizontal="left"/>
    </xf>
    <xf numFmtId="0" fontId="4" fillId="0" borderId="3" xfId="0" applyFont="1" applyBorder="1" applyAlignment="1">
      <alignment horizontal="left"/>
    </xf>
    <xf numFmtId="165" fontId="4" fillId="0" borderId="4" xfId="0" applyNumberFormat="1" applyFont="1" applyBorder="1" applyAlignment="1">
      <alignment horizontal="right"/>
    </xf>
    <xf numFmtId="165" fontId="4" fillId="0" borderId="5" xfId="0" applyNumberFormat="1" applyFont="1" applyBorder="1" applyAlignment="1">
      <alignment horizontal="right"/>
    </xf>
    <xf numFmtId="165" fontId="4" fillId="0" borderId="16" xfId="0" applyNumberFormat="1" applyFont="1" applyBorder="1" applyAlignment="1">
      <alignment horizontal="right"/>
    </xf>
    <xf numFmtId="165" fontId="4" fillId="0" borderId="17" xfId="0" applyNumberFormat="1" applyFont="1" applyBorder="1" applyAlignment="1">
      <alignment horizontal="right"/>
    </xf>
    <xf numFmtId="0" fontId="4" fillId="0" borderId="2" xfId="0" applyFont="1" applyBorder="1" applyAlignment="1">
      <alignment horizontal="right"/>
    </xf>
    <xf numFmtId="0" fontId="4" fillId="0" borderId="16" xfId="0" applyFont="1" applyBorder="1" applyAlignment="1">
      <alignment horizontal="right"/>
    </xf>
    <xf numFmtId="0" fontId="4" fillId="0" borderId="17" xfId="0" applyFont="1" applyBorder="1" applyAlignment="1">
      <alignment horizontal="right"/>
    </xf>
    <xf numFmtId="0" fontId="4" fillId="0" borderId="0" xfId="0" applyFont="1" applyBorder="1" applyAlignment="1">
      <alignment horizontal="right"/>
    </xf>
    <xf numFmtId="0" fontId="4" fillId="0" borderId="3" xfId="0" applyFont="1" applyBorder="1" applyAlignment="1">
      <alignment horizontal="right"/>
    </xf>
    <xf numFmtId="0" fontId="4" fillId="0" borderId="6" xfId="0" applyFont="1" applyBorder="1" applyAlignment="1">
      <alignment horizontal="right"/>
    </xf>
    <xf numFmtId="0" fontId="4" fillId="0" borderId="7" xfId="0" applyFont="1" applyBorder="1" applyAlignment="1">
      <alignment horizontal="right"/>
    </xf>
    <xf numFmtId="0" fontId="11" fillId="0" borderId="0" xfId="0" applyFont="1" applyAlignment="1">
      <alignment horizontal="center"/>
    </xf>
    <xf numFmtId="0" fontId="11" fillId="0" borderId="16" xfId="0" applyFont="1" applyBorder="1" applyAlignment="1">
      <alignment horizontal="right"/>
    </xf>
    <xf numFmtId="3" fontId="11" fillId="0" borderId="16" xfId="0" applyNumberFormat="1" applyFont="1" applyBorder="1" applyAlignment="1">
      <alignment horizontal="right"/>
    </xf>
    <xf numFmtId="0" fontId="11" fillId="0" borderId="6" xfId="0" applyFont="1" applyBorder="1" applyAlignment="1">
      <alignment horizontal="right"/>
    </xf>
    <xf numFmtId="3" fontId="11" fillId="0" borderId="4" xfId="0" applyNumberFormat="1" applyFont="1" applyBorder="1" applyAlignment="1">
      <alignment horizontal="right"/>
    </xf>
    <xf numFmtId="0" fontId="12" fillId="0" borderId="0" xfId="0" applyFont="1"/>
    <xf numFmtId="0" fontId="12" fillId="0" borderId="0" xfId="0" applyFont="1" applyAlignment="1">
      <alignment horizontal="right"/>
    </xf>
    <xf numFmtId="166" fontId="4" fillId="0" borderId="1" xfId="0" applyNumberFormat="1" applyFont="1" applyBorder="1" applyAlignment="1">
      <alignment horizontal="right"/>
    </xf>
    <xf numFmtId="0" fontId="0" fillId="0" borderId="0" xfId="0" applyAlignment="1">
      <alignment horizontal="right"/>
    </xf>
    <xf numFmtId="166" fontId="4" fillId="0" borderId="2" xfId="0" applyNumberFormat="1" applyFont="1" applyBorder="1" applyAlignment="1">
      <alignment horizontal="right"/>
    </xf>
    <xf numFmtId="3" fontId="4" fillId="0" borderId="24" xfId="0" applyNumberFormat="1" applyFont="1" applyBorder="1" applyAlignment="1">
      <alignment horizontal="right"/>
    </xf>
    <xf numFmtId="0" fontId="4" fillId="0" borderId="25" xfId="0" applyFont="1" applyBorder="1" applyAlignment="1">
      <alignment horizontal="right"/>
    </xf>
    <xf numFmtId="3" fontId="4" fillId="0" borderId="25" xfId="0" applyNumberFormat="1" applyFont="1" applyBorder="1" applyAlignment="1">
      <alignment horizontal="right"/>
    </xf>
    <xf numFmtId="0" fontId="4" fillId="0" borderId="26" xfId="0" applyFont="1" applyBorder="1" applyAlignment="1">
      <alignment horizontal="right"/>
    </xf>
    <xf numFmtId="165" fontId="4" fillId="0" borderId="27" xfId="0" applyNumberFormat="1" applyFont="1" applyBorder="1" applyAlignment="1">
      <alignment horizontal="right"/>
    </xf>
    <xf numFmtId="0" fontId="4" fillId="0" borderId="27" xfId="0" applyFont="1" applyBorder="1" applyAlignment="1">
      <alignment horizontal="right"/>
    </xf>
    <xf numFmtId="0" fontId="4" fillId="0" borderId="5" xfId="0" applyFont="1" applyBorder="1" applyAlignment="1">
      <alignment horizontal="center"/>
    </xf>
    <xf numFmtId="0" fontId="4" fillId="0" borderId="17" xfId="0" applyFont="1" applyBorder="1" applyAlignment="1">
      <alignment horizontal="center"/>
    </xf>
    <xf numFmtId="0" fontId="7" fillId="2" borderId="0" xfId="8" applyFont="1" applyFill="1" applyBorder="1" applyAlignment="1">
      <alignment horizontal="left" vertical="center" wrapText="1"/>
    </xf>
    <xf numFmtId="0" fontId="7" fillId="2" borderId="12" xfId="8" applyFont="1" applyFill="1" applyBorder="1" applyAlignment="1">
      <alignment horizontal="left" vertical="center" wrapText="1"/>
    </xf>
    <xf numFmtId="0" fontId="8" fillId="0" borderId="0" xfId="8" applyFont="1" applyFill="1" applyBorder="1" applyAlignment="1">
      <alignment horizontal="left" vertical="center" wrapText="1"/>
    </xf>
    <xf numFmtId="0" fontId="8" fillId="0" borderId="12" xfId="8" applyFont="1" applyFill="1" applyBorder="1" applyAlignment="1">
      <alignment horizontal="left" vertical="center" wrapText="1"/>
    </xf>
    <xf numFmtId="0" fontId="8" fillId="2" borderId="0" xfId="8" applyFont="1" applyFill="1" applyBorder="1" applyAlignment="1">
      <alignment horizontal="left" vertical="center" wrapText="1"/>
    </xf>
    <xf numFmtId="0" fontId="10" fillId="2" borderId="11" xfId="8" applyFont="1" applyFill="1" applyBorder="1" applyAlignment="1">
      <alignment horizontal="left" vertical="center" wrapText="1"/>
    </xf>
    <xf numFmtId="0" fontId="10" fillId="2" borderId="0" xfId="8" applyFont="1" applyFill="1" applyBorder="1" applyAlignment="1">
      <alignment horizontal="left" vertical="center" wrapText="1"/>
    </xf>
    <xf numFmtId="0" fontId="10" fillId="2" borderId="12" xfId="8" applyFont="1" applyFill="1" applyBorder="1" applyAlignment="1">
      <alignment horizontal="left" vertical="center" wrapText="1"/>
    </xf>
    <xf numFmtId="0" fontId="7" fillId="2" borderId="11" xfId="8" applyFont="1" applyFill="1" applyBorder="1" applyAlignment="1">
      <alignment horizontal="left" vertical="center" wrapText="1"/>
    </xf>
    <xf numFmtId="0" fontId="10" fillId="2" borderId="11" xfId="8" applyFont="1" applyFill="1" applyBorder="1" applyAlignment="1">
      <alignment horizontal="left" vertical="center"/>
    </xf>
    <xf numFmtId="0" fontId="10" fillId="2" borderId="0" xfId="8" applyFont="1" applyFill="1" applyBorder="1" applyAlignment="1">
      <alignment horizontal="left" vertical="center"/>
    </xf>
    <xf numFmtId="0" fontId="10" fillId="2" borderId="12" xfId="8" applyFont="1" applyFill="1" applyBorder="1" applyAlignment="1">
      <alignment horizontal="left" vertical="center"/>
    </xf>
    <xf numFmtId="0" fontId="7" fillId="0" borderId="11" xfId="8" applyFont="1" applyFill="1" applyBorder="1" applyAlignment="1">
      <alignment horizontal="left" vertical="center" wrapText="1"/>
    </xf>
    <xf numFmtId="0" fontId="7" fillId="0" borderId="0" xfId="8" applyFont="1" applyFill="1" applyBorder="1" applyAlignment="1">
      <alignment horizontal="left" vertical="center" wrapText="1"/>
    </xf>
    <xf numFmtId="0" fontId="7" fillId="0" borderId="12" xfId="8" applyFont="1" applyFill="1" applyBorder="1" applyAlignment="1">
      <alignment horizontal="left" vertical="center" wrapText="1"/>
    </xf>
    <xf numFmtId="0" fontId="6" fillId="0" borderId="13" xfId="7" applyFill="1" applyBorder="1"/>
    <xf numFmtId="0" fontId="6" fillId="0" borderId="14" xfId="7" applyFill="1" applyBorder="1"/>
    <xf numFmtId="0" fontId="6" fillId="0" borderId="15" xfId="7" applyFill="1" applyBorder="1"/>
    <xf numFmtId="0" fontId="11" fillId="0" borderId="2" xfId="0" applyFont="1" applyBorder="1" applyAlignment="1">
      <alignment horizontal="left" vertical="center" wrapText="1"/>
    </xf>
    <xf numFmtId="0" fontId="13" fillId="0" borderId="22" xfId="0" applyFont="1" applyBorder="1" applyAlignment="1">
      <alignment horizontal="center" vertical="center" wrapText="1"/>
    </xf>
    <xf numFmtId="0" fontId="13" fillId="0" borderId="18" xfId="0" applyFont="1" applyBorder="1" applyAlignment="1">
      <alignment horizontal="center" vertical="center" wrapText="1"/>
    </xf>
    <xf numFmtId="0" fontId="13" fillId="0" borderId="27" xfId="0" applyFont="1" applyBorder="1" applyAlignment="1">
      <alignment horizontal="center" vertical="center" wrapText="1"/>
    </xf>
    <xf numFmtId="0" fontId="13" fillId="0" borderId="19" xfId="0" applyFont="1" applyBorder="1" applyAlignment="1">
      <alignment horizontal="center" vertical="center" wrapText="1"/>
    </xf>
    <xf numFmtId="0" fontId="5" fillId="0" borderId="0" xfId="0" applyFont="1" applyAlignment="1">
      <alignment horizontal="left" vertical="center" wrapText="1"/>
    </xf>
    <xf numFmtId="0" fontId="13" fillId="0" borderId="1" xfId="0" applyFont="1" applyBorder="1" applyAlignment="1">
      <alignment horizontal="center" vertical="center" wrapText="1"/>
    </xf>
    <xf numFmtId="0" fontId="13" fillId="0" borderId="5" xfId="0" applyFont="1" applyBorder="1" applyAlignment="1">
      <alignment horizontal="center" vertical="center" wrapText="1"/>
    </xf>
    <xf numFmtId="0" fontId="11" fillId="0" borderId="0" xfId="0" applyFont="1" applyAlignment="1">
      <alignment horizontal="left" vertical="center" wrapText="1"/>
    </xf>
    <xf numFmtId="0" fontId="11" fillId="0" borderId="1" xfId="0" applyFont="1" applyBorder="1" applyAlignment="1">
      <alignment horizontal="center" vertical="center" wrapText="1"/>
    </xf>
    <xf numFmtId="0" fontId="11" fillId="0" borderId="24" xfId="0" applyFont="1" applyBorder="1" applyAlignment="1">
      <alignment horizontal="center" vertical="center" wrapText="1"/>
    </xf>
    <xf numFmtId="0" fontId="11" fillId="0" borderId="4" xfId="0" applyFont="1" applyBorder="1" applyAlignment="1">
      <alignment horizontal="center" vertical="center" wrapText="1"/>
    </xf>
    <xf numFmtId="0" fontId="11" fillId="0" borderId="18" xfId="0" applyFont="1" applyBorder="1" applyAlignment="1">
      <alignment horizontal="center" vertical="center" wrapText="1"/>
    </xf>
    <xf numFmtId="0" fontId="11" fillId="0" borderId="27" xfId="0" applyFont="1" applyBorder="1" applyAlignment="1">
      <alignment horizontal="center" vertical="center" wrapText="1"/>
    </xf>
    <xf numFmtId="0" fontId="11" fillId="0" borderId="19" xfId="0" applyFont="1" applyBorder="1" applyAlignment="1">
      <alignment horizontal="center" vertical="center" wrapText="1"/>
    </xf>
    <xf numFmtId="0" fontId="5" fillId="0" borderId="0" xfId="0" applyFont="1" applyAlignment="1">
      <alignment horizontal="center" vertical="center" wrapText="1"/>
    </xf>
    <xf numFmtId="0" fontId="13" fillId="0" borderId="21" xfId="0" applyFont="1" applyBorder="1" applyAlignment="1">
      <alignment horizontal="center" vertical="center" wrapText="1"/>
    </xf>
    <xf numFmtId="0" fontId="13" fillId="0" borderId="28" xfId="0" applyFont="1" applyBorder="1" applyAlignment="1">
      <alignment horizontal="center" vertical="center" wrapText="1"/>
    </xf>
    <xf numFmtId="0" fontId="13" fillId="0" borderId="0" xfId="0" applyFont="1" applyBorder="1" applyAlignment="1">
      <alignment horizontal="center" vertical="center" wrapText="1"/>
    </xf>
    <xf numFmtId="0" fontId="11" fillId="0" borderId="0" xfId="0" applyFont="1" applyAlignment="1">
      <alignment horizontal="center" vertical="center" wrapText="1"/>
    </xf>
    <xf numFmtId="0" fontId="11" fillId="0" borderId="23" xfId="0" pivotButton="1" applyFont="1" applyBorder="1" applyAlignment="1">
      <alignment horizontal="center" vertical="center" wrapText="1"/>
    </xf>
    <xf numFmtId="0" fontId="11" fillId="0" borderId="23" xfId="0" applyFont="1" applyBorder="1" applyAlignment="1">
      <alignment horizontal="center" vertical="center" wrapText="1"/>
    </xf>
    <xf numFmtId="0" fontId="11" fillId="0" borderId="20" xfId="0" applyFont="1" applyBorder="1" applyAlignment="1">
      <alignment horizontal="center" vertical="center" wrapText="1"/>
    </xf>
    <xf numFmtId="0" fontId="11" fillId="0" borderId="4" xfId="0" applyFont="1" applyBorder="1" applyAlignment="1">
      <alignment horizontal="center" vertical="center" wrapText="1"/>
    </xf>
    <xf numFmtId="0" fontId="11" fillId="0" borderId="5" xfId="0" applyFont="1" applyBorder="1" applyAlignment="1">
      <alignment horizontal="center" vertical="center" wrapText="1"/>
    </xf>
    <xf numFmtId="0" fontId="11" fillId="0" borderId="0" xfId="0" applyFont="1" applyBorder="1" applyAlignment="1">
      <alignment horizontal="center" vertical="center" wrapText="1"/>
    </xf>
    <xf numFmtId="0" fontId="5" fillId="0" borderId="27" xfId="0" applyFont="1" applyBorder="1" applyAlignment="1">
      <alignment horizontal="left" vertical="center" wrapText="1"/>
    </xf>
  </cellXfs>
  <cellStyles count="12">
    <cellStyle name="Comma 2 2" xfId="11" xr:uid="{3B165BD8-AF2D-4ABF-9AA1-1802C7B75AFD}"/>
    <cellStyle name="Hyperlink" xfId="7" builtinId="8"/>
    <cellStyle name="Normal" xfId="0" builtinId="0"/>
    <cellStyle name="Normal 2" xfId="8" xr:uid="{AA7EF7B8-CB19-47B3-8902-AC93ED97F672}"/>
    <cellStyle name="Percent 2" xfId="10" xr:uid="{78DF91C3-807A-442C-A242-FB293A463F61}"/>
    <cellStyle name="style1505405907307 2" xfId="6" xr:uid="{7206A674-1761-4EB0-8081-B7D274BFD587}"/>
    <cellStyle name="style1505405916090" xfId="3" xr:uid="{5D5091FF-A6B2-4A2B-968E-408BF425FE8E}"/>
    <cellStyle name="style1505405916168" xfId="4" xr:uid="{4A916605-F572-48D3-90B3-848D203FF386}"/>
    <cellStyle name="style1505406119491" xfId="1" xr:uid="{7ED3148A-7CC0-492A-9A32-2D9A548A4BB4}"/>
    <cellStyle name="style1505808946532" xfId="2" xr:uid="{37CF9599-9B25-4CB1-90EE-23446A1FAC30}"/>
    <cellStyle name="style1505809004337" xfId="9" xr:uid="{9041874D-FEB1-4A08-8CED-E5320A759B44}"/>
    <cellStyle name="style1519727436712" xfId="5" xr:uid="{9860000B-447B-4A40-868A-E2D42B0173DB}"/>
  </cellStyles>
  <dxfs count="10">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b/>
        <i val="0"/>
      </font>
    </dxf>
    <dxf>
      <border>
        <left style="thin">
          <color theme="0" tint="-0.499984740745262"/>
        </left>
        <right style="thin">
          <color theme="0" tint="-0.499984740745262"/>
        </right>
        <top style="thin">
          <color theme="0" tint="-0.499984740745262"/>
        </top>
        <bottom style="thin">
          <color theme="0" tint="-0.499984740745262"/>
        </bottom>
      </border>
    </dxf>
    <dxf>
      <border>
        <left style="thin">
          <color theme="0" tint="-0.499984740745262"/>
        </left>
        <right style="thin">
          <color theme="0" tint="-0.499984740745262"/>
        </right>
        <top style="thin">
          <color theme="0" tint="-0.499984740745262"/>
        </top>
        <bottom/>
        <vertical/>
        <horizontal/>
      </border>
    </dxf>
    <dxf>
      <border diagonalUp="0" diagonalDown="0">
        <left style="thin">
          <color theme="0" tint="-0.499984740745262"/>
        </left>
        <right style="thin">
          <color theme="0" tint="-0.499984740745262"/>
        </right>
        <top style="thin">
          <color theme="0" tint="-0.499984740745262"/>
        </top>
        <bottom style="thin">
          <color theme="0" tint="-0.499984740745262"/>
        </bottom>
        <vertical/>
        <horizontal/>
      </border>
    </dxf>
    <dxf>
      <font>
        <b/>
        <i val="0"/>
      </font>
      <border>
        <left style="thin">
          <color theme="0" tint="-0.499984740745262"/>
        </left>
        <right style="thin">
          <color theme="0" tint="-0.499984740745262"/>
        </right>
        <top style="thin">
          <color theme="0" tint="-0.499984740745262"/>
        </top>
        <bottom style="thin">
          <color theme="0" tint="-0.499984740745262"/>
        </bottom>
      </border>
    </dxf>
    <dxf>
      <border>
        <left style="thin">
          <color theme="0" tint="-0.499984740745262"/>
        </left>
        <right style="thin">
          <color theme="0" tint="-0.499984740745262"/>
        </right>
        <top style="thin">
          <color theme="0" tint="-0.499984740745262"/>
        </top>
        <bottom style="thin">
          <color theme="0" tint="-0.499984740745262"/>
        </bottom>
      </border>
    </dxf>
  </dxfs>
  <tableStyles count="3" defaultTableStyle="TableStyleMedium9">
    <tableStyle name="ALS table style" table="0" count="5" xr9:uid="{875F7256-E8CE-4FCD-8552-10A8B9EB12A8}">
      <tableStyleElement type="wholeTable" dxfId="9"/>
      <tableStyleElement type="headerRow" dxfId="8"/>
      <tableStyleElement type="firstColumn" dxfId="7"/>
      <tableStyleElement type="firstHeaderCell" dxfId="6"/>
      <tableStyleElement type="thirdColumnSubheading" dxfId="5"/>
    </tableStyle>
    <tableStyle name="PivotTable Style 1" table="0" count="0" xr9:uid="{0D39225E-542F-4097-A3C9-B740972D3E42}"/>
    <tableStyle name="PivotTable Style 2" table="0" count="1" xr9:uid="{6525F1D9-4E86-4789-99D2-CC362C15E587}">
      <tableStyleElement type="headerRow" dxfId="4"/>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customXml" Target="../customXml/item8.xml"/><Relationship Id="rId18" Type="http://schemas.openxmlformats.org/officeDocument/2006/relationships/customXml" Target="../customXml/item13.xml"/><Relationship Id="rId26" Type="http://schemas.openxmlformats.org/officeDocument/2006/relationships/customXml" Target="../customXml/item21.xml"/><Relationship Id="rId39" Type="http://schemas.openxmlformats.org/officeDocument/2006/relationships/customXml" Target="../customXml/item34.xml"/><Relationship Id="rId21" Type="http://schemas.openxmlformats.org/officeDocument/2006/relationships/customXml" Target="../customXml/item16.xml"/><Relationship Id="rId34" Type="http://schemas.openxmlformats.org/officeDocument/2006/relationships/customXml" Target="../customXml/item29.xml"/><Relationship Id="rId42" Type="http://schemas.openxmlformats.org/officeDocument/2006/relationships/customXml" Target="../customXml/item37.xml"/><Relationship Id="rId47" Type="http://schemas.openxmlformats.org/officeDocument/2006/relationships/customXml" Target="../customXml/item42.xml"/><Relationship Id="rId50" Type="http://schemas.openxmlformats.org/officeDocument/2006/relationships/customXml" Target="../customXml/item45.xml"/><Relationship Id="rId55" Type="http://schemas.openxmlformats.org/officeDocument/2006/relationships/customXml" Target="../customXml/item50.xml"/><Relationship Id="rId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1.xml"/><Relationship Id="rId29" Type="http://schemas.openxmlformats.org/officeDocument/2006/relationships/customXml" Target="../customXml/item24.xml"/><Relationship Id="rId11" Type="http://schemas.openxmlformats.org/officeDocument/2006/relationships/customXml" Target="../customXml/item6.xml"/><Relationship Id="rId24" Type="http://schemas.openxmlformats.org/officeDocument/2006/relationships/customXml" Target="../customXml/item19.xml"/><Relationship Id="rId32" Type="http://schemas.openxmlformats.org/officeDocument/2006/relationships/customXml" Target="../customXml/item27.xml"/><Relationship Id="rId37" Type="http://schemas.openxmlformats.org/officeDocument/2006/relationships/customXml" Target="../customXml/item32.xml"/><Relationship Id="rId40" Type="http://schemas.openxmlformats.org/officeDocument/2006/relationships/customXml" Target="../customXml/item35.xml"/><Relationship Id="rId45" Type="http://schemas.openxmlformats.org/officeDocument/2006/relationships/customXml" Target="../customXml/item40.xml"/><Relationship Id="rId53" Type="http://schemas.openxmlformats.org/officeDocument/2006/relationships/customXml" Target="../customXml/item48.xml"/><Relationship Id="rId58" Type="http://schemas.openxmlformats.org/officeDocument/2006/relationships/customXml" Target="../customXml/item53.xml"/><Relationship Id="rId5" Type="http://schemas.openxmlformats.org/officeDocument/2006/relationships/sharedStrings" Target="sharedStrings.xml"/><Relationship Id="rId19" Type="http://schemas.openxmlformats.org/officeDocument/2006/relationships/customXml" Target="../customXml/item14.xml"/><Relationship Id="rId4" Type="http://schemas.openxmlformats.org/officeDocument/2006/relationships/styles" Target="styles.xml"/><Relationship Id="rId9" Type="http://schemas.openxmlformats.org/officeDocument/2006/relationships/customXml" Target="../customXml/item4.xml"/><Relationship Id="rId14" Type="http://schemas.openxmlformats.org/officeDocument/2006/relationships/customXml" Target="../customXml/item9.xml"/><Relationship Id="rId22" Type="http://schemas.openxmlformats.org/officeDocument/2006/relationships/customXml" Target="../customXml/item17.xml"/><Relationship Id="rId27" Type="http://schemas.openxmlformats.org/officeDocument/2006/relationships/customXml" Target="../customXml/item22.xml"/><Relationship Id="rId30" Type="http://schemas.openxmlformats.org/officeDocument/2006/relationships/customXml" Target="../customXml/item25.xml"/><Relationship Id="rId35" Type="http://schemas.openxmlformats.org/officeDocument/2006/relationships/customXml" Target="../customXml/item30.xml"/><Relationship Id="rId43" Type="http://schemas.openxmlformats.org/officeDocument/2006/relationships/customXml" Target="../customXml/item38.xml"/><Relationship Id="rId48" Type="http://schemas.openxmlformats.org/officeDocument/2006/relationships/customXml" Target="../customXml/item43.xml"/><Relationship Id="rId56" Type="http://schemas.openxmlformats.org/officeDocument/2006/relationships/customXml" Target="../customXml/item51.xml"/><Relationship Id="rId8" Type="http://schemas.openxmlformats.org/officeDocument/2006/relationships/customXml" Target="../customXml/item3.xml"/><Relationship Id="rId51" Type="http://schemas.openxmlformats.org/officeDocument/2006/relationships/customXml" Target="../customXml/item46.xml"/><Relationship Id="rId3" Type="http://schemas.openxmlformats.org/officeDocument/2006/relationships/theme" Target="theme/theme1.xml"/><Relationship Id="rId12" Type="http://schemas.openxmlformats.org/officeDocument/2006/relationships/customXml" Target="../customXml/item7.xml"/><Relationship Id="rId17" Type="http://schemas.openxmlformats.org/officeDocument/2006/relationships/customXml" Target="../customXml/item12.xml"/><Relationship Id="rId25" Type="http://schemas.openxmlformats.org/officeDocument/2006/relationships/customXml" Target="../customXml/item20.xml"/><Relationship Id="rId33" Type="http://schemas.openxmlformats.org/officeDocument/2006/relationships/customXml" Target="../customXml/item28.xml"/><Relationship Id="rId38" Type="http://schemas.openxmlformats.org/officeDocument/2006/relationships/customXml" Target="../customXml/item33.xml"/><Relationship Id="rId46" Type="http://schemas.openxmlformats.org/officeDocument/2006/relationships/customXml" Target="../customXml/item41.xml"/><Relationship Id="rId59" Type="http://schemas.openxmlformats.org/officeDocument/2006/relationships/customXml" Target="../customXml/item54.xml"/><Relationship Id="rId20" Type="http://schemas.openxmlformats.org/officeDocument/2006/relationships/customXml" Target="../customXml/item15.xml"/><Relationship Id="rId41" Type="http://schemas.openxmlformats.org/officeDocument/2006/relationships/customXml" Target="../customXml/item36.xml"/><Relationship Id="rId54" Type="http://schemas.openxmlformats.org/officeDocument/2006/relationships/customXml" Target="../customXml/item49.xml"/><Relationship Id="rId1" Type="http://schemas.openxmlformats.org/officeDocument/2006/relationships/worksheet" Target="worksheets/sheet1.xml"/><Relationship Id="rId6" Type="http://schemas.openxmlformats.org/officeDocument/2006/relationships/customXml" Target="../customXml/item1.xml"/><Relationship Id="rId15" Type="http://schemas.openxmlformats.org/officeDocument/2006/relationships/customXml" Target="../customXml/item10.xml"/><Relationship Id="rId23" Type="http://schemas.openxmlformats.org/officeDocument/2006/relationships/customXml" Target="../customXml/item18.xml"/><Relationship Id="rId28" Type="http://schemas.openxmlformats.org/officeDocument/2006/relationships/customXml" Target="../customXml/item23.xml"/><Relationship Id="rId36" Type="http://schemas.openxmlformats.org/officeDocument/2006/relationships/customXml" Target="../customXml/item31.xml"/><Relationship Id="rId49" Type="http://schemas.openxmlformats.org/officeDocument/2006/relationships/customXml" Target="../customXml/item44.xml"/><Relationship Id="rId57" Type="http://schemas.openxmlformats.org/officeDocument/2006/relationships/customXml" Target="../customXml/item52.xml"/><Relationship Id="rId10" Type="http://schemas.openxmlformats.org/officeDocument/2006/relationships/customXml" Target="../customXml/item5.xml"/><Relationship Id="rId31" Type="http://schemas.openxmlformats.org/officeDocument/2006/relationships/customXml" Target="../customXml/item26.xml"/><Relationship Id="rId44" Type="http://schemas.openxmlformats.org/officeDocument/2006/relationships/customXml" Target="../customXml/item39.xml"/><Relationship Id="rId52" Type="http://schemas.openxmlformats.org/officeDocument/2006/relationships/customXml" Target="../customXml/item47.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1</xdr:col>
      <xdr:colOff>609600</xdr:colOff>
      <xdr:row>2</xdr:row>
      <xdr:rowOff>104775</xdr:rowOff>
    </xdr:from>
    <xdr:to>
      <xdr:col>2</xdr:col>
      <xdr:colOff>266700</xdr:colOff>
      <xdr:row>5</xdr:row>
      <xdr:rowOff>0</xdr:rowOff>
    </xdr:to>
    <xdr:pic>
      <xdr:nvPicPr>
        <xdr:cNvPr id="2" name="Picture 1" descr="Sport England">
          <a:extLst>
            <a:ext uri="{FF2B5EF4-FFF2-40B4-BE49-F238E27FC236}">
              <a16:creationId xmlns:a16="http://schemas.microsoft.com/office/drawing/2014/main" id="{00000000-0008-0000-06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819150" y="428625"/>
          <a:ext cx="1285875"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s://sportengland-production-files.s3.eu-west-2.amazonaws.com/s3fs-public/2021-04/Active%20Lives%20%2719-20%20Year%205%20%28full%29%20-%20Technical%20note.pdf?v_pi0vf2bt2bfP6hlyl2kZstAxXOu8BD="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38A24A-B4DA-490D-BF96-9727861D1C24}">
  <sheetPr codeName="Sheet11"/>
  <dimension ref="A1:L32"/>
  <sheetViews>
    <sheetView showGridLines="0" tabSelected="1" zoomScaleNormal="100" workbookViewId="0"/>
  </sheetViews>
  <sheetFormatPr defaultColWidth="8.85546875" defaultRowHeight="12.75" x14ac:dyDescent="0.25"/>
  <cols>
    <col min="1" max="1" width="3.140625" style="21" customWidth="1"/>
    <col min="2" max="2" width="23.85546875" style="21" customWidth="1"/>
    <col min="3" max="3" width="11" style="21" customWidth="1"/>
    <col min="4" max="4" width="8.42578125" style="21" customWidth="1"/>
    <col min="5" max="5" width="9.28515625" style="21" customWidth="1"/>
    <col min="6" max="6" width="10" style="21" customWidth="1"/>
    <col min="7" max="7" width="8.42578125" style="21" customWidth="1"/>
    <col min="8" max="8" width="8.5703125" style="21" customWidth="1"/>
    <col min="9" max="9" width="10.5703125" style="21" customWidth="1"/>
    <col min="10" max="10" width="2.5703125" style="21" customWidth="1"/>
    <col min="11" max="256" width="8.85546875" style="6"/>
    <col min="257" max="257" width="3.140625" style="6" customWidth="1"/>
    <col min="258" max="258" width="22.85546875" style="6" customWidth="1"/>
    <col min="259" max="265" width="8.85546875" style="6"/>
    <col min="266" max="266" width="2.5703125" style="6" customWidth="1"/>
    <col min="267" max="512" width="8.85546875" style="6"/>
    <col min="513" max="513" width="3.140625" style="6" customWidth="1"/>
    <col min="514" max="514" width="22.85546875" style="6" customWidth="1"/>
    <col min="515" max="521" width="8.85546875" style="6"/>
    <col min="522" max="522" width="2.5703125" style="6" customWidth="1"/>
    <col min="523" max="768" width="8.85546875" style="6"/>
    <col min="769" max="769" width="3.140625" style="6" customWidth="1"/>
    <col min="770" max="770" width="22.85546875" style="6" customWidth="1"/>
    <col min="771" max="777" width="8.85546875" style="6"/>
    <col min="778" max="778" width="2.5703125" style="6" customWidth="1"/>
    <col min="779" max="1024" width="8.85546875" style="6"/>
    <col min="1025" max="1025" width="3.140625" style="6" customWidth="1"/>
    <col min="1026" max="1026" width="22.85546875" style="6" customWidth="1"/>
    <col min="1027" max="1033" width="8.85546875" style="6"/>
    <col min="1034" max="1034" width="2.5703125" style="6" customWidth="1"/>
    <col min="1035" max="1280" width="8.85546875" style="6"/>
    <col min="1281" max="1281" width="3.140625" style="6" customWidth="1"/>
    <col min="1282" max="1282" width="22.85546875" style="6" customWidth="1"/>
    <col min="1283" max="1289" width="8.85546875" style="6"/>
    <col min="1290" max="1290" width="2.5703125" style="6" customWidth="1"/>
    <col min="1291" max="1536" width="8.85546875" style="6"/>
    <col min="1537" max="1537" width="3.140625" style="6" customWidth="1"/>
    <col min="1538" max="1538" width="22.85546875" style="6" customWidth="1"/>
    <col min="1539" max="1545" width="8.85546875" style="6"/>
    <col min="1546" max="1546" width="2.5703125" style="6" customWidth="1"/>
    <col min="1547" max="1792" width="8.85546875" style="6"/>
    <col min="1793" max="1793" width="3.140625" style="6" customWidth="1"/>
    <col min="1794" max="1794" width="22.85546875" style="6" customWidth="1"/>
    <col min="1795" max="1801" width="8.85546875" style="6"/>
    <col min="1802" max="1802" width="2.5703125" style="6" customWidth="1"/>
    <col min="1803" max="2048" width="8.85546875" style="6"/>
    <col min="2049" max="2049" width="3.140625" style="6" customWidth="1"/>
    <col min="2050" max="2050" width="22.85546875" style="6" customWidth="1"/>
    <col min="2051" max="2057" width="8.85546875" style="6"/>
    <col min="2058" max="2058" width="2.5703125" style="6" customWidth="1"/>
    <col min="2059" max="2304" width="8.85546875" style="6"/>
    <col min="2305" max="2305" width="3.140625" style="6" customWidth="1"/>
    <col min="2306" max="2306" width="22.85546875" style="6" customWidth="1"/>
    <col min="2307" max="2313" width="8.85546875" style="6"/>
    <col min="2314" max="2314" width="2.5703125" style="6" customWidth="1"/>
    <col min="2315" max="2560" width="8.85546875" style="6"/>
    <col min="2561" max="2561" width="3.140625" style="6" customWidth="1"/>
    <col min="2562" max="2562" width="22.85546875" style="6" customWidth="1"/>
    <col min="2563" max="2569" width="8.85546875" style="6"/>
    <col min="2570" max="2570" width="2.5703125" style="6" customWidth="1"/>
    <col min="2571" max="2816" width="8.85546875" style="6"/>
    <col min="2817" max="2817" width="3.140625" style="6" customWidth="1"/>
    <col min="2818" max="2818" width="22.85546875" style="6" customWidth="1"/>
    <col min="2819" max="2825" width="8.85546875" style="6"/>
    <col min="2826" max="2826" width="2.5703125" style="6" customWidth="1"/>
    <col min="2827" max="3072" width="8.85546875" style="6"/>
    <col min="3073" max="3073" width="3.140625" style="6" customWidth="1"/>
    <col min="3074" max="3074" width="22.85546875" style="6" customWidth="1"/>
    <col min="3075" max="3081" width="8.85546875" style="6"/>
    <col min="3082" max="3082" width="2.5703125" style="6" customWidth="1"/>
    <col min="3083" max="3328" width="8.85546875" style="6"/>
    <col min="3329" max="3329" width="3.140625" style="6" customWidth="1"/>
    <col min="3330" max="3330" width="22.85546875" style="6" customWidth="1"/>
    <col min="3331" max="3337" width="8.85546875" style="6"/>
    <col min="3338" max="3338" width="2.5703125" style="6" customWidth="1"/>
    <col min="3339" max="3584" width="8.85546875" style="6"/>
    <col min="3585" max="3585" width="3.140625" style="6" customWidth="1"/>
    <col min="3586" max="3586" width="22.85546875" style="6" customWidth="1"/>
    <col min="3587" max="3593" width="8.85546875" style="6"/>
    <col min="3594" max="3594" width="2.5703125" style="6" customWidth="1"/>
    <col min="3595" max="3840" width="8.85546875" style="6"/>
    <col min="3841" max="3841" width="3.140625" style="6" customWidth="1"/>
    <col min="3842" max="3842" width="22.85546875" style="6" customWidth="1"/>
    <col min="3843" max="3849" width="8.85546875" style="6"/>
    <col min="3850" max="3850" width="2.5703125" style="6" customWidth="1"/>
    <col min="3851" max="4096" width="8.85546875" style="6"/>
    <col min="4097" max="4097" width="3.140625" style="6" customWidth="1"/>
    <col min="4098" max="4098" width="22.85546875" style="6" customWidth="1"/>
    <col min="4099" max="4105" width="8.85546875" style="6"/>
    <col min="4106" max="4106" width="2.5703125" style="6" customWidth="1"/>
    <col min="4107" max="4352" width="8.85546875" style="6"/>
    <col min="4353" max="4353" width="3.140625" style="6" customWidth="1"/>
    <col min="4354" max="4354" width="22.85546875" style="6" customWidth="1"/>
    <col min="4355" max="4361" width="8.85546875" style="6"/>
    <col min="4362" max="4362" width="2.5703125" style="6" customWidth="1"/>
    <col min="4363" max="4608" width="8.85546875" style="6"/>
    <col min="4609" max="4609" width="3.140625" style="6" customWidth="1"/>
    <col min="4610" max="4610" width="22.85546875" style="6" customWidth="1"/>
    <col min="4611" max="4617" width="8.85546875" style="6"/>
    <col min="4618" max="4618" width="2.5703125" style="6" customWidth="1"/>
    <col min="4619" max="4864" width="8.85546875" style="6"/>
    <col min="4865" max="4865" width="3.140625" style="6" customWidth="1"/>
    <col min="4866" max="4866" width="22.85546875" style="6" customWidth="1"/>
    <col min="4867" max="4873" width="8.85546875" style="6"/>
    <col min="4874" max="4874" width="2.5703125" style="6" customWidth="1"/>
    <col min="4875" max="5120" width="8.85546875" style="6"/>
    <col min="5121" max="5121" width="3.140625" style="6" customWidth="1"/>
    <col min="5122" max="5122" width="22.85546875" style="6" customWidth="1"/>
    <col min="5123" max="5129" width="8.85546875" style="6"/>
    <col min="5130" max="5130" width="2.5703125" style="6" customWidth="1"/>
    <col min="5131" max="5376" width="8.85546875" style="6"/>
    <col min="5377" max="5377" width="3.140625" style="6" customWidth="1"/>
    <col min="5378" max="5378" width="22.85546875" style="6" customWidth="1"/>
    <col min="5379" max="5385" width="8.85546875" style="6"/>
    <col min="5386" max="5386" width="2.5703125" style="6" customWidth="1"/>
    <col min="5387" max="5632" width="8.85546875" style="6"/>
    <col min="5633" max="5633" width="3.140625" style="6" customWidth="1"/>
    <col min="5634" max="5634" width="22.85546875" style="6" customWidth="1"/>
    <col min="5635" max="5641" width="8.85546875" style="6"/>
    <col min="5642" max="5642" width="2.5703125" style="6" customWidth="1"/>
    <col min="5643" max="5888" width="8.85546875" style="6"/>
    <col min="5889" max="5889" width="3.140625" style="6" customWidth="1"/>
    <col min="5890" max="5890" width="22.85546875" style="6" customWidth="1"/>
    <col min="5891" max="5897" width="8.85546875" style="6"/>
    <col min="5898" max="5898" width="2.5703125" style="6" customWidth="1"/>
    <col min="5899" max="6144" width="8.85546875" style="6"/>
    <col min="6145" max="6145" width="3.140625" style="6" customWidth="1"/>
    <col min="6146" max="6146" width="22.85546875" style="6" customWidth="1"/>
    <col min="6147" max="6153" width="8.85546875" style="6"/>
    <col min="6154" max="6154" width="2.5703125" style="6" customWidth="1"/>
    <col min="6155" max="6400" width="8.85546875" style="6"/>
    <col min="6401" max="6401" width="3.140625" style="6" customWidth="1"/>
    <col min="6402" max="6402" width="22.85546875" style="6" customWidth="1"/>
    <col min="6403" max="6409" width="8.85546875" style="6"/>
    <col min="6410" max="6410" width="2.5703125" style="6" customWidth="1"/>
    <col min="6411" max="6656" width="8.85546875" style="6"/>
    <col min="6657" max="6657" width="3.140625" style="6" customWidth="1"/>
    <col min="6658" max="6658" width="22.85546875" style="6" customWidth="1"/>
    <col min="6659" max="6665" width="8.85546875" style="6"/>
    <col min="6666" max="6666" width="2.5703125" style="6" customWidth="1"/>
    <col min="6667" max="6912" width="8.85546875" style="6"/>
    <col min="6913" max="6913" width="3.140625" style="6" customWidth="1"/>
    <col min="6914" max="6914" width="22.85546875" style="6" customWidth="1"/>
    <col min="6915" max="6921" width="8.85546875" style="6"/>
    <col min="6922" max="6922" width="2.5703125" style="6" customWidth="1"/>
    <col min="6923" max="7168" width="8.85546875" style="6"/>
    <col min="7169" max="7169" width="3.140625" style="6" customWidth="1"/>
    <col min="7170" max="7170" width="22.85546875" style="6" customWidth="1"/>
    <col min="7171" max="7177" width="8.85546875" style="6"/>
    <col min="7178" max="7178" width="2.5703125" style="6" customWidth="1"/>
    <col min="7179" max="7424" width="8.85546875" style="6"/>
    <col min="7425" max="7425" width="3.140625" style="6" customWidth="1"/>
    <col min="7426" max="7426" width="22.85546875" style="6" customWidth="1"/>
    <col min="7427" max="7433" width="8.85546875" style="6"/>
    <col min="7434" max="7434" width="2.5703125" style="6" customWidth="1"/>
    <col min="7435" max="7680" width="8.85546875" style="6"/>
    <col min="7681" max="7681" width="3.140625" style="6" customWidth="1"/>
    <col min="7682" max="7682" width="22.85546875" style="6" customWidth="1"/>
    <col min="7683" max="7689" width="8.85546875" style="6"/>
    <col min="7690" max="7690" width="2.5703125" style="6" customWidth="1"/>
    <col min="7691" max="7936" width="8.85546875" style="6"/>
    <col min="7937" max="7937" width="3.140625" style="6" customWidth="1"/>
    <col min="7938" max="7938" width="22.85546875" style="6" customWidth="1"/>
    <col min="7939" max="7945" width="8.85546875" style="6"/>
    <col min="7946" max="7946" width="2.5703125" style="6" customWidth="1"/>
    <col min="7947" max="8192" width="8.85546875" style="6"/>
    <col min="8193" max="8193" width="3.140625" style="6" customWidth="1"/>
    <col min="8194" max="8194" width="22.85546875" style="6" customWidth="1"/>
    <col min="8195" max="8201" width="8.85546875" style="6"/>
    <col min="8202" max="8202" width="2.5703125" style="6" customWidth="1"/>
    <col min="8203" max="8448" width="8.85546875" style="6"/>
    <col min="8449" max="8449" width="3.140625" style="6" customWidth="1"/>
    <col min="8450" max="8450" width="22.85546875" style="6" customWidth="1"/>
    <col min="8451" max="8457" width="8.85546875" style="6"/>
    <col min="8458" max="8458" width="2.5703125" style="6" customWidth="1"/>
    <col min="8459" max="8704" width="8.85546875" style="6"/>
    <col min="8705" max="8705" width="3.140625" style="6" customWidth="1"/>
    <col min="8706" max="8706" width="22.85546875" style="6" customWidth="1"/>
    <col min="8707" max="8713" width="8.85546875" style="6"/>
    <col min="8714" max="8714" width="2.5703125" style="6" customWidth="1"/>
    <col min="8715" max="8960" width="8.85546875" style="6"/>
    <col min="8961" max="8961" width="3.140625" style="6" customWidth="1"/>
    <col min="8962" max="8962" width="22.85546875" style="6" customWidth="1"/>
    <col min="8963" max="8969" width="8.85546875" style="6"/>
    <col min="8970" max="8970" width="2.5703125" style="6" customWidth="1"/>
    <col min="8971" max="9216" width="8.85546875" style="6"/>
    <col min="9217" max="9217" width="3.140625" style="6" customWidth="1"/>
    <col min="9218" max="9218" width="22.85546875" style="6" customWidth="1"/>
    <col min="9219" max="9225" width="8.85546875" style="6"/>
    <col min="9226" max="9226" width="2.5703125" style="6" customWidth="1"/>
    <col min="9227" max="9472" width="8.85546875" style="6"/>
    <col min="9473" max="9473" width="3.140625" style="6" customWidth="1"/>
    <col min="9474" max="9474" width="22.85546875" style="6" customWidth="1"/>
    <col min="9475" max="9481" width="8.85546875" style="6"/>
    <col min="9482" max="9482" width="2.5703125" style="6" customWidth="1"/>
    <col min="9483" max="9728" width="8.85546875" style="6"/>
    <col min="9729" max="9729" width="3.140625" style="6" customWidth="1"/>
    <col min="9730" max="9730" width="22.85546875" style="6" customWidth="1"/>
    <col min="9731" max="9737" width="8.85546875" style="6"/>
    <col min="9738" max="9738" width="2.5703125" style="6" customWidth="1"/>
    <col min="9739" max="9984" width="8.85546875" style="6"/>
    <col min="9985" max="9985" width="3.140625" style="6" customWidth="1"/>
    <col min="9986" max="9986" width="22.85546875" style="6" customWidth="1"/>
    <col min="9987" max="9993" width="8.85546875" style="6"/>
    <col min="9994" max="9994" width="2.5703125" style="6" customWidth="1"/>
    <col min="9995" max="10240" width="8.85546875" style="6"/>
    <col min="10241" max="10241" width="3.140625" style="6" customWidth="1"/>
    <col min="10242" max="10242" width="22.85546875" style="6" customWidth="1"/>
    <col min="10243" max="10249" width="8.85546875" style="6"/>
    <col min="10250" max="10250" width="2.5703125" style="6" customWidth="1"/>
    <col min="10251" max="10496" width="8.85546875" style="6"/>
    <col min="10497" max="10497" width="3.140625" style="6" customWidth="1"/>
    <col min="10498" max="10498" width="22.85546875" style="6" customWidth="1"/>
    <col min="10499" max="10505" width="8.85546875" style="6"/>
    <col min="10506" max="10506" width="2.5703125" style="6" customWidth="1"/>
    <col min="10507" max="10752" width="8.85546875" style="6"/>
    <col min="10753" max="10753" width="3.140625" style="6" customWidth="1"/>
    <col min="10754" max="10754" width="22.85546875" style="6" customWidth="1"/>
    <col min="10755" max="10761" width="8.85546875" style="6"/>
    <col min="10762" max="10762" width="2.5703125" style="6" customWidth="1"/>
    <col min="10763" max="11008" width="8.85546875" style="6"/>
    <col min="11009" max="11009" width="3.140625" style="6" customWidth="1"/>
    <col min="11010" max="11010" width="22.85546875" style="6" customWidth="1"/>
    <col min="11011" max="11017" width="8.85546875" style="6"/>
    <col min="11018" max="11018" width="2.5703125" style="6" customWidth="1"/>
    <col min="11019" max="11264" width="8.85546875" style="6"/>
    <col min="11265" max="11265" width="3.140625" style="6" customWidth="1"/>
    <col min="11266" max="11266" width="22.85546875" style="6" customWidth="1"/>
    <col min="11267" max="11273" width="8.85546875" style="6"/>
    <col min="11274" max="11274" width="2.5703125" style="6" customWidth="1"/>
    <col min="11275" max="11520" width="8.85546875" style="6"/>
    <col min="11521" max="11521" width="3.140625" style="6" customWidth="1"/>
    <col min="11522" max="11522" width="22.85546875" style="6" customWidth="1"/>
    <col min="11523" max="11529" width="8.85546875" style="6"/>
    <col min="11530" max="11530" width="2.5703125" style="6" customWidth="1"/>
    <col min="11531" max="11776" width="8.85546875" style="6"/>
    <col min="11777" max="11777" width="3.140625" style="6" customWidth="1"/>
    <col min="11778" max="11778" width="22.85546875" style="6" customWidth="1"/>
    <col min="11779" max="11785" width="8.85546875" style="6"/>
    <col min="11786" max="11786" width="2.5703125" style="6" customWidth="1"/>
    <col min="11787" max="12032" width="8.85546875" style="6"/>
    <col min="12033" max="12033" width="3.140625" style="6" customWidth="1"/>
    <col min="12034" max="12034" width="22.85546875" style="6" customWidth="1"/>
    <col min="12035" max="12041" width="8.85546875" style="6"/>
    <col min="12042" max="12042" width="2.5703125" style="6" customWidth="1"/>
    <col min="12043" max="12288" width="8.85546875" style="6"/>
    <col min="12289" max="12289" width="3.140625" style="6" customWidth="1"/>
    <col min="12290" max="12290" width="22.85546875" style="6" customWidth="1"/>
    <col min="12291" max="12297" width="8.85546875" style="6"/>
    <col min="12298" max="12298" width="2.5703125" style="6" customWidth="1"/>
    <col min="12299" max="12544" width="8.85546875" style="6"/>
    <col min="12545" max="12545" width="3.140625" style="6" customWidth="1"/>
    <col min="12546" max="12546" width="22.85546875" style="6" customWidth="1"/>
    <col min="12547" max="12553" width="8.85546875" style="6"/>
    <col min="12554" max="12554" width="2.5703125" style="6" customWidth="1"/>
    <col min="12555" max="12800" width="8.85546875" style="6"/>
    <col min="12801" max="12801" width="3.140625" style="6" customWidth="1"/>
    <col min="12802" max="12802" width="22.85546875" style="6" customWidth="1"/>
    <col min="12803" max="12809" width="8.85546875" style="6"/>
    <col min="12810" max="12810" width="2.5703125" style="6" customWidth="1"/>
    <col min="12811" max="13056" width="8.85546875" style="6"/>
    <col min="13057" max="13057" width="3.140625" style="6" customWidth="1"/>
    <col min="13058" max="13058" width="22.85546875" style="6" customWidth="1"/>
    <col min="13059" max="13065" width="8.85546875" style="6"/>
    <col min="13066" max="13066" width="2.5703125" style="6" customWidth="1"/>
    <col min="13067" max="13312" width="8.85546875" style="6"/>
    <col min="13313" max="13313" width="3.140625" style="6" customWidth="1"/>
    <col min="13314" max="13314" width="22.85546875" style="6" customWidth="1"/>
    <col min="13315" max="13321" width="8.85546875" style="6"/>
    <col min="13322" max="13322" width="2.5703125" style="6" customWidth="1"/>
    <col min="13323" max="13568" width="8.85546875" style="6"/>
    <col min="13569" max="13569" width="3.140625" style="6" customWidth="1"/>
    <col min="13570" max="13570" width="22.85546875" style="6" customWidth="1"/>
    <col min="13571" max="13577" width="8.85546875" style="6"/>
    <col min="13578" max="13578" width="2.5703125" style="6" customWidth="1"/>
    <col min="13579" max="13824" width="8.85546875" style="6"/>
    <col min="13825" max="13825" width="3.140625" style="6" customWidth="1"/>
    <col min="13826" max="13826" width="22.85546875" style="6" customWidth="1"/>
    <col min="13827" max="13833" width="8.85546875" style="6"/>
    <col min="13834" max="13834" width="2.5703125" style="6" customWidth="1"/>
    <col min="13835" max="14080" width="8.85546875" style="6"/>
    <col min="14081" max="14081" width="3.140625" style="6" customWidth="1"/>
    <col min="14082" max="14082" width="22.85546875" style="6" customWidth="1"/>
    <col min="14083" max="14089" width="8.85546875" style="6"/>
    <col min="14090" max="14090" width="2.5703125" style="6" customWidth="1"/>
    <col min="14091" max="14336" width="8.85546875" style="6"/>
    <col min="14337" max="14337" width="3.140625" style="6" customWidth="1"/>
    <col min="14338" max="14338" width="22.85546875" style="6" customWidth="1"/>
    <col min="14339" max="14345" width="8.85546875" style="6"/>
    <col min="14346" max="14346" width="2.5703125" style="6" customWidth="1"/>
    <col min="14347" max="14592" width="8.85546875" style="6"/>
    <col min="14593" max="14593" width="3.140625" style="6" customWidth="1"/>
    <col min="14594" max="14594" width="22.85546875" style="6" customWidth="1"/>
    <col min="14595" max="14601" width="8.85546875" style="6"/>
    <col min="14602" max="14602" width="2.5703125" style="6" customWidth="1"/>
    <col min="14603" max="14848" width="8.85546875" style="6"/>
    <col min="14849" max="14849" width="3.140625" style="6" customWidth="1"/>
    <col min="14850" max="14850" width="22.85546875" style="6" customWidth="1"/>
    <col min="14851" max="14857" width="8.85546875" style="6"/>
    <col min="14858" max="14858" width="2.5703125" style="6" customWidth="1"/>
    <col min="14859" max="15104" width="8.85546875" style="6"/>
    <col min="15105" max="15105" width="3.140625" style="6" customWidth="1"/>
    <col min="15106" max="15106" width="22.85546875" style="6" customWidth="1"/>
    <col min="15107" max="15113" width="8.85546875" style="6"/>
    <col min="15114" max="15114" width="2.5703125" style="6" customWidth="1"/>
    <col min="15115" max="15360" width="8.85546875" style="6"/>
    <col min="15361" max="15361" width="3.140625" style="6" customWidth="1"/>
    <col min="15362" max="15362" width="22.85546875" style="6" customWidth="1"/>
    <col min="15363" max="15369" width="8.85546875" style="6"/>
    <col min="15370" max="15370" width="2.5703125" style="6" customWidth="1"/>
    <col min="15371" max="15616" width="8.85546875" style="6"/>
    <col min="15617" max="15617" width="3.140625" style="6" customWidth="1"/>
    <col min="15618" max="15618" width="22.85546875" style="6" customWidth="1"/>
    <col min="15619" max="15625" width="8.85546875" style="6"/>
    <col min="15626" max="15626" width="2.5703125" style="6" customWidth="1"/>
    <col min="15627" max="15872" width="8.85546875" style="6"/>
    <col min="15873" max="15873" width="3.140625" style="6" customWidth="1"/>
    <col min="15874" max="15874" width="22.85546875" style="6" customWidth="1"/>
    <col min="15875" max="15881" width="8.85546875" style="6"/>
    <col min="15882" max="15882" width="2.5703125" style="6" customWidth="1"/>
    <col min="15883" max="16128" width="8.85546875" style="6"/>
    <col min="16129" max="16129" width="3.140625" style="6" customWidth="1"/>
    <col min="16130" max="16130" width="22.85546875" style="6" customWidth="1"/>
    <col min="16131" max="16137" width="8.85546875" style="6"/>
    <col min="16138" max="16138" width="2.5703125" style="6" customWidth="1"/>
    <col min="16139" max="16384" width="8.85546875" style="6"/>
  </cols>
  <sheetData>
    <row r="1" spans="1:12" x14ac:dyDescent="0.25">
      <c r="A1" s="18"/>
      <c r="B1" s="18"/>
      <c r="C1" s="18"/>
      <c r="D1" s="18"/>
      <c r="E1" s="18"/>
      <c r="F1" s="18"/>
      <c r="G1" s="18"/>
      <c r="H1" s="18"/>
      <c r="I1" s="18"/>
      <c r="J1" s="18"/>
    </row>
    <row r="2" spans="1:12" x14ac:dyDescent="0.25">
      <c r="A2" s="18"/>
      <c r="B2" s="7"/>
      <c r="C2" s="8"/>
      <c r="D2" s="8"/>
      <c r="E2" s="8"/>
      <c r="F2" s="8"/>
      <c r="G2" s="8"/>
      <c r="H2" s="8"/>
      <c r="I2" s="9"/>
      <c r="J2" s="18"/>
      <c r="L2" s="10"/>
    </row>
    <row r="3" spans="1:12" ht="12.75" customHeight="1" x14ac:dyDescent="0.25">
      <c r="A3" s="18"/>
      <c r="B3" s="11"/>
      <c r="C3" s="12"/>
      <c r="D3" s="60" t="s">
        <v>129</v>
      </c>
      <c r="E3" s="60"/>
      <c r="F3" s="60"/>
      <c r="G3" s="60"/>
      <c r="H3" s="60"/>
      <c r="I3" s="13"/>
      <c r="J3" s="18"/>
    </row>
    <row r="4" spans="1:12" ht="12.75" customHeight="1" x14ac:dyDescent="0.25">
      <c r="A4" s="18"/>
      <c r="B4" s="11"/>
      <c r="C4" s="12"/>
      <c r="D4" s="60" t="s">
        <v>111</v>
      </c>
      <c r="E4" s="60"/>
      <c r="F4" s="60"/>
      <c r="G4" s="60"/>
      <c r="H4" s="60"/>
      <c r="I4" s="61"/>
      <c r="J4" s="18"/>
    </row>
    <row r="5" spans="1:12" ht="12.75" customHeight="1" x14ac:dyDescent="0.25">
      <c r="A5" s="18"/>
      <c r="B5" s="11"/>
      <c r="C5" s="12"/>
      <c r="D5" s="62" t="s">
        <v>1</v>
      </c>
      <c r="E5" s="62"/>
      <c r="F5" s="62"/>
      <c r="G5" s="62"/>
      <c r="H5" s="62"/>
      <c r="I5" s="13"/>
      <c r="J5" s="18"/>
    </row>
    <row r="6" spans="1:12" x14ac:dyDescent="0.25">
      <c r="A6" s="18"/>
      <c r="B6" s="11"/>
      <c r="C6" s="12"/>
      <c r="D6" s="12"/>
      <c r="E6" s="14"/>
      <c r="F6" s="14"/>
      <c r="G6" s="14"/>
      <c r="H6" s="14"/>
      <c r="I6" s="13"/>
      <c r="J6" s="18"/>
    </row>
    <row r="7" spans="1:12" x14ac:dyDescent="0.25">
      <c r="A7" s="18"/>
      <c r="B7" s="11"/>
      <c r="C7" s="12"/>
      <c r="D7" s="12"/>
      <c r="E7" s="12"/>
      <c r="F7" s="12"/>
      <c r="G7" s="12"/>
      <c r="H7" s="12"/>
      <c r="I7" s="13"/>
      <c r="J7" s="18"/>
    </row>
    <row r="8" spans="1:12" ht="12.75" customHeight="1" x14ac:dyDescent="0.25">
      <c r="A8" s="18"/>
      <c r="B8" s="63" t="s">
        <v>130</v>
      </c>
      <c r="C8" s="64"/>
      <c r="D8" s="64"/>
      <c r="E8" s="64"/>
      <c r="F8" s="64"/>
      <c r="G8" s="64"/>
      <c r="H8" s="64"/>
      <c r="I8" s="65"/>
      <c r="J8" s="18"/>
    </row>
    <row r="9" spans="1:12" x14ac:dyDescent="0.25">
      <c r="A9" s="18"/>
      <c r="B9" s="11"/>
      <c r="C9" s="12"/>
      <c r="D9" s="12"/>
      <c r="E9" s="12"/>
      <c r="F9" s="12"/>
      <c r="G9" s="12"/>
      <c r="H9" s="12"/>
      <c r="I9" s="13"/>
      <c r="J9" s="18"/>
    </row>
    <row r="10" spans="1:12" ht="15" x14ac:dyDescent="0.25">
      <c r="A10" s="18"/>
      <c r="B10" s="15" t="s">
        <v>2</v>
      </c>
      <c r="C10" s="12"/>
      <c r="D10" s="12"/>
      <c r="E10" s="12"/>
      <c r="F10" s="12"/>
      <c r="G10" s="12"/>
      <c r="H10" s="12"/>
      <c r="I10" s="13"/>
      <c r="J10" s="18"/>
      <c r="K10" s="2"/>
      <c r="L10" s="2"/>
    </row>
    <row r="11" spans="1:12" ht="19.5" customHeight="1" x14ac:dyDescent="0.25">
      <c r="A11" s="18"/>
      <c r="B11" s="66" t="s">
        <v>85</v>
      </c>
      <c r="C11" s="58"/>
      <c r="D11" s="58"/>
      <c r="E11" s="58"/>
      <c r="F11" s="58"/>
      <c r="G11" s="58"/>
      <c r="H11" s="58"/>
      <c r="I11" s="59"/>
      <c r="J11" s="18"/>
      <c r="K11" s="2"/>
      <c r="L11" s="2"/>
    </row>
    <row r="12" spans="1:12" ht="30.6" customHeight="1" x14ac:dyDescent="0.25">
      <c r="A12" s="18"/>
      <c r="B12" s="19" t="s">
        <v>109</v>
      </c>
      <c r="C12" s="58" t="s">
        <v>86</v>
      </c>
      <c r="D12" s="58"/>
      <c r="E12" s="58"/>
      <c r="F12" s="58"/>
      <c r="G12" s="58"/>
      <c r="H12" s="58"/>
      <c r="I12" s="59"/>
      <c r="J12" s="18"/>
      <c r="K12" s="2"/>
      <c r="L12" s="2"/>
    </row>
    <row r="13" spans="1:12" ht="14.25" customHeight="1" x14ac:dyDescent="0.25">
      <c r="A13" s="18"/>
      <c r="B13" s="20"/>
      <c r="C13" s="23"/>
      <c r="D13" s="23"/>
      <c r="E13" s="23"/>
      <c r="F13" s="23"/>
      <c r="G13" s="23"/>
      <c r="H13" s="23"/>
      <c r="I13" s="24"/>
      <c r="J13" s="18"/>
      <c r="K13" s="2"/>
      <c r="L13" s="2"/>
    </row>
    <row r="14" spans="1:12" x14ac:dyDescent="0.25">
      <c r="A14" s="18"/>
      <c r="B14" s="67" t="s">
        <v>3</v>
      </c>
      <c r="C14" s="68"/>
      <c r="D14" s="68"/>
      <c r="E14" s="68"/>
      <c r="F14" s="68"/>
      <c r="G14" s="68"/>
      <c r="H14" s="68"/>
      <c r="I14" s="69"/>
      <c r="J14" s="18"/>
    </row>
    <row r="15" spans="1:12" ht="30.6" customHeight="1" x14ac:dyDescent="0.25">
      <c r="A15" s="18"/>
      <c r="B15" s="66" t="s">
        <v>87</v>
      </c>
      <c r="C15" s="58"/>
      <c r="D15" s="58"/>
      <c r="E15" s="58"/>
      <c r="F15" s="58"/>
      <c r="G15" s="58"/>
      <c r="H15" s="58"/>
      <c r="I15" s="59"/>
      <c r="J15" s="18"/>
    </row>
    <row r="16" spans="1:12" x14ac:dyDescent="0.25">
      <c r="A16" s="18"/>
      <c r="B16" s="11"/>
      <c r="C16" s="12"/>
      <c r="D16" s="12"/>
      <c r="E16" s="12"/>
      <c r="F16" s="12"/>
      <c r="G16" s="12"/>
      <c r="H16" s="12"/>
      <c r="I16" s="13"/>
      <c r="J16" s="18"/>
    </row>
    <row r="17" spans="1:12" ht="15" x14ac:dyDescent="0.25">
      <c r="A17" s="18"/>
      <c r="B17" s="67" t="s">
        <v>4</v>
      </c>
      <c r="C17" s="68"/>
      <c r="D17" s="68"/>
      <c r="E17" s="68"/>
      <c r="F17" s="68"/>
      <c r="G17" s="68"/>
      <c r="H17" s="68"/>
      <c r="I17" s="69"/>
      <c r="J17" s="18"/>
      <c r="K17" s="2"/>
      <c r="L17" s="2"/>
    </row>
    <row r="18" spans="1:12" ht="17.25" customHeight="1" x14ac:dyDescent="0.25">
      <c r="A18" s="18"/>
      <c r="B18" s="66" t="s">
        <v>5</v>
      </c>
      <c r="C18" s="58"/>
      <c r="D18" s="58"/>
      <c r="E18" s="58"/>
      <c r="F18" s="58"/>
      <c r="G18" s="58"/>
      <c r="H18" s="58"/>
      <c r="I18" s="59"/>
      <c r="J18" s="18"/>
      <c r="K18" s="2"/>
      <c r="L18" s="2"/>
    </row>
    <row r="19" spans="1:12" ht="12.75" customHeight="1" x14ac:dyDescent="0.25">
      <c r="A19" s="18"/>
      <c r="B19" s="70" t="s">
        <v>131</v>
      </c>
      <c r="C19" s="71"/>
      <c r="D19" s="71"/>
      <c r="E19" s="71"/>
      <c r="F19" s="71"/>
      <c r="G19" s="71"/>
      <c r="H19" s="71"/>
      <c r="I19" s="72"/>
      <c r="J19" s="18"/>
    </row>
    <row r="20" spans="1:12" ht="28.5" customHeight="1" x14ac:dyDescent="0.25">
      <c r="A20" s="18"/>
      <c r="B20" s="66" t="s">
        <v>89</v>
      </c>
      <c r="C20" s="58"/>
      <c r="D20" s="58"/>
      <c r="E20" s="58"/>
      <c r="F20" s="58"/>
      <c r="G20" s="58"/>
      <c r="H20" s="58"/>
      <c r="I20" s="59"/>
      <c r="J20" s="18"/>
    </row>
    <row r="21" spans="1:12" ht="56.25" customHeight="1" x14ac:dyDescent="0.25">
      <c r="A21" s="18"/>
      <c r="B21" s="66" t="s">
        <v>6</v>
      </c>
      <c r="C21" s="58"/>
      <c r="D21" s="58"/>
      <c r="E21" s="58"/>
      <c r="F21" s="58"/>
      <c r="G21" s="58"/>
      <c r="H21" s="58"/>
      <c r="I21" s="59"/>
      <c r="J21" s="18"/>
    </row>
    <row r="22" spans="1:12" ht="55.5" customHeight="1" x14ac:dyDescent="0.25">
      <c r="A22" s="18"/>
      <c r="B22" s="66" t="s">
        <v>7</v>
      </c>
      <c r="C22" s="58"/>
      <c r="D22" s="58"/>
      <c r="E22" s="58"/>
      <c r="F22" s="58"/>
      <c r="G22" s="58"/>
      <c r="H22" s="58"/>
      <c r="I22" s="59"/>
      <c r="J22" s="18"/>
    </row>
    <row r="23" spans="1:12" ht="12.75" customHeight="1" x14ac:dyDescent="0.25">
      <c r="A23" s="18"/>
      <c r="B23" s="66" t="s">
        <v>8</v>
      </c>
      <c r="C23" s="58"/>
      <c r="D23" s="58"/>
      <c r="E23" s="58"/>
      <c r="F23" s="58"/>
      <c r="G23" s="58"/>
      <c r="H23" s="58"/>
      <c r="I23" s="59"/>
      <c r="J23" s="18"/>
    </row>
    <row r="24" spans="1:12" ht="12.75" customHeight="1" x14ac:dyDescent="0.25">
      <c r="A24" s="18"/>
      <c r="B24" s="66" t="s">
        <v>9</v>
      </c>
      <c r="C24" s="58"/>
      <c r="D24" s="58"/>
      <c r="E24" s="58"/>
      <c r="F24" s="58"/>
      <c r="G24" s="58"/>
      <c r="H24" s="58"/>
      <c r="I24" s="59"/>
      <c r="J24" s="18"/>
    </row>
    <row r="25" spans="1:12" ht="12.75" customHeight="1" x14ac:dyDescent="0.25">
      <c r="A25" s="18"/>
      <c r="B25" s="22"/>
      <c r="C25" s="23"/>
      <c r="D25" s="23"/>
      <c r="E25" s="23"/>
      <c r="F25" s="23"/>
      <c r="G25" s="23"/>
      <c r="H25" s="23"/>
      <c r="I25" s="24"/>
      <c r="J25" s="18"/>
    </row>
    <row r="26" spans="1:12" ht="30" customHeight="1" x14ac:dyDescent="0.25">
      <c r="A26" s="18"/>
      <c r="B26" s="66" t="s">
        <v>88</v>
      </c>
      <c r="C26" s="58"/>
      <c r="D26" s="58"/>
      <c r="E26" s="58"/>
      <c r="F26" s="58"/>
      <c r="G26" s="58"/>
      <c r="H26" s="58"/>
      <c r="I26" s="59"/>
      <c r="J26" s="18"/>
    </row>
    <row r="27" spans="1:12" ht="12.75" customHeight="1" x14ac:dyDescent="0.25">
      <c r="A27" s="18"/>
      <c r="B27" s="73" t="s">
        <v>10</v>
      </c>
      <c r="C27" s="74"/>
      <c r="D27" s="74"/>
      <c r="E27" s="74"/>
      <c r="F27" s="74"/>
      <c r="G27" s="74"/>
      <c r="H27" s="74"/>
      <c r="I27" s="75"/>
      <c r="J27" s="18"/>
    </row>
    <row r="28" spans="1:12" ht="12.75" customHeight="1" x14ac:dyDescent="0.25">
      <c r="A28" s="18"/>
      <c r="B28" s="18"/>
      <c r="C28" s="18"/>
      <c r="D28" s="18"/>
      <c r="E28" s="18"/>
      <c r="F28" s="18"/>
      <c r="G28" s="18"/>
      <c r="H28" s="18"/>
      <c r="I28" s="18"/>
      <c r="J28" s="18"/>
    </row>
    <row r="29" spans="1:12" ht="12.75" customHeight="1" x14ac:dyDescent="0.25"/>
    <row r="30" spans="1:12" ht="12.75" customHeight="1" x14ac:dyDescent="0.25"/>
    <row r="32" spans="1:12" ht="12.75" customHeight="1" x14ac:dyDescent="0.25"/>
  </sheetData>
  <mergeCells count="18">
    <mergeCell ref="B14:I14"/>
    <mergeCell ref="B15:I15"/>
    <mergeCell ref="B21:I21"/>
    <mergeCell ref="B26:I26"/>
    <mergeCell ref="B27:I27"/>
    <mergeCell ref="B24:I24"/>
    <mergeCell ref="B17:I17"/>
    <mergeCell ref="B18:I18"/>
    <mergeCell ref="B19:I19"/>
    <mergeCell ref="B20:I20"/>
    <mergeCell ref="B22:I22"/>
    <mergeCell ref="B23:I23"/>
    <mergeCell ref="C12:I12"/>
    <mergeCell ref="D3:H3"/>
    <mergeCell ref="D4:I4"/>
    <mergeCell ref="D5:H5"/>
    <mergeCell ref="B8:I8"/>
    <mergeCell ref="B11:I11"/>
  </mergeCells>
  <hyperlinks>
    <hyperlink ref="B12" location="'Table 37 Demographics'!A1" display="Table 37 Demographics" xr:uid="{C4C0639E-11EC-4078-B9B5-2289896E48BE}"/>
    <hyperlink ref="B27:I27" r:id="rId1" display="Technical Summary" xr:uid="{20AE9D96-647E-4AB2-A836-9F2A84F7843D}"/>
  </hyperlinks>
  <pageMargins left="0.31496062992125984" right="0.31496062992125984" top="0.35433070866141736" bottom="0.35433070866141736" header="0.31496062992125984" footer="0.31496062992125984"/>
  <pageSetup paperSize="9" orientation="portrait"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41CD61-BFB6-4FDD-8FC5-6E99CF126792}">
  <sheetPr codeName="Sheet3"/>
  <dimension ref="A1:Y113"/>
  <sheetViews>
    <sheetView showGridLines="0" zoomScaleNormal="100" workbookViewId="0">
      <pane xSplit="1" ySplit="6" topLeftCell="B7" activePane="bottomRight" state="frozen"/>
      <selection pane="topRight" activeCell="B1" sqref="B1"/>
      <selection pane="bottomLeft" activeCell="A7" sqref="A7"/>
      <selection pane="bottomRight" activeCell="A4" sqref="A4"/>
    </sheetView>
  </sheetViews>
  <sheetFormatPr defaultColWidth="9.5703125" defaultRowHeight="12" outlineLevelCol="1" x14ac:dyDescent="0.2"/>
  <cols>
    <col min="1" max="1" width="45.5703125" style="1" customWidth="1"/>
    <col min="2" max="2" width="18.28515625" style="5" customWidth="1"/>
    <col min="3" max="3" width="13.42578125" style="40" hidden="1" customWidth="1" outlineLevel="1"/>
    <col min="4" max="4" width="8.5703125" style="5" hidden="1" customWidth="1" outlineLevel="1"/>
    <col min="5" max="6" width="12.5703125" style="5" hidden="1" customWidth="1" outlineLevel="1"/>
    <col min="7" max="7" width="5.5703125" style="5" customWidth="1" collapsed="1"/>
    <col min="8" max="8" width="18.85546875" style="5" customWidth="1"/>
    <col min="9" max="9" width="13.42578125" style="40" hidden="1" customWidth="1" outlineLevel="1"/>
    <col min="10" max="10" width="8.5703125" style="5" hidden="1" customWidth="1" outlineLevel="1"/>
    <col min="11" max="12" width="12.5703125" style="5" hidden="1" customWidth="1" outlineLevel="1"/>
    <col min="13" max="13" width="5.5703125" style="5" customWidth="1" collapsed="1"/>
    <col min="14" max="14" width="18" style="5" customWidth="1"/>
    <col min="15" max="15" width="13.42578125" style="40" customWidth="1" outlineLevel="1"/>
    <col min="16" max="16" width="8.5703125" style="5" customWidth="1" outlineLevel="1"/>
    <col min="17" max="18" width="12.5703125" style="5" customWidth="1" outlineLevel="1"/>
    <col min="19" max="19" width="4.28515625" style="5" customWidth="1"/>
    <col min="20" max="20" width="9.5703125" style="5"/>
    <col min="21" max="21" width="17.42578125" style="5" bestFit="1" customWidth="1"/>
    <col min="22" max="22" width="4.28515625" style="5" customWidth="1"/>
    <col min="23" max="23" width="10.85546875" style="5" customWidth="1"/>
    <col min="24" max="24" width="18.42578125" style="5" customWidth="1"/>
    <col min="25" max="25" width="9.5703125" style="5"/>
    <col min="26" max="16384" width="9.5703125" style="1"/>
  </cols>
  <sheetData>
    <row r="1" spans="1:25" ht="15.75" x14ac:dyDescent="0.2">
      <c r="A1" s="3" t="s">
        <v>110</v>
      </c>
    </row>
    <row r="2" spans="1:25" ht="15.75" x14ac:dyDescent="0.2">
      <c r="A2" s="3" t="s">
        <v>84</v>
      </c>
    </row>
    <row r="3" spans="1:25" ht="15" x14ac:dyDescent="0.2">
      <c r="A3" s="4" t="s">
        <v>128</v>
      </c>
    </row>
    <row r="4" spans="1:25" s="84" customFormat="1" ht="28.5" customHeight="1" x14ac:dyDescent="0.25">
      <c r="A4" s="76"/>
      <c r="B4" s="77" t="s">
        <v>78</v>
      </c>
      <c r="C4" s="78"/>
      <c r="D4" s="78"/>
      <c r="E4" s="78"/>
      <c r="F4" s="78"/>
      <c r="G4" s="79"/>
      <c r="H4" s="77" t="s">
        <v>113</v>
      </c>
      <c r="I4" s="78"/>
      <c r="J4" s="78"/>
      <c r="K4" s="78"/>
      <c r="L4" s="78"/>
      <c r="M4" s="79"/>
      <c r="N4" s="77" t="s">
        <v>112</v>
      </c>
      <c r="O4" s="78"/>
      <c r="P4" s="78"/>
      <c r="Q4" s="78"/>
      <c r="R4" s="80"/>
      <c r="S4" s="102"/>
      <c r="T4" s="82" t="s">
        <v>123</v>
      </c>
      <c r="U4" s="83"/>
      <c r="V4" s="81"/>
      <c r="W4" s="82" t="s">
        <v>124</v>
      </c>
      <c r="X4" s="83"/>
      <c r="Y4" s="81"/>
    </row>
    <row r="5" spans="1:25" s="95" customFormat="1" ht="15" x14ac:dyDescent="0.25">
      <c r="A5" s="85"/>
      <c r="B5" s="86" t="s">
        <v>122</v>
      </c>
      <c r="C5" s="87" t="s">
        <v>121</v>
      </c>
      <c r="D5" s="87" t="s">
        <v>0</v>
      </c>
      <c r="E5" s="88" t="s">
        <v>120</v>
      </c>
      <c r="F5" s="88"/>
      <c r="G5" s="89"/>
      <c r="H5" s="86" t="s">
        <v>122</v>
      </c>
      <c r="I5" s="87" t="s">
        <v>121</v>
      </c>
      <c r="J5" s="87" t="s">
        <v>0</v>
      </c>
      <c r="K5" s="88" t="s">
        <v>120</v>
      </c>
      <c r="L5" s="88"/>
      <c r="M5" s="89"/>
      <c r="N5" s="86" t="s">
        <v>122</v>
      </c>
      <c r="O5" s="87" t="s">
        <v>121</v>
      </c>
      <c r="P5" s="87" t="s">
        <v>0</v>
      </c>
      <c r="Q5" s="88" t="s">
        <v>120</v>
      </c>
      <c r="R5" s="90"/>
      <c r="S5" s="91"/>
      <c r="T5" s="92"/>
      <c r="U5" s="93"/>
      <c r="V5" s="94"/>
      <c r="W5" s="92"/>
      <c r="X5" s="93"/>
      <c r="Y5" s="91"/>
    </row>
    <row r="6" spans="1:25" s="95" customFormat="1" ht="15" x14ac:dyDescent="0.25">
      <c r="A6" s="96"/>
      <c r="B6" s="97"/>
      <c r="C6" s="98"/>
      <c r="D6" s="98"/>
      <c r="E6" s="99" t="s">
        <v>119</v>
      </c>
      <c r="F6" s="99" t="s">
        <v>118</v>
      </c>
      <c r="G6" s="89"/>
      <c r="H6" s="97"/>
      <c r="I6" s="98"/>
      <c r="J6" s="98"/>
      <c r="K6" s="99" t="s">
        <v>119</v>
      </c>
      <c r="L6" s="99" t="s">
        <v>118</v>
      </c>
      <c r="M6" s="89"/>
      <c r="N6" s="97"/>
      <c r="O6" s="98"/>
      <c r="P6" s="98"/>
      <c r="Q6" s="99" t="s">
        <v>119</v>
      </c>
      <c r="R6" s="100" t="s">
        <v>118</v>
      </c>
      <c r="S6" s="91"/>
      <c r="T6" s="85" t="s">
        <v>117</v>
      </c>
      <c r="U6" s="100" t="s">
        <v>116</v>
      </c>
      <c r="V6" s="101"/>
      <c r="W6" s="85" t="s">
        <v>117</v>
      </c>
      <c r="X6" s="100" t="s">
        <v>116</v>
      </c>
      <c r="Y6" s="91"/>
    </row>
    <row r="7" spans="1:25" x14ac:dyDescent="0.2">
      <c r="A7" s="25" t="s">
        <v>60</v>
      </c>
      <c r="B7" s="50">
        <v>197514</v>
      </c>
      <c r="C7" s="44">
        <v>10446600</v>
      </c>
      <c r="D7" s="29">
        <v>0.2354</v>
      </c>
      <c r="E7" s="29">
        <v>0.2324</v>
      </c>
      <c r="F7" s="29">
        <v>0.2384</v>
      </c>
      <c r="G7" s="54"/>
      <c r="H7" s="50">
        <v>177948</v>
      </c>
      <c r="I7" s="44">
        <v>11412300</v>
      </c>
      <c r="J7" s="29">
        <v>0.25230000000000002</v>
      </c>
      <c r="K7" s="29">
        <v>0.24940000000000001</v>
      </c>
      <c r="L7" s="29">
        <v>0.25530000000000003</v>
      </c>
      <c r="M7" s="54"/>
      <c r="N7" s="50">
        <v>174606</v>
      </c>
      <c r="O7" s="44">
        <v>9686000</v>
      </c>
      <c r="P7" s="29">
        <v>0.21299999999999999</v>
      </c>
      <c r="Q7" s="29">
        <v>0.21010000000000001</v>
      </c>
      <c r="R7" s="30">
        <v>0.216</v>
      </c>
      <c r="S7" s="46"/>
      <c r="T7" s="47">
        <v>-2.24E-2</v>
      </c>
      <c r="U7" s="56" t="s">
        <v>114</v>
      </c>
      <c r="V7" s="36"/>
      <c r="W7" s="47">
        <v>-3.9300000000000002E-2</v>
      </c>
      <c r="X7" s="56" t="s">
        <v>114</v>
      </c>
      <c r="Y7" s="45"/>
    </row>
    <row r="8" spans="1:25" ht="15" x14ac:dyDescent="0.25">
      <c r="A8" s="26"/>
      <c r="B8" s="51"/>
      <c r="C8" s="41"/>
      <c r="D8" s="34"/>
      <c r="E8" s="34"/>
      <c r="F8" s="34"/>
      <c r="G8" s="55"/>
      <c r="H8" s="51"/>
      <c r="I8" s="41"/>
      <c r="J8" s="34"/>
      <c r="K8" s="34"/>
      <c r="L8" s="34"/>
      <c r="M8" s="55"/>
      <c r="N8" s="51"/>
      <c r="O8" s="41"/>
      <c r="P8" s="34"/>
      <c r="Q8" s="34"/>
      <c r="R8" s="35"/>
      <c r="S8" s="48"/>
      <c r="T8" s="33"/>
      <c r="U8" s="57"/>
      <c r="V8" s="36"/>
      <c r="W8" s="33"/>
      <c r="X8" s="57"/>
      <c r="Y8"/>
    </row>
    <row r="9" spans="1:25" ht="15" x14ac:dyDescent="0.25">
      <c r="A9" s="27" t="s">
        <v>61</v>
      </c>
      <c r="B9" s="51"/>
      <c r="C9" s="41"/>
      <c r="D9" s="34"/>
      <c r="E9" s="34"/>
      <c r="F9" s="34"/>
      <c r="G9" s="55"/>
      <c r="H9" s="51"/>
      <c r="I9" s="41"/>
      <c r="J9" s="34"/>
      <c r="K9" s="34"/>
      <c r="L9" s="34"/>
      <c r="M9" s="55"/>
      <c r="N9" s="51"/>
      <c r="O9" s="41"/>
      <c r="P9" s="34"/>
      <c r="Q9" s="34"/>
      <c r="R9" s="35"/>
      <c r="S9" s="48"/>
      <c r="T9" s="33"/>
      <c r="U9" s="57"/>
      <c r="V9" s="36"/>
      <c r="W9" s="33"/>
      <c r="X9" s="57"/>
      <c r="Y9"/>
    </row>
    <row r="10" spans="1:25" ht="15" x14ac:dyDescent="0.25">
      <c r="A10" s="26" t="s">
        <v>11</v>
      </c>
      <c r="B10" s="52">
        <v>86996</v>
      </c>
      <c r="C10" s="42">
        <v>7163100</v>
      </c>
      <c r="D10" s="31">
        <v>0.33129999999999998</v>
      </c>
      <c r="E10" s="31">
        <v>0.32629999999999998</v>
      </c>
      <c r="F10" s="31">
        <v>0.33629999999999999</v>
      </c>
      <c r="G10" s="54"/>
      <c r="H10" s="52">
        <v>78816</v>
      </c>
      <c r="I10" s="42">
        <v>7614000</v>
      </c>
      <c r="J10" s="31">
        <v>0.34449999999999997</v>
      </c>
      <c r="K10" s="31">
        <v>0.33950000000000002</v>
      </c>
      <c r="L10" s="31">
        <v>0.34939999999999999</v>
      </c>
      <c r="M10" s="54"/>
      <c r="N10" s="52">
        <v>77802</v>
      </c>
      <c r="O10" s="42">
        <v>6635100</v>
      </c>
      <c r="P10" s="31">
        <v>0.29930000000000001</v>
      </c>
      <c r="Q10" s="31">
        <v>0.2944</v>
      </c>
      <c r="R10" s="32">
        <v>0.30420000000000003</v>
      </c>
      <c r="S10" s="48"/>
      <c r="T10" s="49">
        <v>-3.2000000000000001E-2</v>
      </c>
      <c r="U10" s="57" t="s">
        <v>114</v>
      </c>
      <c r="V10" s="36"/>
      <c r="W10" s="49">
        <v>-4.5199999999999997E-2</v>
      </c>
      <c r="X10" s="57" t="s">
        <v>114</v>
      </c>
      <c r="Y10"/>
    </row>
    <row r="11" spans="1:25" ht="15" x14ac:dyDescent="0.25">
      <c r="A11" s="26" t="s">
        <v>12</v>
      </c>
      <c r="B11" s="52">
        <v>110071</v>
      </c>
      <c r="C11" s="42">
        <v>3283500</v>
      </c>
      <c r="D11" s="31">
        <v>0.1447</v>
      </c>
      <c r="E11" s="31">
        <v>0.14169999999999999</v>
      </c>
      <c r="F11" s="31">
        <v>0.14779999999999999</v>
      </c>
      <c r="G11" s="54"/>
      <c r="H11" s="52">
        <v>98443</v>
      </c>
      <c r="I11" s="42">
        <v>3778600</v>
      </c>
      <c r="J11" s="31">
        <v>0.16450000000000001</v>
      </c>
      <c r="K11" s="31">
        <v>0.1613</v>
      </c>
      <c r="L11" s="31">
        <v>0.1678</v>
      </c>
      <c r="M11" s="54"/>
      <c r="N11" s="52">
        <v>96029</v>
      </c>
      <c r="O11" s="42">
        <v>3039600</v>
      </c>
      <c r="P11" s="31">
        <v>0.13159999999999999</v>
      </c>
      <c r="Q11" s="31">
        <v>0.12859999999999999</v>
      </c>
      <c r="R11" s="32">
        <v>0.13469999999999999</v>
      </c>
      <c r="S11" s="48"/>
      <c r="T11" s="49">
        <v>-1.3100000000000001E-2</v>
      </c>
      <c r="U11" s="57" t="s">
        <v>114</v>
      </c>
      <c r="V11" s="36"/>
      <c r="W11" s="49">
        <v>-3.2899999999999999E-2</v>
      </c>
      <c r="X11" s="57" t="s">
        <v>114</v>
      </c>
      <c r="Y11"/>
    </row>
    <row r="12" spans="1:25" ht="15" x14ac:dyDescent="0.25">
      <c r="A12" s="26" t="s">
        <v>13</v>
      </c>
      <c r="B12" s="52" t="s">
        <v>70</v>
      </c>
      <c r="C12" s="42" t="s">
        <v>70</v>
      </c>
      <c r="D12" s="31" t="s">
        <v>70</v>
      </c>
      <c r="E12" s="31" t="s">
        <v>70</v>
      </c>
      <c r="F12" s="31" t="s">
        <v>70</v>
      </c>
      <c r="G12" s="54"/>
      <c r="H12" s="52">
        <v>437</v>
      </c>
      <c r="I12" s="42">
        <v>19600</v>
      </c>
      <c r="J12" s="31">
        <v>0.13700000000000001</v>
      </c>
      <c r="K12" s="31">
        <v>9.7799999999999998E-2</v>
      </c>
      <c r="L12" s="31">
        <v>0.18859999999999999</v>
      </c>
      <c r="M12" s="54"/>
      <c r="N12" s="52">
        <v>444</v>
      </c>
      <c r="O12" s="42">
        <v>11300</v>
      </c>
      <c r="P12" s="31">
        <v>7.0599999999999996E-2</v>
      </c>
      <c r="Q12" s="31">
        <v>4.7199999999999999E-2</v>
      </c>
      <c r="R12" s="32">
        <v>0.1043</v>
      </c>
      <c r="S12" s="48"/>
      <c r="T12" s="49" t="s">
        <v>70</v>
      </c>
      <c r="U12" s="35" t="s">
        <v>70</v>
      </c>
      <c r="V12" s="36"/>
      <c r="W12" s="49">
        <v>-6.6400000000000001E-2</v>
      </c>
      <c r="X12" s="57" t="s">
        <v>114</v>
      </c>
      <c r="Y12"/>
    </row>
    <row r="13" spans="1:25" ht="15" x14ac:dyDescent="0.25">
      <c r="A13" s="26"/>
      <c r="B13" s="51"/>
      <c r="C13" s="41"/>
      <c r="D13" s="34"/>
      <c r="E13" s="34"/>
      <c r="F13" s="34"/>
      <c r="G13" s="55"/>
      <c r="H13" s="51"/>
      <c r="I13" s="41"/>
      <c r="J13" s="34"/>
      <c r="K13" s="34"/>
      <c r="L13" s="34"/>
      <c r="M13" s="55"/>
      <c r="N13" s="51"/>
      <c r="O13" s="41"/>
      <c r="P13" s="34"/>
      <c r="Q13" s="34"/>
      <c r="R13" s="35"/>
      <c r="S13" s="48"/>
      <c r="T13" s="33"/>
      <c r="U13" s="35"/>
      <c r="V13" s="36"/>
      <c r="W13" s="33"/>
      <c r="X13" s="57"/>
      <c r="Y13"/>
    </row>
    <row r="14" spans="1:25" ht="15" x14ac:dyDescent="0.25">
      <c r="A14" s="27" t="s">
        <v>62</v>
      </c>
      <c r="B14" s="51"/>
      <c r="C14" s="41"/>
      <c r="D14" s="34"/>
      <c r="E14" s="34"/>
      <c r="F14" s="34"/>
      <c r="G14" s="55"/>
      <c r="H14" s="51"/>
      <c r="I14" s="41"/>
      <c r="J14" s="34"/>
      <c r="K14" s="34"/>
      <c r="L14" s="34"/>
      <c r="M14" s="55"/>
      <c r="N14" s="51"/>
      <c r="O14" s="41"/>
      <c r="P14" s="34"/>
      <c r="Q14" s="34"/>
      <c r="R14" s="35"/>
      <c r="S14" s="48"/>
      <c r="T14" s="33"/>
      <c r="U14" s="35"/>
      <c r="V14" s="36"/>
      <c r="W14" s="33"/>
      <c r="X14" s="57"/>
      <c r="Y14"/>
    </row>
    <row r="15" spans="1:25" ht="15" x14ac:dyDescent="0.25">
      <c r="A15" s="26" t="s">
        <v>48</v>
      </c>
      <c r="B15" s="52" t="s">
        <v>70</v>
      </c>
      <c r="C15" s="42" t="s">
        <v>70</v>
      </c>
      <c r="D15" s="31" t="s">
        <v>70</v>
      </c>
      <c r="E15" s="31" t="s">
        <v>70</v>
      </c>
      <c r="F15" s="31" t="s">
        <v>70</v>
      </c>
      <c r="G15" s="54"/>
      <c r="H15" s="52">
        <v>53275</v>
      </c>
      <c r="I15" s="42" t="s">
        <v>126</v>
      </c>
      <c r="J15" s="31">
        <v>0.23230000000000001</v>
      </c>
      <c r="K15" s="31">
        <v>0.2273</v>
      </c>
      <c r="L15" s="31">
        <v>0.23749999999999999</v>
      </c>
      <c r="M15" s="54"/>
      <c r="N15" s="52">
        <v>55938</v>
      </c>
      <c r="O15" s="42" t="s">
        <v>126</v>
      </c>
      <c r="P15" s="31">
        <v>0.20069999999999999</v>
      </c>
      <c r="Q15" s="31">
        <v>0.19570000000000001</v>
      </c>
      <c r="R15" s="32">
        <v>0.20580000000000001</v>
      </c>
      <c r="S15" s="48"/>
      <c r="T15" s="49" t="s">
        <v>70</v>
      </c>
      <c r="U15" s="35" t="s">
        <v>70</v>
      </c>
      <c r="V15" s="36"/>
      <c r="W15" s="49">
        <v>-3.1600000000000003E-2</v>
      </c>
      <c r="X15" s="57" t="s">
        <v>114</v>
      </c>
      <c r="Y15"/>
    </row>
    <row r="16" spans="1:25" ht="15" x14ac:dyDescent="0.25">
      <c r="A16" s="26" t="s">
        <v>49</v>
      </c>
      <c r="B16" s="52" t="s">
        <v>70</v>
      </c>
      <c r="C16" s="42" t="s">
        <v>70</v>
      </c>
      <c r="D16" s="31" t="s">
        <v>70</v>
      </c>
      <c r="E16" s="31" t="s">
        <v>70</v>
      </c>
      <c r="F16" s="31" t="s">
        <v>70</v>
      </c>
      <c r="G16" s="54"/>
      <c r="H16" s="52">
        <v>1337</v>
      </c>
      <c r="I16" s="42" t="s">
        <v>126</v>
      </c>
      <c r="J16" s="31">
        <v>0.13919999999999999</v>
      </c>
      <c r="K16" s="31">
        <v>0.1143</v>
      </c>
      <c r="L16" s="31">
        <v>0.16839999999999999</v>
      </c>
      <c r="M16" s="54"/>
      <c r="N16" s="52">
        <v>1451</v>
      </c>
      <c r="O16" s="42" t="s">
        <v>126</v>
      </c>
      <c r="P16" s="31">
        <v>0.1283</v>
      </c>
      <c r="Q16" s="31">
        <v>0.1013</v>
      </c>
      <c r="R16" s="32">
        <v>0.16120000000000001</v>
      </c>
      <c r="S16" s="48"/>
      <c r="T16" s="49" t="s">
        <v>70</v>
      </c>
      <c r="U16" s="35" t="s">
        <v>70</v>
      </c>
      <c r="V16" s="36"/>
      <c r="W16" s="49">
        <v>-1.09E-2</v>
      </c>
      <c r="X16" s="57" t="s">
        <v>125</v>
      </c>
      <c r="Y16"/>
    </row>
    <row r="17" spans="1:25" ht="15" x14ac:dyDescent="0.25">
      <c r="A17" s="26" t="s">
        <v>50</v>
      </c>
      <c r="B17" s="52" t="s">
        <v>70</v>
      </c>
      <c r="C17" s="42" t="s">
        <v>70</v>
      </c>
      <c r="D17" s="31" t="s">
        <v>70</v>
      </c>
      <c r="E17" s="31" t="s">
        <v>70</v>
      </c>
      <c r="F17" s="31" t="s">
        <v>70</v>
      </c>
      <c r="G17" s="54"/>
      <c r="H17" s="52">
        <v>870</v>
      </c>
      <c r="I17" s="42" t="s">
        <v>126</v>
      </c>
      <c r="J17" s="31">
        <v>0.12740000000000001</v>
      </c>
      <c r="K17" s="31">
        <v>9.8599999999999993E-2</v>
      </c>
      <c r="L17" s="31">
        <v>0.16320000000000001</v>
      </c>
      <c r="M17" s="54"/>
      <c r="N17" s="52">
        <v>1013</v>
      </c>
      <c r="O17" s="42" t="s">
        <v>126</v>
      </c>
      <c r="P17" s="31">
        <v>8.3400000000000002E-2</v>
      </c>
      <c r="Q17" s="31">
        <v>6.5600000000000006E-2</v>
      </c>
      <c r="R17" s="32">
        <v>0.10539999999999999</v>
      </c>
      <c r="S17" s="48"/>
      <c r="T17" s="49" t="s">
        <v>70</v>
      </c>
      <c r="U17" s="35" t="s">
        <v>70</v>
      </c>
      <c r="V17" s="36"/>
      <c r="W17" s="49">
        <v>-4.41E-2</v>
      </c>
      <c r="X17" s="57" t="s">
        <v>114</v>
      </c>
      <c r="Y17"/>
    </row>
    <row r="18" spans="1:25" ht="15" x14ac:dyDescent="0.25">
      <c r="A18" s="26" t="s">
        <v>51</v>
      </c>
      <c r="B18" s="52" t="s">
        <v>70</v>
      </c>
      <c r="C18" s="42" t="s">
        <v>70</v>
      </c>
      <c r="D18" s="31" t="s">
        <v>70</v>
      </c>
      <c r="E18" s="31" t="s">
        <v>70</v>
      </c>
      <c r="F18" s="31" t="s">
        <v>70</v>
      </c>
      <c r="G18" s="54"/>
      <c r="H18" s="52">
        <v>259</v>
      </c>
      <c r="I18" s="42" t="s">
        <v>126</v>
      </c>
      <c r="J18" s="31">
        <v>0.1246</v>
      </c>
      <c r="K18" s="31">
        <v>7.7899999999999997E-2</v>
      </c>
      <c r="L18" s="31">
        <v>0.19339999999999999</v>
      </c>
      <c r="M18" s="54"/>
      <c r="N18" s="52" t="s">
        <v>70</v>
      </c>
      <c r="O18" s="42" t="s">
        <v>70</v>
      </c>
      <c r="P18" s="31" t="s">
        <v>70</v>
      </c>
      <c r="Q18" s="31" t="s">
        <v>70</v>
      </c>
      <c r="R18" s="32" t="s">
        <v>70</v>
      </c>
      <c r="S18" s="48"/>
      <c r="T18" s="49" t="s">
        <v>70</v>
      </c>
      <c r="U18" s="35" t="s">
        <v>70</v>
      </c>
      <c r="V18" s="36"/>
      <c r="W18" s="49" t="s">
        <v>70</v>
      </c>
      <c r="X18" s="35" t="s">
        <v>70</v>
      </c>
      <c r="Y18"/>
    </row>
    <row r="19" spans="1:25" ht="15" x14ac:dyDescent="0.25">
      <c r="A19" s="26"/>
      <c r="B19" s="51"/>
      <c r="C19" s="41"/>
      <c r="D19" s="34"/>
      <c r="E19" s="34"/>
      <c r="F19" s="34"/>
      <c r="G19" s="55"/>
      <c r="H19" s="51"/>
      <c r="I19" s="41"/>
      <c r="J19" s="34"/>
      <c r="K19" s="34"/>
      <c r="L19" s="34"/>
      <c r="M19" s="55"/>
      <c r="N19" s="51"/>
      <c r="O19" s="41"/>
      <c r="P19" s="34"/>
      <c r="Q19" s="34"/>
      <c r="R19" s="35"/>
      <c r="S19" s="48"/>
      <c r="T19" s="33"/>
      <c r="U19" s="35"/>
      <c r="V19" s="36"/>
      <c r="W19" s="33"/>
      <c r="X19" s="35"/>
      <c r="Y19"/>
    </row>
    <row r="20" spans="1:25" ht="15" x14ac:dyDescent="0.25">
      <c r="A20" s="27" t="s">
        <v>63</v>
      </c>
      <c r="B20" s="51"/>
      <c r="C20" s="41"/>
      <c r="D20" s="34"/>
      <c r="E20" s="34"/>
      <c r="F20" s="34"/>
      <c r="G20" s="55"/>
      <c r="H20" s="51"/>
      <c r="I20" s="41"/>
      <c r="J20" s="34"/>
      <c r="K20" s="34"/>
      <c r="L20" s="34"/>
      <c r="M20" s="55"/>
      <c r="N20" s="51"/>
      <c r="O20" s="41"/>
      <c r="P20" s="34"/>
      <c r="Q20" s="34"/>
      <c r="R20" s="35"/>
      <c r="S20" s="48"/>
      <c r="T20" s="33"/>
      <c r="U20" s="35"/>
      <c r="V20" s="36"/>
      <c r="W20" s="33"/>
      <c r="X20" s="35"/>
      <c r="Y20"/>
    </row>
    <row r="21" spans="1:25" ht="15" x14ac:dyDescent="0.25">
      <c r="A21" s="26" t="s">
        <v>14</v>
      </c>
      <c r="B21" s="52">
        <v>13045</v>
      </c>
      <c r="C21" s="42">
        <v>1766200</v>
      </c>
      <c r="D21" s="31">
        <v>0.27860000000000001</v>
      </c>
      <c r="E21" s="31">
        <v>0.2676</v>
      </c>
      <c r="F21" s="31">
        <v>0.28989999999999999</v>
      </c>
      <c r="G21" s="54"/>
      <c r="H21" s="52">
        <v>11263</v>
      </c>
      <c r="I21" s="42">
        <v>1613900</v>
      </c>
      <c r="J21" s="31">
        <v>0.26050000000000001</v>
      </c>
      <c r="K21" s="31">
        <v>0.2495</v>
      </c>
      <c r="L21" s="31">
        <v>0.27179999999999999</v>
      </c>
      <c r="M21" s="54"/>
      <c r="N21" s="52">
        <v>11873</v>
      </c>
      <c r="O21" s="42">
        <v>1361300</v>
      </c>
      <c r="P21" s="31">
        <v>0.224</v>
      </c>
      <c r="Q21" s="31">
        <v>0.2135</v>
      </c>
      <c r="R21" s="32">
        <v>0.23480000000000001</v>
      </c>
      <c r="S21" s="48"/>
      <c r="T21" s="49">
        <v>-5.4600000000000003E-2</v>
      </c>
      <c r="U21" s="57" t="s">
        <v>114</v>
      </c>
      <c r="V21" s="36"/>
      <c r="W21" s="49">
        <v>-3.6499999999999998E-2</v>
      </c>
      <c r="X21" s="57" t="s">
        <v>114</v>
      </c>
      <c r="Y21"/>
    </row>
    <row r="22" spans="1:25" ht="15" x14ac:dyDescent="0.25">
      <c r="A22" s="26" t="s">
        <v>15</v>
      </c>
      <c r="B22" s="52">
        <v>24335</v>
      </c>
      <c r="C22" s="42">
        <v>1739900</v>
      </c>
      <c r="D22" s="31">
        <v>0.23530000000000001</v>
      </c>
      <c r="E22" s="31">
        <v>0.22739999999999999</v>
      </c>
      <c r="F22" s="31">
        <v>0.24329999999999999</v>
      </c>
      <c r="G22" s="54"/>
      <c r="H22" s="52">
        <v>23227</v>
      </c>
      <c r="I22" s="42">
        <v>1814500</v>
      </c>
      <c r="J22" s="31">
        <v>0.2374</v>
      </c>
      <c r="K22" s="31">
        <v>0.2296</v>
      </c>
      <c r="L22" s="31">
        <v>0.24540000000000001</v>
      </c>
      <c r="M22" s="54"/>
      <c r="N22" s="52">
        <v>23516</v>
      </c>
      <c r="O22" s="42">
        <v>1572800</v>
      </c>
      <c r="P22" s="31">
        <v>0.20530000000000001</v>
      </c>
      <c r="Q22" s="31">
        <v>0.19769999999999999</v>
      </c>
      <c r="R22" s="32">
        <v>0.21310000000000001</v>
      </c>
      <c r="S22" s="48"/>
      <c r="T22" s="49">
        <v>-0.03</v>
      </c>
      <c r="U22" s="57" t="s">
        <v>114</v>
      </c>
      <c r="V22" s="36"/>
      <c r="W22" s="49">
        <v>-3.2199999999999999E-2</v>
      </c>
      <c r="X22" s="57" t="s">
        <v>114</v>
      </c>
      <c r="Y22"/>
    </row>
    <row r="23" spans="1:25" ht="15" x14ac:dyDescent="0.25">
      <c r="A23" s="26" t="s">
        <v>16</v>
      </c>
      <c r="B23" s="52">
        <v>30712</v>
      </c>
      <c r="C23" s="42">
        <v>1762200</v>
      </c>
      <c r="D23" s="31">
        <v>0.25380000000000003</v>
      </c>
      <c r="E23" s="31">
        <v>0.2467</v>
      </c>
      <c r="F23" s="31">
        <v>0.2611</v>
      </c>
      <c r="G23" s="54"/>
      <c r="H23" s="52">
        <v>28124</v>
      </c>
      <c r="I23" s="42">
        <v>1827800</v>
      </c>
      <c r="J23" s="31">
        <v>0.25750000000000001</v>
      </c>
      <c r="K23" s="31">
        <v>0.25040000000000001</v>
      </c>
      <c r="L23" s="31">
        <v>0.26469999999999999</v>
      </c>
      <c r="M23" s="54"/>
      <c r="N23" s="52">
        <v>26782</v>
      </c>
      <c r="O23" s="42">
        <v>1566500</v>
      </c>
      <c r="P23" s="31">
        <v>0.21759999999999999</v>
      </c>
      <c r="Q23" s="31">
        <v>0.21060000000000001</v>
      </c>
      <c r="R23" s="32">
        <v>0.22470000000000001</v>
      </c>
      <c r="S23" s="48"/>
      <c r="T23" s="49">
        <v>-3.6200000000000003E-2</v>
      </c>
      <c r="U23" s="57" t="s">
        <v>114</v>
      </c>
      <c r="V23" s="36"/>
      <c r="W23" s="49">
        <v>-3.9899999999999998E-2</v>
      </c>
      <c r="X23" s="57" t="s">
        <v>114</v>
      </c>
      <c r="Y23"/>
    </row>
    <row r="24" spans="1:25" ht="15" x14ac:dyDescent="0.25">
      <c r="A24" s="26" t="s">
        <v>17</v>
      </c>
      <c r="B24" s="52">
        <v>34039</v>
      </c>
      <c r="C24" s="42">
        <v>2135600</v>
      </c>
      <c r="D24" s="31">
        <v>0.28029999999999999</v>
      </c>
      <c r="E24" s="31">
        <v>0.27310000000000001</v>
      </c>
      <c r="F24" s="31">
        <v>0.28770000000000001</v>
      </c>
      <c r="G24" s="54"/>
      <c r="H24" s="52">
        <v>30690</v>
      </c>
      <c r="I24" s="42">
        <v>2204200</v>
      </c>
      <c r="J24" s="31">
        <v>0.28770000000000001</v>
      </c>
      <c r="K24" s="31">
        <v>0.28070000000000001</v>
      </c>
      <c r="L24" s="31">
        <v>0.2949</v>
      </c>
      <c r="M24" s="54"/>
      <c r="N24" s="52">
        <v>29288</v>
      </c>
      <c r="O24" s="42">
        <v>1873000</v>
      </c>
      <c r="P24" s="31">
        <v>0.2475</v>
      </c>
      <c r="Q24" s="31">
        <v>0.2404</v>
      </c>
      <c r="R24" s="32">
        <v>0.25480000000000003</v>
      </c>
      <c r="S24" s="48"/>
      <c r="T24" s="49">
        <v>-3.2800000000000003E-2</v>
      </c>
      <c r="U24" s="57" t="s">
        <v>114</v>
      </c>
      <c r="V24" s="36"/>
      <c r="W24" s="49">
        <v>-4.02E-2</v>
      </c>
      <c r="X24" s="57" t="s">
        <v>114</v>
      </c>
      <c r="Y24"/>
    </row>
    <row r="25" spans="1:25" ht="15" x14ac:dyDescent="0.25">
      <c r="A25" s="26" t="s">
        <v>18</v>
      </c>
      <c r="B25" s="52">
        <v>37471</v>
      </c>
      <c r="C25" s="42">
        <v>1413200</v>
      </c>
      <c r="D25" s="31">
        <v>0.23130000000000001</v>
      </c>
      <c r="E25" s="31">
        <v>0.22489999999999999</v>
      </c>
      <c r="F25" s="31">
        <v>0.23780000000000001</v>
      </c>
      <c r="G25" s="54"/>
      <c r="H25" s="52">
        <v>34204</v>
      </c>
      <c r="I25" s="42">
        <v>1766800</v>
      </c>
      <c r="J25" s="31">
        <v>0.26779999999999998</v>
      </c>
      <c r="K25" s="31">
        <v>0.26100000000000001</v>
      </c>
      <c r="L25" s="31">
        <v>0.2747</v>
      </c>
      <c r="M25" s="54"/>
      <c r="N25" s="52">
        <v>33492</v>
      </c>
      <c r="O25" s="42">
        <v>1588400</v>
      </c>
      <c r="P25" s="31">
        <v>0.23380000000000001</v>
      </c>
      <c r="Q25" s="31">
        <v>0.22689999999999999</v>
      </c>
      <c r="R25" s="32">
        <v>0.24079999999999999</v>
      </c>
      <c r="S25" s="48"/>
      <c r="T25" s="49">
        <v>2.5000000000000001E-3</v>
      </c>
      <c r="U25" s="57" t="s">
        <v>125</v>
      </c>
      <c r="V25" s="36"/>
      <c r="W25" s="49">
        <v>-3.4000000000000002E-2</v>
      </c>
      <c r="X25" s="57" t="s">
        <v>114</v>
      </c>
      <c r="Y25"/>
    </row>
    <row r="26" spans="1:25" ht="15" x14ac:dyDescent="0.25">
      <c r="A26" s="26" t="s">
        <v>19</v>
      </c>
      <c r="B26" s="52">
        <v>37005</v>
      </c>
      <c r="C26" s="42">
        <v>1115500</v>
      </c>
      <c r="D26" s="31">
        <v>0.20319999999999999</v>
      </c>
      <c r="E26" s="31">
        <v>0.19769999999999999</v>
      </c>
      <c r="F26" s="31">
        <v>0.2089</v>
      </c>
      <c r="G26" s="54"/>
      <c r="H26" s="52">
        <v>32531</v>
      </c>
      <c r="I26" s="42">
        <v>1414300</v>
      </c>
      <c r="J26" s="31">
        <v>0.2495</v>
      </c>
      <c r="K26" s="31">
        <v>0.24340000000000001</v>
      </c>
      <c r="L26" s="31">
        <v>0.25580000000000003</v>
      </c>
      <c r="M26" s="54"/>
      <c r="N26" s="52">
        <v>31590</v>
      </c>
      <c r="O26" s="42">
        <v>1125000</v>
      </c>
      <c r="P26" s="31">
        <v>0.19739999999999999</v>
      </c>
      <c r="Q26" s="31">
        <v>0.19139999999999999</v>
      </c>
      <c r="R26" s="32">
        <v>0.20349999999999999</v>
      </c>
      <c r="S26" s="48"/>
      <c r="T26" s="49">
        <v>-5.7999999999999996E-3</v>
      </c>
      <c r="U26" s="57" t="s">
        <v>125</v>
      </c>
      <c r="V26" s="36"/>
      <c r="W26" s="49">
        <v>-5.2200000000000003E-2</v>
      </c>
      <c r="X26" s="57" t="s">
        <v>114</v>
      </c>
      <c r="Y26"/>
    </row>
    <row r="27" spans="1:25" ht="15" x14ac:dyDescent="0.25">
      <c r="A27" s="26" t="s">
        <v>20</v>
      </c>
      <c r="B27" s="52">
        <v>15340</v>
      </c>
      <c r="C27" s="42">
        <v>473100</v>
      </c>
      <c r="D27" s="31">
        <v>0.13719999999999999</v>
      </c>
      <c r="E27" s="31">
        <v>0.13020000000000001</v>
      </c>
      <c r="F27" s="31">
        <v>0.14460000000000001</v>
      </c>
      <c r="G27" s="54"/>
      <c r="H27" s="52">
        <v>13536</v>
      </c>
      <c r="I27" s="42">
        <v>696500</v>
      </c>
      <c r="J27" s="31">
        <v>0.19389999999999999</v>
      </c>
      <c r="K27" s="31">
        <v>0.1857</v>
      </c>
      <c r="L27" s="31">
        <v>0.20250000000000001</v>
      </c>
      <c r="M27" s="54"/>
      <c r="N27" s="52">
        <v>13829</v>
      </c>
      <c r="O27" s="42">
        <v>548500</v>
      </c>
      <c r="P27" s="31">
        <v>0.14949999999999999</v>
      </c>
      <c r="Q27" s="31">
        <v>0.1416</v>
      </c>
      <c r="R27" s="32">
        <v>0.15770000000000001</v>
      </c>
      <c r="S27" s="48"/>
      <c r="T27" s="49">
        <v>1.23E-2</v>
      </c>
      <c r="U27" s="57" t="s">
        <v>115</v>
      </c>
      <c r="V27" s="36"/>
      <c r="W27" s="49">
        <v>-4.4400000000000002E-2</v>
      </c>
      <c r="X27" s="57" t="s">
        <v>114</v>
      </c>
      <c r="Y27"/>
    </row>
    <row r="28" spans="1:25" ht="15" x14ac:dyDescent="0.25">
      <c r="A28" s="26" t="s">
        <v>21</v>
      </c>
      <c r="B28" s="52">
        <v>3904</v>
      </c>
      <c r="C28" s="42">
        <v>40800</v>
      </c>
      <c r="D28" s="31">
        <v>4.7600000000000003E-2</v>
      </c>
      <c r="E28" s="31">
        <v>3.9600000000000003E-2</v>
      </c>
      <c r="F28" s="31">
        <v>5.7099999999999998E-2</v>
      </c>
      <c r="G28" s="54"/>
      <c r="H28" s="52">
        <v>3010</v>
      </c>
      <c r="I28" s="42">
        <v>74200</v>
      </c>
      <c r="J28" s="31">
        <v>9.8799999999999999E-2</v>
      </c>
      <c r="K28" s="31">
        <v>8.5400000000000004E-2</v>
      </c>
      <c r="L28" s="31">
        <v>0.114</v>
      </c>
      <c r="M28" s="54"/>
      <c r="N28" s="52">
        <v>2878</v>
      </c>
      <c r="O28" s="42">
        <v>50400</v>
      </c>
      <c r="P28" s="31">
        <v>6.9900000000000004E-2</v>
      </c>
      <c r="Q28" s="31">
        <v>5.8299999999999998E-2</v>
      </c>
      <c r="R28" s="32">
        <v>8.3699999999999997E-2</v>
      </c>
      <c r="S28" s="48"/>
      <c r="T28" s="49">
        <v>2.23E-2</v>
      </c>
      <c r="U28" s="57" t="s">
        <v>115</v>
      </c>
      <c r="V28" s="36"/>
      <c r="W28" s="49">
        <v>-2.8899999999999999E-2</v>
      </c>
      <c r="X28" s="57" t="s">
        <v>114</v>
      </c>
      <c r="Y28"/>
    </row>
    <row r="29" spans="1:25" ht="15" x14ac:dyDescent="0.25">
      <c r="A29" s="26"/>
      <c r="B29" s="51"/>
      <c r="C29" s="41"/>
      <c r="D29" s="34"/>
      <c r="E29" s="34"/>
      <c r="F29" s="34"/>
      <c r="G29" s="55"/>
      <c r="H29" s="51"/>
      <c r="I29" s="41"/>
      <c r="J29" s="34"/>
      <c r="K29" s="34"/>
      <c r="L29" s="34"/>
      <c r="M29" s="55"/>
      <c r="N29" s="51"/>
      <c r="O29" s="41"/>
      <c r="P29" s="34"/>
      <c r="Q29" s="34"/>
      <c r="R29" s="35"/>
      <c r="S29" s="48"/>
      <c r="T29" s="33"/>
      <c r="U29" s="57"/>
      <c r="V29" s="36"/>
      <c r="W29" s="33"/>
      <c r="X29" s="57"/>
      <c r="Y29"/>
    </row>
    <row r="30" spans="1:25" ht="15" x14ac:dyDescent="0.25">
      <c r="A30" s="27" t="s">
        <v>77</v>
      </c>
      <c r="B30" s="51"/>
      <c r="C30" s="41"/>
      <c r="D30" s="34"/>
      <c r="E30" s="34"/>
      <c r="F30" s="34"/>
      <c r="G30" s="55"/>
      <c r="H30" s="51"/>
      <c r="I30" s="41"/>
      <c r="J30" s="34"/>
      <c r="K30" s="34"/>
      <c r="L30" s="34"/>
      <c r="M30" s="55"/>
      <c r="N30" s="51"/>
      <c r="O30" s="41"/>
      <c r="P30" s="34"/>
      <c r="Q30" s="34"/>
      <c r="R30" s="35"/>
      <c r="S30" s="48"/>
      <c r="T30" s="33"/>
      <c r="U30" s="57"/>
      <c r="V30" s="36"/>
      <c r="W30" s="33"/>
      <c r="X30" s="57"/>
      <c r="Y30"/>
    </row>
    <row r="31" spans="1:25" ht="15" x14ac:dyDescent="0.25">
      <c r="A31" s="26" t="s">
        <v>73</v>
      </c>
      <c r="B31" s="52">
        <v>37380</v>
      </c>
      <c r="C31" s="42">
        <v>3506100</v>
      </c>
      <c r="D31" s="31">
        <v>0.25530000000000003</v>
      </c>
      <c r="E31" s="31">
        <v>0.24859999999999999</v>
      </c>
      <c r="F31" s="31">
        <v>0.26200000000000001</v>
      </c>
      <c r="G31" s="54"/>
      <c r="H31" s="52">
        <v>34490</v>
      </c>
      <c r="I31" s="42">
        <v>3428400</v>
      </c>
      <c r="J31" s="31">
        <v>0.2477</v>
      </c>
      <c r="K31" s="31">
        <v>0.2412</v>
      </c>
      <c r="L31" s="31">
        <v>0.25440000000000002</v>
      </c>
      <c r="M31" s="54"/>
      <c r="N31" s="52">
        <v>35389</v>
      </c>
      <c r="O31" s="42">
        <v>2934100</v>
      </c>
      <c r="P31" s="31">
        <v>0.21360000000000001</v>
      </c>
      <c r="Q31" s="31">
        <v>0.2072</v>
      </c>
      <c r="R31" s="32">
        <v>0.22</v>
      </c>
      <c r="S31" s="48"/>
      <c r="T31" s="49">
        <v>-4.1700000000000001E-2</v>
      </c>
      <c r="U31" s="57" t="s">
        <v>114</v>
      </c>
      <c r="V31" s="36"/>
      <c r="W31" s="49">
        <v>-3.4200000000000001E-2</v>
      </c>
      <c r="X31" s="57" t="s">
        <v>114</v>
      </c>
      <c r="Y31"/>
    </row>
    <row r="32" spans="1:25" ht="15" x14ac:dyDescent="0.25">
      <c r="A32" s="26" t="s">
        <v>74</v>
      </c>
      <c r="B32" s="52">
        <v>64751</v>
      </c>
      <c r="C32" s="42">
        <v>3897900</v>
      </c>
      <c r="D32" s="31">
        <v>0.26769999999999999</v>
      </c>
      <c r="E32" s="31">
        <v>0.2626</v>
      </c>
      <c r="F32" s="31">
        <v>0.27279999999999999</v>
      </c>
      <c r="G32" s="54"/>
      <c r="H32" s="52">
        <v>58814</v>
      </c>
      <c r="I32" s="42">
        <v>4032000</v>
      </c>
      <c r="J32" s="31">
        <v>0.2732</v>
      </c>
      <c r="K32" s="31">
        <v>0.26819999999999999</v>
      </c>
      <c r="L32" s="31">
        <v>0.27829999999999999</v>
      </c>
      <c r="M32" s="54"/>
      <c r="N32" s="52">
        <v>56070</v>
      </c>
      <c r="O32" s="42">
        <v>3439600</v>
      </c>
      <c r="P32" s="31">
        <v>0.2329</v>
      </c>
      <c r="Q32" s="31">
        <v>0.22789999999999999</v>
      </c>
      <c r="R32" s="32">
        <v>0.23799999999999999</v>
      </c>
      <c r="S32" s="48"/>
      <c r="T32" s="49">
        <v>-3.4799999999999998E-2</v>
      </c>
      <c r="U32" s="57" t="s">
        <v>114</v>
      </c>
      <c r="V32" s="36"/>
      <c r="W32" s="49">
        <v>-4.0300000000000002E-2</v>
      </c>
      <c r="X32" s="57" t="s">
        <v>114</v>
      </c>
      <c r="Y32"/>
    </row>
    <row r="33" spans="1:25" ht="15" x14ac:dyDescent="0.25">
      <c r="A33" s="26" t="s">
        <v>75</v>
      </c>
      <c r="B33" s="52">
        <v>74476</v>
      </c>
      <c r="C33" s="42">
        <v>2528700</v>
      </c>
      <c r="D33" s="31">
        <v>0.218</v>
      </c>
      <c r="E33" s="31">
        <v>0.2137</v>
      </c>
      <c r="F33" s="31">
        <v>0.2223</v>
      </c>
      <c r="G33" s="54"/>
      <c r="H33" s="52">
        <v>66735</v>
      </c>
      <c r="I33" s="42">
        <v>3181100</v>
      </c>
      <c r="J33" s="31">
        <v>0.25940000000000002</v>
      </c>
      <c r="K33" s="31">
        <v>0.25469999999999998</v>
      </c>
      <c r="L33" s="31">
        <v>0.2641</v>
      </c>
      <c r="M33" s="54"/>
      <c r="N33" s="52">
        <v>65082</v>
      </c>
      <c r="O33" s="42">
        <v>2713400</v>
      </c>
      <c r="P33" s="31">
        <v>0.2172</v>
      </c>
      <c r="Q33" s="31">
        <v>0.21249999999999999</v>
      </c>
      <c r="R33" s="32">
        <v>0.22189999999999999</v>
      </c>
      <c r="S33" s="48"/>
      <c r="T33" s="49">
        <v>-8.0000000000000004E-4</v>
      </c>
      <c r="U33" s="57" t="s">
        <v>125</v>
      </c>
      <c r="V33" s="36"/>
      <c r="W33" s="49">
        <v>-4.2200000000000001E-2</v>
      </c>
      <c r="X33" s="57" t="s">
        <v>114</v>
      </c>
      <c r="Y33"/>
    </row>
    <row r="34" spans="1:25" ht="15" x14ac:dyDescent="0.25">
      <c r="A34" s="26" t="s">
        <v>76</v>
      </c>
      <c r="B34" s="52">
        <v>19244</v>
      </c>
      <c r="C34" s="42">
        <v>513900</v>
      </c>
      <c r="D34" s="31">
        <v>0.11940000000000001</v>
      </c>
      <c r="E34" s="31">
        <v>0.1135</v>
      </c>
      <c r="F34" s="31">
        <v>0.12559999999999999</v>
      </c>
      <c r="G34" s="54"/>
      <c r="H34" s="52">
        <v>16546</v>
      </c>
      <c r="I34" s="42">
        <v>770800</v>
      </c>
      <c r="J34" s="31">
        <v>0.17749999999999999</v>
      </c>
      <c r="K34" s="31">
        <v>0.17019999999999999</v>
      </c>
      <c r="L34" s="31">
        <v>0.185</v>
      </c>
      <c r="M34" s="54"/>
      <c r="N34" s="52">
        <v>16707</v>
      </c>
      <c r="O34" s="42">
        <v>599000</v>
      </c>
      <c r="P34" s="31">
        <v>0.13639999999999999</v>
      </c>
      <c r="Q34" s="31">
        <v>0.1295</v>
      </c>
      <c r="R34" s="32">
        <v>0.14360000000000001</v>
      </c>
      <c r="S34" s="48"/>
      <c r="T34" s="49">
        <v>1.7000000000000001E-2</v>
      </c>
      <c r="U34" s="57" t="s">
        <v>115</v>
      </c>
      <c r="V34" s="36"/>
      <c r="W34" s="49">
        <v>-4.1000000000000002E-2</v>
      </c>
      <c r="X34" s="57" t="s">
        <v>114</v>
      </c>
      <c r="Y34"/>
    </row>
    <row r="35" spans="1:25" ht="15" x14ac:dyDescent="0.25">
      <c r="A35" s="26"/>
      <c r="B35" s="51"/>
      <c r="C35" s="41"/>
      <c r="D35" s="34"/>
      <c r="E35" s="34"/>
      <c r="F35" s="34"/>
      <c r="G35" s="55"/>
      <c r="H35" s="51"/>
      <c r="I35" s="41"/>
      <c r="J35" s="34"/>
      <c r="K35" s="34"/>
      <c r="L35" s="34"/>
      <c r="M35" s="55"/>
      <c r="N35" s="51"/>
      <c r="O35" s="41"/>
      <c r="P35" s="34"/>
      <c r="Q35" s="34"/>
      <c r="R35" s="35"/>
      <c r="S35" s="48"/>
      <c r="T35" s="33"/>
      <c r="U35" s="57"/>
      <c r="V35" s="36"/>
      <c r="W35" s="33"/>
      <c r="X35" s="57"/>
      <c r="Y35"/>
    </row>
    <row r="36" spans="1:25" ht="15" x14ac:dyDescent="0.25">
      <c r="A36" s="27" t="s">
        <v>107</v>
      </c>
      <c r="B36" s="51"/>
      <c r="C36" s="41"/>
      <c r="D36" s="34"/>
      <c r="E36" s="34"/>
      <c r="F36" s="34"/>
      <c r="G36" s="55"/>
      <c r="H36" s="51"/>
      <c r="I36" s="41"/>
      <c r="J36" s="34"/>
      <c r="K36" s="34"/>
      <c r="L36" s="34"/>
      <c r="M36" s="55"/>
      <c r="N36" s="51"/>
      <c r="O36" s="41"/>
      <c r="P36" s="34"/>
      <c r="Q36" s="34"/>
      <c r="R36" s="35"/>
      <c r="S36" s="48"/>
      <c r="T36" s="33"/>
      <c r="U36" s="57"/>
      <c r="V36" s="36"/>
      <c r="W36" s="33"/>
      <c r="X36" s="57"/>
      <c r="Y36"/>
    </row>
    <row r="37" spans="1:25" ht="15" x14ac:dyDescent="0.25">
      <c r="A37" s="26" t="s">
        <v>90</v>
      </c>
      <c r="B37" s="52">
        <v>102131</v>
      </c>
      <c r="C37" s="42">
        <v>7404000</v>
      </c>
      <c r="D37" s="31">
        <v>0.26169999999999999</v>
      </c>
      <c r="E37" s="31">
        <v>0.25750000000000001</v>
      </c>
      <c r="F37" s="31">
        <v>0.26590000000000003</v>
      </c>
      <c r="G37" s="54"/>
      <c r="H37" s="52">
        <v>93304</v>
      </c>
      <c r="I37" s="42">
        <v>7460400</v>
      </c>
      <c r="J37" s="31">
        <v>0.26087802656927489</v>
      </c>
      <c r="K37" s="31">
        <v>0.25676843481397671</v>
      </c>
      <c r="L37" s="31">
        <v>0.26502993802967073</v>
      </c>
      <c r="M37" s="54"/>
      <c r="N37" s="52">
        <v>91459</v>
      </c>
      <c r="O37" s="42">
        <v>6373700</v>
      </c>
      <c r="P37" s="31">
        <v>0.22359999999999999</v>
      </c>
      <c r="Q37" s="31">
        <v>0.21959999999999999</v>
      </c>
      <c r="R37" s="32">
        <v>0.22770000000000001</v>
      </c>
      <c r="S37" s="48"/>
      <c r="T37" s="49">
        <v>-3.8100000000000002E-2</v>
      </c>
      <c r="U37" s="57" t="s">
        <v>114</v>
      </c>
      <c r="V37" s="36"/>
      <c r="W37" s="49">
        <v>-3.73E-2</v>
      </c>
      <c r="X37" s="57" t="s">
        <v>114</v>
      </c>
      <c r="Y37"/>
    </row>
    <row r="38" spans="1:25" ht="15" x14ac:dyDescent="0.25">
      <c r="A38" s="26" t="s">
        <v>91</v>
      </c>
      <c r="B38" s="52">
        <v>93720</v>
      </c>
      <c r="C38" s="42">
        <v>3042600</v>
      </c>
      <c r="D38" s="31">
        <v>0.1913</v>
      </c>
      <c r="E38" s="31">
        <v>0.18779999999999999</v>
      </c>
      <c r="F38" s="31">
        <v>0.19489999999999999</v>
      </c>
      <c r="G38" s="54"/>
      <c r="H38" s="52">
        <v>83281</v>
      </c>
      <c r="I38" s="42">
        <v>3951900</v>
      </c>
      <c r="J38" s="31">
        <v>0.23794746930462643</v>
      </c>
      <c r="K38" s="31">
        <v>0.23399341915497118</v>
      </c>
      <c r="L38" s="31">
        <v>0.24194723129141971</v>
      </c>
      <c r="M38" s="54"/>
      <c r="N38" s="52">
        <v>81789</v>
      </c>
      <c r="O38" s="42">
        <v>3312400</v>
      </c>
      <c r="P38" s="31">
        <v>0.19620000000000001</v>
      </c>
      <c r="Q38" s="31">
        <v>0.1923</v>
      </c>
      <c r="R38" s="32">
        <v>0.20019999999999999</v>
      </c>
      <c r="S38" s="48"/>
      <c r="T38" s="49">
        <v>4.8999999999999998E-3</v>
      </c>
      <c r="U38" s="57" t="s">
        <v>125</v>
      </c>
      <c r="V38" s="36"/>
      <c r="W38" s="49">
        <v>-4.1799999999999997E-2</v>
      </c>
      <c r="X38" s="57" t="s">
        <v>114</v>
      </c>
      <c r="Y38"/>
    </row>
    <row r="39" spans="1:25" ht="15" x14ac:dyDescent="0.25">
      <c r="A39" s="26"/>
      <c r="B39" s="51"/>
      <c r="C39" s="41"/>
      <c r="D39" s="34"/>
      <c r="E39" s="34"/>
      <c r="F39" s="34"/>
      <c r="G39" s="55"/>
      <c r="H39" s="51"/>
      <c r="I39" s="41"/>
      <c r="J39" s="34"/>
      <c r="K39" s="34"/>
      <c r="L39" s="34"/>
      <c r="M39" s="55"/>
      <c r="N39" s="51"/>
      <c r="O39" s="41"/>
      <c r="P39" s="34"/>
      <c r="Q39" s="34"/>
      <c r="R39" s="35"/>
      <c r="S39" s="48"/>
      <c r="T39" s="33"/>
      <c r="U39" s="57"/>
      <c r="V39" s="36"/>
      <c r="W39" s="33"/>
      <c r="X39" s="57"/>
      <c r="Y39"/>
    </row>
    <row r="40" spans="1:25" ht="15" x14ac:dyDescent="0.25">
      <c r="A40" s="27" t="s">
        <v>64</v>
      </c>
      <c r="B40" s="51"/>
      <c r="C40" s="41"/>
      <c r="D40" s="34"/>
      <c r="E40" s="34"/>
      <c r="F40" s="34"/>
      <c r="G40" s="55"/>
      <c r="H40" s="51"/>
      <c r="I40" s="41"/>
      <c r="J40" s="34"/>
      <c r="K40" s="34"/>
      <c r="L40" s="34"/>
      <c r="M40" s="55"/>
      <c r="N40" s="51"/>
      <c r="O40" s="41"/>
      <c r="P40" s="34"/>
      <c r="Q40" s="34"/>
      <c r="R40" s="35"/>
      <c r="S40" s="48"/>
      <c r="T40" s="33"/>
      <c r="U40" s="57"/>
      <c r="V40" s="36"/>
      <c r="W40" s="33"/>
      <c r="X40" s="57"/>
      <c r="Y40"/>
    </row>
    <row r="41" spans="1:25" ht="15" x14ac:dyDescent="0.25">
      <c r="A41" s="26" t="s">
        <v>22</v>
      </c>
      <c r="B41" s="52">
        <v>32323</v>
      </c>
      <c r="C41" s="42">
        <v>1291600</v>
      </c>
      <c r="D41" s="31">
        <v>0.1394</v>
      </c>
      <c r="E41" s="31">
        <v>0.1336</v>
      </c>
      <c r="F41" s="31">
        <v>0.14530000000000001</v>
      </c>
      <c r="G41" s="54"/>
      <c r="H41" s="52">
        <v>30675</v>
      </c>
      <c r="I41" s="42">
        <v>1561800</v>
      </c>
      <c r="J41" s="31">
        <v>0.1653</v>
      </c>
      <c r="K41" s="31">
        <v>0.15939999999999999</v>
      </c>
      <c r="L41" s="31">
        <v>0.17150000000000001</v>
      </c>
      <c r="M41" s="54"/>
      <c r="N41" s="52">
        <v>30347</v>
      </c>
      <c r="O41" s="42">
        <v>1289100</v>
      </c>
      <c r="P41" s="31">
        <v>0.1358</v>
      </c>
      <c r="Q41" s="31">
        <v>0.13009999999999999</v>
      </c>
      <c r="R41" s="32">
        <v>0.14169999999999999</v>
      </c>
      <c r="S41" s="48"/>
      <c r="T41" s="49">
        <v>-3.5999999999999999E-3</v>
      </c>
      <c r="U41" s="57" t="s">
        <v>125</v>
      </c>
      <c r="V41" s="36"/>
      <c r="W41" s="49">
        <v>-2.9600000000000001E-2</v>
      </c>
      <c r="X41" s="57" t="s">
        <v>114</v>
      </c>
      <c r="Y41"/>
    </row>
    <row r="42" spans="1:25" ht="15" x14ac:dyDescent="0.25">
      <c r="A42" s="26" t="s">
        <v>23</v>
      </c>
      <c r="B42" s="52">
        <v>153440</v>
      </c>
      <c r="C42" s="42">
        <v>9188800</v>
      </c>
      <c r="D42" s="31">
        <v>0.26169999999999999</v>
      </c>
      <c r="E42" s="31">
        <v>0.25819999999999999</v>
      </c>
      <c r="F42" s="31">
        <v>0.26519999999999999</v>
      </c>
      <c r="G42" s="54"/>
      <c r="H42" s="52">
        <v>137414</v>
      </c>
      <c r="I42" s="42">
        <v>9870900</v>
      </c>
      <c r="J42" s="31">
        <v>0.27589999999999998</v>
      </c>
      <c r="K42" s="31">
        <v>0.27239999999999998</v>
      </c>
      <c r="L42" s="31">
        <v>0.27939999999999998</v>
      </c>
      <c r="M42" s="54"/>
      <c r="N42" s="52">
        <v>134337</v>
      </c>
      <c r="O42" s="42">
        <v>8438000</v>
      </c>
      <c r="P42" s="31">
        <v>0.2346</v>
      </c>
      <c r="Q42" s="31">
        <v>0.2311</v>
      </c>
      <c r="R42" s="32">
        <v>0.23799999999999999</v>
      </c>
      <c r="S42" s="48"/>
      <c r="T42" s="49">
        <v>-2.7099999999999999E-2</v>
      </c>
      <c r="U42" s="57" t="s">
        <v>114</v>
      </c>
      <c r="V42" s="36"/>
      <c r="W42" s="49">
        <v>-4.1300000000000003E-2</v>
      </c>
      <c r="X42" s="57" t="s">
        <v>114</v>
      </c>
      <c r="Y42"/>
    </row>
    <row r="43" spans="1:25" ht="15" x14ac:dyDescent="0.25">
      <c r="A43" s="26" t="s">
        <v>24</v>
      </c>
      <c r="B43" s="52">
        <v>7543</v>
      </c>
      <c r="C43" s="42" t="s">
        <v>126</v>
      </c>
      <c r="D43" s="31">
        <v>0.1845</v>
      </c>
      <c r="E43" s="31">
        <v>0.17050000000000001</v>
      </c>
      <c r="F43" s="31">
        <v>0.19939999999999999</v>
      </c>
      <c r="G43" s="54"/>
      <c r="H43" s="52">
        <v>7750</v>
      </c>
      <c r="I43" s="42" t="s">
        <v>126</v>
      </c>
      <c r="J43" s="31">
        <v>0.19689999999999999</v>
      </c>
      <c r="K43" s="31">
        <v>0.18410000000000001</v>
      </c>
      <c r="L43" s="31">
        <v>0.21029999999999999</v>
      </c>
      <c r="M43" s="54"/>
      <c r="N43" s="52">
        <v>8008</v>
      </c>
      <c r="O43" s="42" t="s">
        <v>126</v>
      </c>
      <c r="P43" s="31">
        <v>0.15670000000000001</v>
      </c>
      <c r="Q43" s="31">
        <v>0.14549999999999999</v>
      </c>
      <c r="R43" s="32">
        <v>0.1686</v>
      </c>
      <c r="S43" s="48"/>
      <c r="T43" s="49">
        <v>-2.7799999999999998E-2</v>
      </c>
      <c r="U43" s="57" t="s">
        <v>114</v>
      </c>
      <c r="V43" s="36"/>
      <c r="W43" s="49">
        <v>-4.02E-2</v>
      </c>
      <c r="X43" s="57" t="s">
        <v>114</v>
      </c>
      <c r="Y43"/>
    </row>
    <row r="44" spans="1:25" ht="15" x14ac:dyDescent="0.25">
      <c r="A44" s="26" t="s">
        <v>25</v>
      </c>
      <c r="B44" s="52">
        <v>8162</v>
      </c>
      <c r="C44" s="42" t="s">
        <v>126</v>
      </c>
      <c r="D44" s="31">
        <v>0.15329999999999999</v>
      </c>
      <c r="E44" s="31">
        <v>0.14199999999999999</v>
      </c>
      <c r="F44" s="31">
        <v>0.1653</v>
      </c>
      <c r="G44" s="54"/>
      <c r="H44" s="52">
        <v>7700</v>
      </c>
      <c r="I44" s="42" t="s">
        <v>126</v>
      </c>
      <c r="J44" s="31">
        <v>0.18160000000000001</v>
      </c>
      <c r="K44" s="31">
        <v>0.1701</v>
      </c>
      <c r="L44" s="31">
        <v>0.19370000000000001</v>
      </c>
      <c r="M44" s="54"/>
      <c r="N44" s="52">
        <v>7449</v>
      </c>
      <c r="O44" s="42" t="s">
        <v>126</v>
      </c>
      <c r="P44" s="31">
        <v>0.1502</v>
      </c>
      <c r="Q44" s="31">
        <v>0.13800000000000001</v>
      </c>
      <c r="R44" s="32">
        <v>0.1633</v>
      </c>
      <c r="S44" s="48"/>
      <c r="T44" s="49">
        <v>-3.0000000000000001E-3</v>
      </c>
      <c r="U44" s="57" t="s">
        <v>125</v>
      </c>
      <c r="V44" s="36"/>
      <c r="W44" s="49">
        <v>-3.1399999999999997E-2</v>
      </c>
      <c r="X44" s="57" t="s">
        <v>114</v>
      </c>
      <c r="Y44"/>
    </row>
    <row r="45" spans="1:25" ht="15" x14ac:dyDescent="0.25">
      <c r="A45" s="26" t="s">
        <v>26</v>
      </c>
      <c r="B45" s="52">
        <v>15634</v>
      </c>
      <c r="C45" s="42" t="s">
        <v>126</v>
      </c>
      <c r="D45" s="31">
        <v>0.106</v>
      </c>
      <c r="E45" s="31">
        <v>9.9099999999999994E-2</v>
      </c>
      <c r="F45" s="31">
        <v>0.1133</v>
      </c>
      <c r="G45" s="54"/>
      <c r="H45" s="52">
        <v>14202</v>
      </c>
      <c r="I45" s="42" t="s">
        <v>126</v>
      </c>
      <c r="J45" s="31">
        <v>0.12889999999999999</v>
      </c>
      <c r="K45" s="31">
        <v>0.1215</v>
      </c>
      <c r="L45" s="31">
        <v>0.1368</v>
      </c>
      <c r="M45" s="54"/>
      <c r="N45" s="52">
        <v>13879</v>
      </c>
      <c r="O45" s="42" t="s">
        <v>126</v>
      </c>
      <c r="P45" s="31">
        <v>0.1095</v>
      </c>
      <c r="Q45" s="31">
        <v>0.10199999999999999</v>
      </c>
      <c r="R45" s="32">
        <v>0.1174</v>
      </c>
      <c r="S45" s="48"/>
      <c r="T45" s="49">
        <v>3.5000000000000001E-3</v>
      </c>
      <c r="U45" s="57" t="s">
        <v>125</v>
      </c>
      <c r="V45" s="36"/>
      <c r="W45" s="49">
        <v>-1.95E-2</v>
      </c>
      <c r="X45" s="57" t="s">
        <v>114</v>
      </c>
      <c r="Y45"/>
    </row>
    <row r="46" spans="1:25" ht="15" x14ac:dyDescent="0.25">
      <c r="A46" s="26"/>
      <c r="B46" s="51"/>
      <c r="C46" s="41"/>
      <c r="D46" s="34"/>
      <c r="E46" s="34"/>
      <c r="F46" s="34"/>
      <c r="G46" s="55"/>
      <c r="H46" s="51"/>
      <c r="I46" s="41"/>
      <c r="J46" s="34"/>
      <c r="K46" s="34"/>
      <c r="L46" s="34"/>
      <c r="M46" s="55"/>
      <c r="N46" s="51"/>
      <c r="O46" s="41"/>
      <c r="P46" s="34"/>
      <c r="Q46" s="34"/>
      <c r="R46" s="35"/>
      <c r="S46" s="48"/>
      <c r="T46" s="33"/>
      <c r="U46" s="57"/>
      <c r="V46" s="36"/>
      <c r="W46" s="33"/>
      <c r="X46" s="57"/>
      <c r="Y46"/>
    </row>
    <row r="47" spans="1:25" ht="15" x14ac:dyDescent="0.25">
      <c r="A47" s="27" t="s">
        <v>65</v>
      </c>
      <c r="B47" s="51"/>
      <c r="C47" s="41"/>
      <c r="D47" s="34"/>
      <c r="E47" s="34"/>
      <c r="F47" s="34"/>
      <c r="G47" s="55"/>
      <c r="H47" s="51"/>
      <c r="I47" s="41"/>
      <c r="J47" s="34"/>
      <c r="K47" s="34"/>
      <c r="L47" s="34"/>
      <c r="M47" s="55"/>
      <c r="N47" s="51"/>
      <c r="O47" s="41"/>
      <c r="P47" s="34"/>
      <c r="Q47" s="34"/>
      <c r="R47" s="35"/>
      <c r="S47" s="48"/>
      <c r="T47" s="33"/>
      <c r="U47" s="57"/>
      <c r="V47" s="36"/>
      <c r="W47" s="33"/>
      <c r="X47" s="57"/>
      <c r="Y47"/>
    </row>
    <row r="48" spans="1:25" ht="15" x14ac:dyDescent="0.25">
      <c r="A48" s="26" t="s">
        <v>27</v>
      </c>
      <c r="B48" s="52">
        <v>166149</v>
      </c>
      <c r="C48" s="42">
        <v>9433900</v>
      </c>
      <c r="D48" s="31">
        <v>0.25819999999999999</v>
      </c>
      <c r="E48" s="31">
        <v>0.25490000000000002</v>
      </c>
      <c r="F48" s="31">
        <v>0.26150000000000001</v>
      </c>
      <c r="G48" s="54"/>
      <c r="H48" s="52">
        <v>148379</v>
      </c>
      <c r="I48" s="42">
        <v>10414200</v>
      </c>
      <c r="J48" s="31">
        <v>0.2797</v>
      </c>
      <c r="K48" s="31">
        <v>0.27629999999999999</v>
      </c>
      <c r="L48" s="31">
        <v>0.28299999999999997</v>
      </c>
      <c r="M48" s="54"/>
      <c r="N48" s="52">
        <v>144737</v>
      </c>
      <c r="O48" s="42">
        <v>8939700</v>
      </c>
      <c r="P48" s="31">
        <v>0.23880000000000001</v>
      </c>
      <c r="Q48" s="31">
        <v>0.2354</v>
      </c>
      <c r="R48" s="32">
        <v>0.2422</v>
      </c>
      <c r="S48" s="48"/>
      <c r="T48" s="49">
        <v>-1.9400000000000001E-2</v>
      </c>
      <c r="U48" s="57" t="s">
        <v>114</v>
      </c>
      <c r="V48" s="36"/>
      <c r="W48" s="49">
        <v>-4.0899999999999999E-2</v>
      </c>
      <c r="X48" s="57" t="s">
        <v>114</v>
      </c>
      <c r="Y48"/>
    </row>
    <row r="49" spans="1:25" ht="15" x14ac:dyDescent="0.25">
      <c r="A49" s="26" t="s">
        <v>28</v>
      </c>
      <c r="B49" s="52">
        <v>9840</v>
      </c>
      <c r="C49" s="42">
        <v>407800</v>
      </c>
      <c r="D49" s="31">
        <v>0.192</v>
      </c>
      <c r="E49" s="31">
        <v>0.1804</v>
      </c>
      <c r="F49" s="31">
        <v>0.2041</v>
      </c>
      <c r="G49" s="54"/>
      <c r="H49" s="52">
        <v>9531</v>
      </c>
      <c r="I49" s="42">
        <v>418400</v>
      </c>
      <c r="J49" s="31">
        <v>0.1933</v>
      </c>
      <c r="K49" s="31">
        <v>0.18210000000000001</v>
      </c>
      <c r="L49" s="31">
        <v>0.20499999999999999</v>
      </c>
      <c r="M49" s="54"/>
      <c r="N49" s="52">
        <v>9492</v>
      </c>
      <c r="O49" s="42">
        <v>324900</v>
      </c>
      <c r="P49" s="31">
        <v>0.14929999999999999</v>
      </c>
      <c r="Q49" s="31">
        <v>0.13919999999999999</v>
      </c>
      <c r="R49" s="32">
        <v>0.16</v>
      </c>
      <c r="S49" s="48"/>
      <c r="T49" s="49">
        <v>-4.2700000000000002E-2</v>
      </c>
      <c r="U49" s="57" t="s">
        <v>114</v>
      </c>
      <c r="V49" s="36"/>
      <c r="W49" s="49">
        <v>-4.3999999999999997E-2</v>
      </c>
      <c r="X49" s="57" t="s">
        <v>114</v>
      </c>
      <c r="Y49"/>
    </row>
    <row r="50" spans="1:25" ht="15" x14ac:dyDescent="0.25">
      <c r="A50" s="26" t="s">
        <v>104</v>
      </c>
      <c r="B50" s="52">
        <v>7896</v>
      </c>
      <c r="C50" s="42">
        <v>299300</v>
      </c>
      <c r="D50" s="31">
        <v>0.1038</v>
      </c>
      <c r="E50" s="31">
        <v>9.4E-2</v>
      </c>
      <c r="F50" s="31">
        <v>0.1145</v>
      </c>
      <c r="G50" s="54"/>
      <c r="H50" s="52">
        <v>7218</v>
      </c>
      <c r="I50" s="42">
        <v>325500</v>
      </c>
      <c r="J50" s="31">
        <v>0.1108</v>
      </c>
      <c r="K50" s="31">
        <v>0.1009</v>
      </c>
      <c r="L50" s="31">
        <v>0.1215</v>
      </c>
      <c r="M50" s="54"/>
      <c r="N50" s="52">
        <v>7733</v>
      </c>
      <c r="O50" s="42">
        <v>249600</v>
      </c>
      <c r="P50" s="31">
        <v>8.4500000000000006E-2</v>
      </c>
      <c r="Q50" s="31">
        <v>7.6300000000000007E-2</v>
      </c>
      <c r="R50" s="32">
        <v>9.3600000000000003E-2</v>
      </c>
      <c r="S50" s="48"/>
      <c r="T50" s="49">
        <v>-1.9300000000000001E-2</v>
      </c>
      <c r="U50" s="57" t="s">
        <v>114</v>
      </c>
      <c r="V50" s="36"/>
      <c r="W50" s="49">
        <v>-2.63E-2</v>
      </c>
      <c r="X50" s="57" t="s">
        <v>114</v>
      </c>
      <c r="Y50"/>
    </row>
    <row r="51" spans="1:25" ht="15" x14ac:dyDescent="0.25">
      <c r="A51" s="26" t="s">
        <v>29</v>
      </c>
      <c r="B51" s="52">
        <v>2876</v>
      </c>
      <c r="C51" s="42">
        <v>202800</v>
      </c>
      <c r="D51" s="31">
        <v>0.1464</v>
      </c>
      <c r="E51" s="31">
        <v>0.127</v>
      </c>
      <c r="F51" s="31">
        <v>0.1681</v>
      </c>
      <c r="G51" s="54"/>
      <c r="H51" s="52">
        <v>2456</v>
      </c>
      <c r="I51" s="42">
        <v>250300</v>
      </c>
      <c r="J51" s="31">
        <v>0.17730000000000001</v>
      </c>
      <c r="K51" s="31">
        <v>0.1555</v>
      </c>
      <c r="L51" s="31">
        <v>0.20150000000000001</v>
      </c>
      <c r="M51" s="54"/>
      <c r="N51" s="52">
        <v>2602</v>
      </c>
      <c r="O51" s="42">
        <v>171200</v>
      </c>
      <c r="P51" s="31">
        <v>0.1206</v>
      </c>
      <c r="Q51" s="31">
        <v>0.1038</v>
      </c>
      <c r="R51" s="32">
        <v>0.13969999999999999</v>
      </c>
      <c r="S51" s="48"/>
      <c r="T51" s="49">
        <v>-2.58E-2</v>
      </c>
      <c r="U51" s="57" t="s">
        <v>125</v>
      </c>
      <c r="V51" s="36"/>
      <c r="W51" s="49">
        <v>-5.67E-2</v>
      </c>
      <c r="X51" s="57" t="s">
        <v>114</v>
      </c>
      <c r="Y51"/>
    </row>
    <row r="52" spans="1:25" ht="15" x14ac:dyDescent="0.25">
      <c r="A52" s="26" t="s">
        <v>30</v>
      </c>
      <c r="B52" s="52">
        <v>1051</v>
      </c>
      <c r="C52" s="42">
        <v>37000</v>
      </c>
      <c r="D52" s="31">
        <v>0.10829999999999999</v>
      </c>
      <c r="E52" s="31">
        <v>8.3400000000000002E-2</v>
      </c>
      <c r="F52" s="31">
        <v>0.1396</v>
      </c>
      <c r="G52" s="54"/>
      <c r="H52" s="52">
        <v>970</v>
      </c>
      <c r="I52" s="42">
        <v>40300</v>
      </c>
      <c r="J52" s="31">
        <v>0.1158</v>
      </c>
      <c r="K52" s="31">
        <v>8.8200000000000001E-2</v>
      </c>
      <c r="L52" s="31">
        <v>0.15060000000000001</v>
      </c>
      <c r="M52" s="54"/>
      <c r="N52" s="52">
        <v>1020</v>
      </c>
      <c r="O52" s="42">
        <v>32200</v>
      </c>
      <c r="P52" s="31">
        <v>9.1999999999999998E-2</v>
      </c>
      <c r="Q52" s="31">
        <v>7.0499999999999993E-2</v>
      </c>
      <c r="R52" s="32">
        <v>0.1193</v>
      </c>
      <c r="S52" s="48"/>
      <c r="T52" s="49">
        <v>-1.6299999999999999E-2</v>
      </c>
      <c r="U52" s="57" t="s">
        <v>125</v>
      </c>
      <c r="V52" s="36"/>
      <c r="W52" s="49">
        <v>-2.3800000000000002E-2</v>
      </c>
      <c r="X52" s="57" t="s">
        <v>125</v>
      </c>
      <c r="Y52"/>
    </row>
    <row r="53" spans="1:25" ht="15" x14ac:dyDescent="0.25">
      <c r="A53" s="26" t="s">
        <v>31</v>
      </c>
      <c r="B53" s="52">
        <v>1969</v>
      </c>
      <c r="C53" s="42">
        <v>150700</v>
      </c>
      <c r="D53" s="31">
        <v>0.22320000000000001</v>
      </c>
      <c r="E53" s="31">
        <v>0.19570000000000001</v>
      </c>
      <c r="F53" s="31">
        <v>0.25340000000000001</v>
      </c>
      <c r="G53" s="54"/>
      <c r="H53" s="52">
        <v>2141</v>
      </c>
      <c r="I53" s="42">
        <v>144300</v>
      </c>
      <c r="J53" s="31">
        <v>0.20960000000000001</v>
      </c>
      <c r="K53" s="31">
        <v>0.18559999999999999</v>
      </c>
      <c r="L53" s="31">
        <v>0.2359</v>
      </c>
      <c r="M53" s="54"/>
      <c r="N53" s="52">
        <v>2169</v>
      </c>
      <c r="O53" s="42">
        <v>142900</v>
      </c>
      <c r="P53" s="31">
        <v>0.20649999999999999</v>
      </c>
      <c r="Q53" s="31">
        <v>0.18079999999999999</v>
      </c>
      <c r="R53" s="32">
        <v>0.23480000000000001</v>
      </c>
      <c r="S53" s="48"/>
      <c r="T53" s="49">
        <v>-1.67E-2</v>
      </c>
      <c r="U53" s="57" t="s">
        <v>125</v>
      </c>
      <c r="V53" s="36"/>
      <c r="W53" s="49">
        <v>-3.0999999999999999E-3</v>
      </c>
      <c r="X53" s="57" t="s">
        <v>125</v>
      </c>
      <c r="Y53"/>
    </row>
    <row r="54" spans="1:25" ht="15" x14ac:dyDescent="0.25">
      <c r="A54" s="26" t="s">
        <v>32</v>
      </c>
      <c r="B54" s="52">
        <v>1493</v>
      </c>
      <c r="C54" s="42">
        <v>66100</v>
      </c>
      <c r="D54" s="31">
        <v>0.1532</v>
      </c>
      <c r="E54" s="31">
        <v>0.12529999999999999</v>
      </c>
      <c r="F54" s="31">
        <v>0.186</v>
      </c>
      <c r="G54" s="54"/>
      <c r="H54" s="52">
        <v>1282</v>
      </c>
      <c r="I54" s="42">
        <v>62200</v>
      </c>
      <c r="J54" s="31">
        <v>0.14130000000000001</v>
      </c>
      <c r="K54" s="31">
        <v>0.1168</v>
      </c>
      <c r="L54" s="31">
        <v>0.1699</v>
      </c>
      <c r="M54" s="54"/>
      <c r="N54" s="52">
        <v>1396</v>
      </c>
      <c r="O54" s="42">
        <v>48500</v>
      </c>
      <c r="P54" s="31">
        <v>0.1096</v>
      </c>
      <c r="Q54" s="31">
        <v>8.4699999999999998E-2</v>
      </c>
      <c r="R54" s="32">
        <v>0.14080000000000001</v>
      </c>
      <c r="S54" s="48"/>
      <c r="T54" s="49">
        <v>-4.36E-2</v>
      </c>
      <c r="U54" s="57" t="s">
        <v>114</v>
      </c>
      <c r="V54" s="36"/>
      <c r="W54" s="49">
        <v>-3.1699999999999999E-2</v>
      </c>
      <c r="X54" s="57" t="s">
        <v>125</v>
      </c>
      <c r="Y54"/>
    </row>
    <row r="55" spans="1:25" ht="15" x14ac:dyDescent="0.25">
      <c r="A55" s="26"/>
      <c r="B55" s="51"/>
      <c r="C55" s="41"/>
      <c r="D55" s="34"/>
      <c r="E55" s="34"/>
      <c r="F55" s="34"/>
      <c r="G55" s="55"/>
      <c r="H55" s="51"/>
      <c r="I55" s="41"/>
      <c r="J55" s="34"/>
      <c r="K55" s="34"/>
      <c r="L55" s="34"/>
      <c r="M55" s="55"/>
      <c r="N55" s="51"/>
      <c r="O55" s="41"/>
      <c r="P55" s="34"/>
      <c r="Q55" s="34"/>
      <c r="R55" s="35"/>
      <c r="S55" s="48"/>
      <c r="T55" s="33"/>
      <c r="U55" s="57"/>
      <c r="V55" s="36"/>
      <c r="W55" s="33"/>
      <c r="X55" s="57"/>
      <c r="Y55"/>
    </row>
    <row r="56" spans="1:25" ht="15" x14ac:dyDescent="0.25">
      <c r="A56" s="27" t="s">
        <v>108</v>
      </c>
      <c r="B56" s="51"/>
      <c r="C56" s="41"/>
      <c r="D56" s="34"/>
      <c r="E56" s="34"/>
      <c r="F56" s="34"/>
      <c r="G56" s="55"/>
      <c r="H56" s="51"/>
      <c r="I56" s="41"/>
      <c r="J56" s="34"/>
      <c r="K56" s="34"/>
      <c r="L56" s="34"/>
      <c r="M56" s="55"/>
      <c r="N56" s="51"/>
      <c r="O56" s="41"/>
      <c r="P56" s="34"/>
      <c r="Q56" s="34"/>
      <c r="R56" s="35"/>
      <c r="S56" s="48"/>
      <c r="T56" s="33"/>
      <c r="U56" s="57"/>
      <c r="V56" s="36"/>
      <c r="W56" s="33"/>
      <c r="X56" s="57"/>
      <c r="Y56"/>
    </row>
    <row r="57" spans="1:25" ht="15" x14ac:dyDescent="0.25">
      <c r="A57" s="26" t="s">
        <v>92</v>
      </c>
      <c r="B57" s="52">
        <v>73368</v>
      </c>
      <c r="C57" s="42">
        <v>6542200</v>
      </c>
      <c r="D57" s="31">
        <v>0.36649999999999999</v>
      </c>
      <c r="E57" s="31">
        <v>0.36099999999999999</v>
      </c>
      <c r="F57" s="31">
        <v>0.37209999999999999</v>
      </c>
      <c r="G57" s="54"/>
      <c r="H57" s="52">
        <v>66067</v>
      </c>
      <c r="I57" s="42">
        <v>6964900</v>
      </c>
      <c r="J57" s="31">
        <v>0.3821</v>
      </c>
      <c r="K57" s="31">
        <v>0.37659999999999999</v>
      </c>
      <c r="L57" s="31">
        <v>0.3876</v>
      </c>
      <c r="M57" s="54"/>
      <c r="N57" s="52">
        <v>64760</v>
      </c>
      <c r="O57" s="42">
        <v>6210100</v>
      </c>
      <c r="P57" s="31">
        <v>0.33879999999999999</v>
      </c>
      <c r="Q57" s="31">
        <v>0.3332</v>
      </c>
      <c r="R57" s="32">
        <v>0.34449999999999997</v>
      </c>
      <c r="S57" s="48"/>
      <c r="T57" s="49">
        <v>-2.7699999999999999E-2</v>
      </c>
      <c r="U57" s="57" t="s">
        <v>114</v>
      </c>
      <c r="V57" s="36"/>
      <c r="W57" s="49">
        <v>-4.3299999999999998E-2</v>
      </c>
      <c r="X57" s="57" t="s">
        <v>114</v>
      </c>
      <c r="Y57"/>
    </row>
    <row r="58" spans="1:25" ht="15" x14ac:dyDescent="0.25">
      <c r="A58" s="26" t="s">
        <v>93</v>
      </c>
      <c r="B58" s="52">
        <v>3970</v>
      </c>
      <c r="C58" s="42">
        <v>247400</v>
      </c>
      <c r="D58" s="31">
        <v>0.248</v>
      </c>
      <c r="E58" s="31">
        <v>0.2283</v>
      </c>
      <c r="F58" s="31">
        <v>0.26879999999999998</v>
      </c>
      <c r="G58" s="54"/>
      <c r="H58" s="52">
        <v>3838</v>
      </c>
      <c r="I58" s="42">
        <v>255300</v>
      </c>
      <c r="J58" s="31">
        <v>0.2505</v>
      </c>
      <c r="K58" s="31">
        <v>0.23150000000000001</v>
      </c>
      <c r="L58" s="31">
        <v>0.27060000000000001</v>
      </c>
      <c r="M58" s="54"/>
      <c r="N58" s="52">
        <v>3795</v>
      </c>
      <c r="O58" s="42">
        <v>208300</v>
      </c>
      <c r="P58" s="31">
        <v>0.2034</v>
      </c>
      <c r="Q58" s="31">
        <v>0.18590000000000001</v>
      </c>
      <c r="R58" s="32">
        <v>0.222</v>
      </c>
      <c r="S58" s="48"/>
      <c r="T58" s="49">
        <v>-4.4699999999999997E-2</v>
      </c>
      <c r="U58" s="57" t="s">
        <v>114</v>
      </c>
      <c r="V58" s="36"/>
      <c r="W58" s="49">
        <v>-4.7199999999999999E-2</v>
      </c>
      <c r="X58" s="57" t="s">
        <v>114</v>
      </c>
      <c r="Y58"/>
    </row>
    <row r="59" spans="1:25" ht="15" x14ac:dyDescent="0.25">
      <c r="A59" s="26" t="s">
        <v>106</v>
      </c>
      <c r="B59" s="52">
        <v>3739</v>
      </c>
      <c r="C59" s="42">
        <v>220400</v>
      </c>
      <c r="D59" s="31">
        <v>0.15110000000000001</v>
      </c>
      <c r="E59" s="31">
        <v>0.13489999999999999</v>
      </c>
      <c r="F59" s="31">
        <v>0.16900000000000001</v>
      </c>
      <c r="G59" s="54"/>
      <c r="H59" s="52">
        <v>3378</v>
      </c>
      <c r="I59" s="42">
        <v>241300</v>
      </c>
      <c r="J59" s="31">
        <v>0.16200000000000001</v>
      </c>
      <c r="K59" s="31">
        <v>0.14560000000000001</v>
      </c>
      <c r="L59" s="31">
        <v>0.1799</v>
      </c>
      <c r="M59" s="54"/>
      <c r="N59" s="52">
        <v>3743</v>
      </c>
      <c r="O59" s="42">
        <v>184500</v>
      </c>
      <c r="P59" s="31">
        <v>0.1232</v>
      </c>
      <c r="Q59" s="31">
        <v>0.10970000000000001</v>
      </c>
      <c r="R59" s="32">
        <v>0.1381</v>
      </c>
      <c r="S59" s="48"/>
      <c r="T59" s="49">
        <v>-2.7900000000000001E-2</v>
      </c>
      <c r="U59" s="57" t="s">
        <v>114</v>
      </c>
      <c r="V59" s="36"/>
      <c r="W59" s="49">
        <v>-3.8800000000000001E-2</v>
      </c>
      <c r="X59" s="57" t="s">
        <v>114</v>
      </c>
      <c r="Y59"/>
    </row>
    <row r="60" spans="1:25" ht="15" x14ac:dyDescent="0.25">
      <c r="A60" s="26" t="s">
        <v>94</v>
      </c>
      <c r="B60" s="52">
        <v>1133</v>
      </c>
      <c r="C60" s="42">
        <v>152100</v>
      </c>
      <c r="D60" s="31">
        <v>0.23180000000000001</v>
      </c>
      <c r="E60" s="31">
        <v>0.1953</v>
      </c>
      <c r="F60" s="31">
        <v>0.27289999999999998</v>
      </c>
      <c r="G60" s="54"/>
      <c r="H60" s="52">
        <v>980</v>
      </c>
      <c r="I60" s="42">
        <v>182300</v>
      </c>
      <c r="J60" s="31">
        <v>0.27210000000000001</v>
      </c>
      <c r="K60" s="31">
        <v>0.23269999999999999</v>
      </c>
      <c r="L60" s="31">
        <v>0.31530000000000002</v>
      </c>
      <c r="M60" s="54"/>
      <c r="N60" s="52">
        <v>1018</v>
      </c>
      <c r="O60" s="42">
        <v>118200</v>
      </c>
      <c r="P60" s="31">
        <v>0.1754</v>
      </c>
      <c r="Q60" s="31">
        <v>0.1447</v>
      </c>
      <c r="R60" s="32">
        <v>0.21099999999999999</v>
      </c>
      <c r="S60" s="48"/>
      <c r="T60" s="49">
        <v>-5.6500000000000002E-2</v>
      </c>
      <c r="U60" s="57" t="s">
        <v>114</v>
      </c>
      <c r="V60" s="36"/>
      <c r="W60" s="49">
        <v>-9.6699999999999994E-2</v>
      </c>
      <c r="X60" s="57" t="s">
        <v>114</v>
      </c>
      <c r="Y60"/>
    </row>
    <row r="61" spans="1:25" ht="15" x14ac:dyDescent="0.25">
      <c r="A61" s="26" t="s">
        <v>95</v>
      </c>
      <c r="B61" s="52">
        <v>434</v>
      </c>
      <c r="C61" s="42">
        <v>21100</v>
      </c>
      <c r="D61" s="31">
        <v>0.13139999999999999</v>
      </c>
      <c r="E61" s="31">
        <v>9.11E-2</v>
      </c>
      <c r="F61" s="31">
        <v>0.18579999999999999</v>
      </c>
      <c r="G61" s="54"/>
      <c r="H61" s="52">
        <v>384</v>
      </c>
      <c r="I61" s="42">
        <v>26700</v>
      </c>
      <c r="J61" s="31">
        <v>0.16309999999999999</v>
      </c>
      <c r="K61" s="31">
        <v>0.1139</v>
      </c>
      <c r="L61" s="31">
        <v>0.22800000000000001</v>
      </c>
      <c r="M61" s="54"/>
      <c r="N61" s="52">
        <v>387</v>
      </c>
      <c r="O61" s="42">
        <v>16500</v>
      </c>
      <c r="P61" s="31">
        <v>0.10009999999999999</v>
      </c>
      <c r="Q61" s="31">
        <v>6.6500000000000004E-2</v>
      </c>
      <c r="R61" s="32">
        <v>0.14810000000000001</v>
      </c>
      <c r="S61" s="48"/>
      <c r="T61" s="49">
        <v>-3.1300000000000001E-2</v>
      </c>
      <c r="U61" s="57" t="s">
        <v>125</v>
      </c>
      <c r="V61" s="36"/>
      <c r="W61" s="49">
        <v>-6.2899999999999998E-2</v>
      </c>
      <c r="X61" s="57" t="s">
        <v>125</v>
      </c>
      <c r="Y61"/>
    </row>
    <row r="62" spans="1:25" ht="15" x14ac:dyDescent="0.25">
      <c r="A62" s="26" t="s">
        <v>96</v>
      </c>
      <c r="B62" s="52">
        <v>769</v>
      </c>
      <c r="C62" s="42">
        <v>108500</v>
      </c>
      <c r="D62" s="31">
        <v>0.32569999999999999</v>
      </c>
      <c r="E62" s="31">
        <v>0.2777</v>
      </c>
      <c r="F62" s="31">
        <v>0.37759999999999999</v>
      </c>
      <c r="G62" s="54"/>
      <c r="H62" s="52">
        <v>781</v>
      </c>
      <c r="I62" s="42">
        <v>103300</v>
      </c>
      <c r="J62" s="31">
        <v>0.30359999999999998</v>
      </c>
      <c r="K62" s="31">
        <v>0.26040000000000002</v>
      </c>
      <c r="L62" s="31">
        <v>0.35049999999999998</v>
      </c>
      <c r="M62" s="54"/>
      <c r="N62" s="52">
        <v>856</v>
      </c>
      <c r="O62" s="42">
        <v>103200</v>
      </c>
      <c r="P62" s="31">
        <v>0.30159999999999998</v>
      </c>
      <c r="Q62" s="31">
        <v>0.25590000000000002</v>
      </c>
      <c r="R62" s="32">
        <v>0.35170000000000001</v>
      </c>
      <c r="S62" s="48"/>
      <c r="T62" s="49">
        <v>-2.41E-2</v>
      </c>
      <c r="U62" s="57" t="s">
        <v>125</v>
      </c>
      <c r="V62" s="36"/>
      <c r="W62" s="49">
        <v>-2E-3</v>
      </c>
      <c r="X62" s="57" t="s">
        <v>125</v>
      </c>
      <c r="Y62"/>
    </row>
    <row r="63" spans="1:25" ht="15" x14ac:dyDescent="0.25">
      <c r="A63" s="26" t="s">
        <v>97</v>
      </c>
      <c r="B63" s="52">
        <v>659</v>
      </c>
      <c r="C63" s="42">
        <v>53000</v>
      </c>
      <c r="D63" s="31">
        <v>0.21640000000000001</v>
      </c>
      <c r="E63" s="31">
        <v>0.1731</v>
      </c>
      <c r="F63" s="31">
        <v>0.26700000000000002</v>
      </c>
      <c r="G63" s="54"/>
      <c r="H63" s="52">
        <v>550</v>
      </c>
      <c r="I63" s="42">
        <v>47100</v>
      </c>
      <c r="J63" s="31">
        <v>0.18840000000000001</v>
      </c>
      <c r="K63" s="31">
        <v>0.14749999999999999</v>
      </c>
      <c r="L63" s="31">
        <v>0.23749999999999999</v>
      </c>
      <c r="M63" s="54"/>
      <c r="N63" s="52">
        <v>628</v>
      </c>
      <c r="O63" s="42">
        <v>34100</v>
      </c>
      <c r="P63" s="31">
        <v>0.13550000000000001</v>
      </c>
      <c r="Q63" s="31">
        <v>9.7199999999999995E-2</v>
      </c>
      <c r="R63" s="32">
        <v>0.18579999999999999</v>
      </c>
      <c r="S63" s="48"/>
      <c r="T63" s="49">
        <v>-8.09E-2</v>
      </c>
      <c r="U63" s="57" t="s">
        <v>114</v>
      </c>
      <c r="V63" s="36"/>
      <c r="W63" s="49">
        <v>-5.2900000000000003E-2</v>
      </c>
      <c r="X63" s="57" t="s">
        <v>125</v>
      </c>
      <c r="Y63"/>
    </row>
    <row r="64" spans="1:25" ht="15" x14ac:dyDescent="0.25">
      <c r="A64" s="26" t="s">
        <v>98</v>
      </c>
      <c r="B64" s="52">
        <v>92475</v>
      </c>
      <c r="C64" s="42">
        <v>2949100</v>
      </c>
      <c r="D64" s="31">
        <v>0.1578</v>
      </c>
      <c r="E64" s="31">
        <v>0.15429999999999999</v>
      </c>
      <c r="F64" s="31">
        <v>0.1613</v>
      </c>
      <c r="G64" s="54"/>
      <c r="H64" s="52">
        <v>81968</v>
      </c>
      <c r="I64" s="42">
        <v>3486400</v>
      </c>
      <c r="J64" s="31">
        <v>0.18340000000000001</v>
      </c>
      <c r="K64" s="31">
        <v>0.1797</v>
      </c>
      <c r="L64" s="31">
        <v>0.18720000000000001</v>
      </c>
      <c r="M64" s="54"/>
      <c r="N64" s="52">
        <v>79529</v>
      </c>
      <c r="O64" s="42">
        <v>2796000</v>
      </c>
      <c r="P64" s="31">
        <v>0.14630000000000001</v>
      </c>
      <c r="Q64" s="31">
        <v>0.14280000000000001</v>
      </c>
      <c r="R64" s="32">
        <v>0.14990000000000001</v>
      </c>
      <c r="S64" s="48"/>
      <c r="T64" s="49">
        <v>-1.15E-2</v>
      </c>
      <c r="U64" s="57" t="s">
        <v>114</v>
      </c>
      <c r="V64" s="36"/>
      <c r="W64" s="49">
        <v>-3.7100000000000001E-2</v>
      </c>
      <c r="X64" s="57" t="s">
        <v>114</v>
      </c>
      <c r="Y64"/>
    </row>
    <row r="65" spans="1:25" ht="15" x14ac:dyDescent="0.25">
      <c r="A65" s="26" t="s">
        <v>99</v>
      </c>
      <c r="B65" s="52">
        <v>5863</v>
      </c>
      <c r="C65" s="42">
        <v>158400</v>
      </c>
      <c r="D65" s="31">
        <v>0.1406</v>
      </c>
      <c r="E65" s="31">
        <v>0.1283</v>
      </c>
      <c r="F65" s="31">
        <v>0.15390000000000001</v>
      </c>
      <c r="G65" s="54"/>
      <c r="H65" s="52">
        <v>5650</v>
      </c>
      <c r="I65" s="42">
        <v>160300</v>
      </c>
      <c r="J65" s="31">
        <v>0.14000000000000001</v>
      </c>
      <c r="K65" s="31">
        <v>0.12790000000000001</v>
      </c>
      <c r="L65" s="31">
        <v>0.153</v>
      </c>
      <c r="M65" s="54"/>
      <c r="N65" s="52">
        <v>5654</v>
      </c>
      <c r="O65" s="42">
        <v>116600</v>
      </c>
      <c r="P65" s="31">
        <v>0.1013</v>
      </c>
      <c r="Q65" s="31">
        <v>9.0800000000000006E-2</v>
      </c>
      <c r="R65" s="32">
        <v>0.1128</v>
      </c>
      <c r="S65" s="48"/>
      <c r="T65" s="49">
        <v>-3.9300000000000002E-2</v>
      </c>
      <c r="U65" s="57" t="s">
        <v>114</v>
      </c>
      <c r="V65" s="36"/>
      <c r="W65" s="49">
        <v>-3.8699999999999998E-2</v>
      </c>
      <c r="X65" s="57" t="s">
        <v>114</v>
      </c>
      <c r="Y65"/>
    </row>
    <row r="66" spans="1:25" ht="15" x14ac:dyDescent="0.25">
      <c r="A66" s="26" t="s">
        <v>105</v>
      </c>
      <c r="B66" s="52">
        <v>4143</v>
      </c>
      <c r="C66" s="42">
        <v>64800</v>
      </c>
      <c r="D66" s="31">
        <v>4.5499999999999999E-2</v>
      </c>
      <c r="E66" s="31">
        <v>3.7699999999999997E-2</v>
      </c>
      <c r="F66" s="31">
        <v>5.4699999999999999E-2</v>
      </c>
      <c r="G66" s="54"/>
      <c r="H66" s="52">
        <v>3808</v>
      </c>
      <c r="I66" s="42">
        <v>72700</v>
      </c>
      <c r="J66" s="31">
        <v>5.0200000000000002E-2</v>
      </c>
      <c r="K66" s="31">
        <v>4.2200000000000001E-2</v>
      </c>
      <c r="L66" s="31">
        <v>5.9700000000000003E-2</v>
      </c>
      <c r="M66" s="54"/>
      <c r="N66" s="52">
        <v>3967</v>
      </c>
      <c r="O66" s="42">
        <v>51900</v>
      </c>
      <c r="P66" s="31">
        <v>3.56E-2</v>
      </c>
      <c r="Q66" s="31">
        <v>2.9000000000000001E-2</v>
      </c>
      <c r="R66" s="32">
        <v>4.3799999999999999E-2</v>
      </c>
      <c r="S66" s="48"/>
      <c r="T66" s="49">
        <v>-9.7999999999999997E-3</v>
      </c>
      <c r="U66" s="57" t="s">
        <v>125</v>
      </c>
      <c r="V66" s="36"/>
      <c r="W66" s="49">
        <v>-1.46E-2</v>
      </c>
      <c r="X66" s="57" t="s">
        <v>114</v>
      </c>
      <c r="Y66"/>
    </row>
    <row r="67" spans="1:25" ht="15" x14ac:dyDescent="0.25">
      <c r="A67" s="26" t="s">
        <v>100</v>
      </c>
      <c r="B67" s="52">
        <v>1733</v>
      </c>
      <c r="C67" s="42">
        <v>52500</v>
      </c>
      <c r="D67" s="31">
        <v>7.1999999999999995E-2</v>
      </c>
      <c r="E67" s="31">
        <v>5.7599999999999998E-2</v>
      </c>
      <c r="F67" s="31">
        <v>8.9700000000000002E-2</v>
      </c>
      <c r="G67" s="54"/>
      <c r="H67" s="52">
        <v>1462</v>
      </c>
      <c r="I67" s="42">
        <v>70100</v>
      </c>
      <c r="J67" s="31">
        <v>9.4500000000000001E-2</v>
      </c>
      <c r="K67" s="31">
        <v>7.5399999999999995E-2</v>
      </c>
      <c r="L67" s="31">
        <v>0.1178</v>
      </c>
      <c r="M67" s="54"/>
      <c r="N67" s="52">
        <v>1564</v>
      </c>
      <c r="O67" s="42">
        <v>55600</v>
      </c>
      <c r="P67" s="31">
        <v>7.4499999999999997E-2</v>
      </c>
      <c r="Q67" s="31">
        <v>5.8700000000000002E-2</v>
      </c>
      <c r="R67" s="32">
        <v>9.4200000000000006E-2</v>
      </c>
      <c r="S67" s="48"/>
      <c r="T67" s="49">
        <v>2.5000000000000001E-3</v>
      </c>
      <c r="U67" s="57" t="s">
        <v>125</v>
      </c>
      <c r="V67" s="36"/>
      <c r="W67" s="49">
        <v>-1.9900000000000001E-2</v>
      </c>
      <c r="X67" s="57" t="s">
        <v>125</v>
      </c>
      <c r="Y67"/>
    </row>
    <row r="68" spans="1:25" ht="15" x14ac:dyDescent="0.25">
      <c r="A68" s="26" t="s">
        <v>101</v>
      </c>
      <c r="B68" s="52">
        <v>614</v>
      </c>
      <c r="C68" s="42">
        <v>15700</v>
      </c>
      <c r="D68" s="31">
        <v>8.6800000000000002E-2</v>
      </c>
      <c r="E68" s="31">
        <v>6.0499999999999998E-2</v>
      </c>
      <c r="F68" s="31">
        <v>0.1229</v>
      </c>
      <c r="G68" s="54"/>
      <c r="H68" s="52">
        <v>583</v>
      </c>
      <c r="I68" s="42">
        <v>13400</v>
      </c>
      <c r="J68" s="31">
        <v>7.2599999999999998E-2</v>
      </c>
      <c r="K68" s="31">
        <v>5.0200000000000002E-2</v>
      </c>
      <c r="L68" s="31">
        <v>0.10390000000000001</v>
      </c>
      <c r="M68" s="54"/>
      <c r="N68" s="52">
        <v>628</v>
      </c>
      <c r="O68" s="42">
        <v>15600</v>
      </c>
      <c r="P68" s="31">
        <v>8.3900000000000002E-2</v>
      </c>
      <c r="Q68" s="31">
        <v>5.9200000000000003E-2</v>
      </c>
      <c r="R68" s="32">
        <v>0.1176</v>
      </c>
      <c r="S68" s="48"/>
      <c r="T68" s="49">
        <v>-2.8999999999999998E-3</v>
      </c>
      <c r="U68" s="57" t="s">
        <v>125</v>
      </c>
      <c r="V68" s="36"/>
      <c r="W68" s="49">
        <v>1.1299999999999999E-2</v>
      </c>
      <c r="X68" s="57" t="s">
        <v>125</v>
      </c>
      <c r="Y68"/>
    </row>
    <row r="69" spans="1:25" ht="15" x14ac:dyDescent="0.25">
      <c r="A69" s="26" t="s">
        <v>102</v>
      </c>
      <c r="B69" s="52">
        <v>1197</v>
      </c>
      <c r="C69" s="42">
        <v>45900</v>
      </c>
      <c r="D69" s="31">
        <v>0.1341</v>
      </c>
      <c r="E69" s="31">
        <v>0.1086</v>
      </c>
      <c r="F69" s="31">
        <v>0.16439999999999999</v>
      </c>
      <c r="G69" s="54"/>
      <c r="H69" s="52">
        <v>1343</v>
      </c>
      <c r="I69" s="42">
        <v>48700</v>
      </c>
      <c r="J69" s="31">
        <v>0.1399</v>
      </c>
      <c r="K69" s="31">
        <v>0.1148</v>
      </c>
      <c r="L69" s="31">
        <v>0.1694</v>
      </c>
      <c r="M69" s="54"/>
      <c r="N69" s="52">
        <v>1297</v>
      </c>
      <c r="O69" s="42">
        <v>42300</v>
      </c>
      <c r="P69" s="31">
        <v>0.12089999999999999</v>
      </c>
      <c r="Q69" s="31">
        <v>9.9500000000000005E-2</v>
      </c>
      <c r="R69" s="32">
        <v>0.14599999999999999</v>
      </c>
      <c r="S69" s="48"/>
      <c r="T69" s="49">
        <v>-1.32E-2</v>
      </c>
      <c r="U69" s="57" t="s">
        <v>125</v>
      </c>
      <c r="V69" s="36"/>
      <c r="W69" s="49">
        <v>-1.9E-2</v>
      </c>
      <c r="X69" s="57" t="s">
        <v>125</v>
      </c>
      <c r="Y69"/>
    </row>
    <row r="70" spans="1:25" ht="15" x14ac:dyDescent="0.25">
      <c r="A70" s="26" t="s">
        <v>103</v>
      </c>
      <c r="B70" s="52">
        <v>833</v>
      </c>
      <c r="C70" s="42">
        <v>16600</v>
      </c>
      <c r="D70" s="31">
        <v>8.8800000000000004E-2</v>
      </c>
      <c r="E70" s="31">
        <v>5.7700000000000001E-2</v>
      </c>
      <c r="F70" s="31">
        <v>0.13420000000000001</v>
      </c>
      <c r="G70" s="54"/>
      <c r="H70" s="52">
        <v>718</v>
      </c>
      <c r="I70" s="42">
        <v>18000</v>
      </c>
      <c r="J70" s="31">
        <v>9.4399999999999998E-2</v>
      </c>
      <c r="K70" s="31">
        <v>6.9800000000000001E-2</v>
      </c>
      <c r="L70" s="31">
        <v>0.1265</v>
      </c>
      <c r="M70" s="54"/>
      <c r="N70" s="52">
        <v>759</v>
      </c>
      <c r="O70" s="42">
        <v>16300</v>
      </c>
      <c r="P70" s="31">
        <v>8.5400000000000004E-2</v>
      </c>
      <c r="Q70" s="31">
        <v>5.67E-2</v>
      </c>
      <c r="R70" s="32">
        <v>0.12670000000000001</v>
      </c>
      <c r="S70" s="48"/>
      <c r="T70" s="49">
        <v>-3.3999999999999998E-3</v>
      </c>
      <c r="U70" s="57" t="s">
        <v>125</v>
      </c>
      <c r="V70" s="36"/>
      <c r="W70" s="49">
        <v>-8.9999999999999993E-3</v>
      </c>
      <c r="X70" s="57" t="s">
        <v>125</v>
      </c>
      <c r="Y70"/>
    </row>
    <row r="71" spans="1:25" ht="15" x14ac:dyDescent="0.25">
      <c r="A71" s="26"/>
      <c r="B71" s="51"/>
      <c r="C71" s="41"/>
      <c r="D71" s="34"/>
      <c r="E71" s="34"/>
      <c r="F71" s="34"/>
      <c r="G71" s="55"/>
      <c r="H71" s="51"/>
      <c r="I71" s="41"/>
      <c r="J71" s="34"/>
      <c r="K71" s="34"/>
      <c r="L71" s="34"/>
      <c r="M71" s="55"/>
      <c r="N71" s="51"/>
      <c r="O71" s="41"/>
      <c r="P71" s="34"/>
      <c r="Q71" s="34"/>
      <c r="R71" s="35"/>
      <c r="S71" s="48"/>
      <c r="T71" s="33"/>
      <c r="U71" s="57"/>
      <c r="V71" s="36"/>
      <c r="W71" s="33"/>
      <c r="X71" s="57"/>
      <c r="Y71"/>
    </row>
    <row r="72" spans="1:25" ht="15" x14ac:dyDescent="0.25">
      <c r="A72" s="27" t="s">
        <v>66</v>
      </c>
      <c r="B72" s="51"/>
      <c r="C72" s="41"/>
      <c r="D72" s="34"/>
      <c r="E72" s="34"/>
      <c r="F72" s="34"/>
      <c r="G72" s="55"/>
      <c r="H72" s="51"/>
      <c r="I72" s="41"/>
      <c r="J72" s="34"/>
      <c r="K72" s="34"/>
      <c r="L72" s="34"/>
      <c r="M72" s="55"/>
      <c r="N72" s="51"/>
      <c r="O72" s="41"/>
      <c r="P72" s="34"/>
      <c r="Q72" s="34"/>
      <c r="R72" s="35"/>
      <c r="S72" s="48"/>
      <c r="T72" s="33"/>
      <c r="U72" s="57"/>
      <c r="V72" s="36"/>
      <c r="W72" s="33"/>
      <c r="X72" s="57"/>
      <c r="Y72"/>
    </row>
    <row r="73" spans="1:25" ht="15" x14ac:dyDescent="0.25">
      <c r="A73" s="26" t="s">
        <v>52</v>
      </c>
      <c r="B73" s="52" t="s">
        <v>70</v>
      </c>
      <c r="C73" s="42" t="s">
        <v>70</v>
      </c>
      <c r="D73" s="31" t="s">
        <v>70</v>
      </c>
      <c r="E73" s="31" t="s">
        <v>70</v>
      </c>
      <c r="F73" s="31" t="s">
        <v>70</v>
      </c>
      <c r="G73" s="54"/>
      <c r="H73" s="52">
        <v>31564</v>
      </c>
      <c r="I73" s="42" t="s">
        <v>126</v>
      </c>
      <c r="J73" s="31">
        <v>0.2427</v>
      </c>
      <c r="K73" s="31">
        <v>0.23599999999999999</v>
      </c>
      <c r="L73" s="31">
        <v>0.2495</v>
      </c>
      <c r="M73" s="54"/>
      <c r="N73" s="52">
        <v>32310</v>
      </c>
      <c r="O73" s="42" t="s">
        <v>126</v>
      </c>
      <c r="P73" s="31">
        <v>0.2089</v>
      </c>
      <c r="Q73" s="31">
        <v>0.20230000000000001</v>
      </c>
      <c r="R73" s="32">
        <v>0.21579999999999999</v>
      </c>
      <c r="S73" s="48"/>
      <c r="T73" s="49" t="s">
        <v>70</v>
      </c>
      <c r="U73" s="35" t="s">
        <v>70</v>
      </c>
      <c r="V73" s="36"/>
      <c r="W73" s="49">
        <v>-3.3700000000000001E-2</v>
      </c>
      <c r="X73" s="57" t="s">
        <v>114</v>
      </c>
      <c r="Y73"/>
    </row>
    <row r="74" spans="1:25" ht="15" x14ac:dyDescent="0.25">
      <c r="A74" s="26" t="s">
        <v>53</v>
      </c>
      <c r="B74" s="52" t="s">
        <v>70</v>
      </c>
      <c r="C74" s="42" t="s">
        <v>70</v>
      </c>
      <c r="D74" s="31" t="s">
        <v>70</v>
      </c>
      <c r="E74" s="31" t="s">
        <v>70</v>
      </c>
      <c r="F74" s="31" t="s">
        <v>70</v>
      </c>
      <c r="G74" s="54"/>
      <c r="H74" s="52">
        <v>329</v>
      </c>
      <c r="I74" s="42" t="s">
        <v>126</v>
      </c>
      <c r="J74" s="31">
        <v>0.1278</v>
      </c>
      <c r="K74" s="31">
        <v>8.7800000000000003E-2</v>
      </c>
      <c r="L74" s="31">
        <v>0.18240000000000001</v>
      </c>
      <c r="M74" s="54"/>
      <c r="N74" s="52">
        <v>401</v>
      </c>
      <c r="O74" s="42" t="s">
        <v>126</v>
      </c>
      <c r="P74" s="31">
        <v>9.1600000000000001E-2</v>
      </c>
      <c r="Q74" s="31">
        <v>5.4699999999999999E-2</v>
      </c>
      <c r="R74" s="32">
        <v>0.14949999999999999</v>
      </c>
      <c r="S74" s="48"/>
      <c r="T74" s="49" t="s">
        <v>70</v>
      </c>
      <c r="U74" s="35" t="s">
        <v>70</v>
      </c>
      <c r="V74" s="36"/>
      <c r="W74" s="49">
        <v>-3.6200000000000003E-2</v>
      </c>
      <c r="X74" s="57" t="s">
        <v>125</v>
      </c>
      <c r="Y74"/>
    </row>
    <row r="75" spans="1:25" ht="15" x14ac:dyDescent="0.25">
      <c r="A75" s="26" t="s">
        <v>54</v>
      </c>
      <c r="B75" s="52" t="s">
        <v>70</v>
      </c>
      <c r="C75" s="42" t="s">
        <v>70</v>
      </c>
      <c r="D75" s="31" t="s">
        <v>70</v>
      </c>
      <c r="E75" s="31" t="s">
        <v>70</v>
      </c>
      <c r="F75" s="31" t="s">
        <v>70</v>
      </c>
      <c r="G75" s="54"/>
      <c r="H75" s="52">
        <v>779</v>
      </c>
      <c r="I75" s="42" t="s">
        <v>126</v>
      </c>
      <c r="J75" s="31">
        <v>0.11609999999999999</v>
      </c>
      <c r="K75" s="31">
        <v>8.9399999999999993E-2</v>
      </c>
      <c r="L75" s="31">
        <v>0.14949999999999999</v>
      </c>
      <c r="M75" s="54"/>
      <c r="N75" s="52">
        <v>864</v>
      </c>
      <c r="O75" s="42" t="s">
        <v>126</v>
      </c>
      <c r="P75" s="31">
        <v>9.6799999999999997E-2</v>
      </c>
      <c r="Q75" s="31">
        <v>7.2900000000000006E-2</v>
      </c>
      <c r="R75" s="32">
        <v>0.1275</v>
      </c>
      <c r="S75" s="48"/>
      <c r="T75" s="49" t="s">
        <v>70</v>
      </c>
      <c r="U75" s="35" t="s">
        <v>70</v>
      </c>
      <c r="V75" s="36"/>
      <c r="W75" s="49">
        <v>-1.9300000000000001E-2</v>
      </c>
      <c r="X75" s="57" t="s">
        <v>125</v>
      </c>
      <c r="Y75"/>
    </row>
    <row r="76" spans="1:25" ht="15" x14ac:dyDescent="0.25">
      <c r="A76" s="26" t="s">
        <v>55</v>
      </c>
      <c r="B76" s="52" t="s">
        <v>70</v>
      </c>
      <c r="C76" s="42" t="s">
        <v>70</v>
      </c>
      <c r="D76" s="31" t="s">
        <v>70</v>
      </c>
      <c r="E76" s="31" t="s">
        <v>70</v>
      </c>
      <c r="F76" s="31" t="s">
        <v>70</v>
      </c>
      <c r="G76" s="54"/>
      <c r="H76" s="52">
        <v>379</v>
      </c>
      <c r="I76" s="42" t="s">
        <v>126</v>
      </c>
      <c r="J76" s="31">
        <v>0.27239999999999998</v>
      </c>
      <c r="K76" s="31">
        <v>0.2089</v>
      </c>
      <c r="L76" s="31">
        <v>0.34670000000000001</v>
      </c>
      <c r="M76" s="54"/>
      <c r="N76" s="52">
        <v>381</v>
      </c>
      <c r="O76" s="42" t="s">
        <v>126</v>
      </c>
      <c r="P76" s="31">
        <v>0.1694</v>
      </c>
      <c r="Q76" s="31">
        <v>0.1244</v>
      </c>
      <c r="R76" s="32">
        <v>0.22650000000000001</v>
      </c>
      <c r="S76" s="48"/>
      <c r="T76" s="49" t="s">
        <v>70</v>
      </c>
      <c r="U76" s="35" t="s">
        <v>70</v>
      </c>
      <c r="V76" s="36"/>
      <c r="W76" s="49">
        <v>-0.10299999999999999</v>
      </c>
      <c r="X76" s="57" t="s">
        <v>114</v>
      </c>
      <c r="Y76"/>
    </row>
    <row r="77" spans="1:25" ht="15" x14ac:dyDescent="0.25">
      <c r="A77" s="26" t="s">
        <v>56</v>
      </c>
      <c r="B77" s="52" t="s">
        <v>70</v>
      </c>
      <c r="C77" s="42" t="s">
        <v>70</v>
      </c>
      <c r="D77" s="31" t="s">
        <v>70</v>
      </c>
      <c r="E77" s="31" t="s">
        <v>70</v>
      </c>
      <c r="F77" s="31" t="s">
        <v>70</v>
      </c>
      <c r="G77" s="54"/>
      <c r="H77" s="52">
        <v>1606</v>
      </c>
      <c r="I77" s="42" t="s">
        <v>126</v>
      </c>
      <c r="J77" s="31">
        <v>6.4299999999999996E-2</v>
      </c>
      <c r="K77" s="31">
        <v>4.9799999999999997E-2</v>
      </c>
      <c r="L77" s="31">
        <v>8.2799999999999999E-2</v>
      </c>
      <c r="M77" s="54"/>
      <c r="N77" s="52">
        <v>1818</v>
      </c>
      <c r="O77" s="42" t="s">
        <v>126</v>
      </c>
      <c r="P77" s="31">
        <v>5.4300000000000001E-2</v>
      </c>
      <c r="Q77" s="31">
        <v>4.1700000000000001E-2</v>
      </c>
      <c r="R77" s="32">
        <v>7.0400000000000004E-2</v>
      </c>
      <c r="S77" s="48"/>
      <c r="T77" s="49" t="s">
        <v>70</v>
      </c>
      <c r="U77" s="35" t="s">
        <v>70</v>
      </c>
      <c r="V77" s="36"/>
      <c r="W77" s="49">
        <v>-0.01</v>
      </c>
      <c r="X77" s="57" t="s">
        <v>125</v>
      </c>
      <c r="Y77"/>
    </row>
    <row r="78" spans="1:25" ht="15" x14ac:dyDescent="0.25">
      <c r="A78" s="26" t="s">
        <v>57</v>
      </c>
      <c r="B78" s="52" t="s">
        <v>70</v>
      </c>
      <c r="C78" s="42" t="s">
        <v>70</v>
      </c>
      <c r="D78" s="31" t="s">
        <v>70</v>
      </c>
      <c r="E78" s="31" t="s">
        <v>70</v>
      </c>
      <c r="F78" s="31" t="s">
        <v>70</v>
      </c>
      <c r="G78" s="54"/>
      <c r="H78" s="52">
        <v>266</v>
      </c>
      <c r="I78" s="42" t="s">
        <v>126</v>
      </c>
      <c r="J78" s="31">
        <v>0.1231</v>
      </c>
      <c r="K78" s="31">
        <v>7.8899999999999998E-2</v>
      </c>
      <c r="L78" s="31">
        <v>0.187</v>
      </c>
      <c r="M78" s="54"/>
      <c r="N78" s="52" t="s">
        <v>70</v>
      </c>
      <c r="O78" s="42" t="s">
        <v>70</v>
      </c>
      <c r="P78" s="31" t="s">
        <v>70</v>
      </c>
      <c r="Q78" s="31" t="s">
        <v>70</v>
      </c>
      <c r="R78" s="32" t="s">
        <v>70</v>
      </c>
      <c r="S78" s="48"/>
      <c r="T78" s="49" t="s">
        <v>70</v>
      </c>
      <c r="U78" s="35" t="s">
        <v>70</v>
      </c>
      <c r="V78" s="36"/>
      <c r="W78" s="49" t="s">
        <v>70</v>
      </c>
      <c r="X78" s="35" t="s">
        <v>70</v>
      </c>
      <c r="Y78"/>
    </row>
    <row r="79" spans="1:25" ht="15" x14ac:dyDescent="0.25">
      <c r="A79" s="26" t="s">
        <v>58</v>
      </c>
      <c r="B79" s="52" t="s">
        <v>70</v>
      </c>
      <c r="C79" s="42" t="s">
        <v>70</v>
      </c>
      <c r="D79" s="31" t="s">
        <v>70</v>
      </c>
      <c r="E79" s="31" t="s">
        <v>70</v>
      </c>
      <c r="F79" s="31" t="s">
        <v>70</v>
      </c>
      <c r="G79" s="54"/>
      <c r="H79" s="52">
        <v>543</v>
      </c>
      <c r="I79" s="42" t="s">
        <v>126</v>
      </c>
      <c r="J79" s="31">
        <v>0.11119999999999999</v>
      </c>
      <c r="K79" s="31">
        <v>7.7700000000000005E-2</v>
      </c>
      <c r="L79" s="31">
        <v>0.15670000000000001</v>
      </c>
      <c r="M79" s="54"/>
      <c r="N79" s="52">
        <v>567</v>
      </c>
      <c r="O79" s="42" t="s">
        <v>126</v>
      </c>
      <c r="P79" s="31">
        <v>0.13969999999999999</v>
      </c>
      <c r="Q79" s="31">
        <v>0.10059999999999999</v>
      </c>
      <c r="R79" s="32">
        <v>0.19059999999999999</v>
      </c>
      <c r="S79" s="48"/>
      <c r="T79" s="49" t="s">
        <v>70</v>
      </c>
      <c r="U79" s="35" t="s">
        <v>70</v>
      </c>
      <c r="V79" s="36"/>
      <c r="W79" s="49">
        <v>2.8500000000000001E-2</v>
      </c>
      <c r="X79" s="57" t="s">
        <v>125</v>
      </c>
      <c r="Y79"/>
    </row>
    <row r="80" spans="1:25" ht="15" x14ac:dyDescent="0.25">
      <c r="A80" s="26" t="s">
        <v>59</v>
      </c>
      <c r="B80" s="52" t="s">
        <v>70</v>
      </c>
      <c r="C80" s="42" t="s">
        <v>70</v>
      </c>
      <c r="D80" s="31" t="s">
        <v>70</v>
      </c>
      <c r="E80" s="31" t="s">
        <v>70</v>
      </c>
      <c r="F80" s="31" t="s">
        <v>70</v>
      </c>
      <c r="G80" s="54"/>
      <c r="H80" s="52">
        <v>19192</v>
      </c>
      <c r="I80" s="42" t="s">
        <v>126</v>
      </c>
      <c r="J80" s="31">
        <v>0.2397</v>
      </c>
      <c r="K80" s="31">
        <v>0.23119999999999999</v>
      </c>
      <c r="L80" s="31">
        <v>0.2485</v>
      </c>
      <c r="M80" s="54"/>
      <c r="N80" s="52">
        <v>20662</v>
      </c>
      <c r="O80" s="42" t="s">
        <v>126</v>
      </c>
      <c r="P80" s="31">
        <v>0.20630000000000001</v>
      </c>
      <c r="Q80" s="31">
        <v>0.1978</v>
      </c>
      <c r="R80" s="32">
        <v>0.21510000000000001</v>
      </c>
      <c r="S80" s="48"/>
      <c r="T80" s="49" t="s">
        <v>70</v>
      </c>
      <c r="U80" s="35" t="s">
        <v>70</v>
      </c>
      <c r="V80" s="36"/>
      <c r="W80" s="49">
        <v>-3.3399999999999999E-2</v>
      </c>
      <c r="X80" s="57" t="s">
        <v>114</v>
      </c>
      <c r="Y80"/>
    </row>
    <row r="81" spans="1:25" ht="15" x14ac:dyDescent="0.25">
      <c r="A81" s="26"/>
      <c r="B81" s="51"/>
      <c r="C81" s="41"/>
      <c r="D81" s="34"/>
      <c r="E81" s="34"/>
      <c r="F81" s="34"/>
      <c r="G81" s="55"/>
      <c r="H81" s="51"/>
      <c r="I81" s="41"/>
      <c r="J81" s="34"/>
      <c r="K81" s="34"/>
      <c r="L81" s="34"/>
      <c r="M81" s="55"/>
      <c r="N81" s="51"/>
      <c r="O81" s="41"/>
      <c r="P81" s="34"/>
      <c r="Q81" s="34"/>
      <c r="R81" s="35"/>
      <c r="S81" s="48"/>
      <c r="T81" s="33"/>
      <c r="U81" s="35"/>
      <c r="V81" s="36"/>
      <c r="W81" s="33"/>
      <c r="X81" s="57"/>
      <c r="Y81"/>
    </row>
    <row r="82" spans="1:25" ht="15" x14ac:dyDescent="0.25">
      <c r="A82" s="27" t="s">
        <v>67</v>
      </c>
      <c r="B82" s="51"/>
      <c r="C82" s="41"/>
      <c r="D82" s="34"/>
      <c r="E82" s="34"/>
      <c r="F82" s="34"/>
      <c r="G82" s="55"/>
      <c r="H82" s="51"/>
      <c r="I82" s="41"/>
      <c r="J82" s="34"/>
      <c r="K82" s="34"/>
      <c r="L82" s="34"/>
      <c r="M82" s="55"/>
      <c r="N82" s="51"/>
      <c r="O82" s="41"/>
      <c r="P82" s="34"/>
      <c r="Q82" s="34"/>
      <c r="R82" s="35"/>
      <c r="S82" s="48"/>
      <c r="T82" s="33"/>
      <c r="U82" s="35"/>
      <c r="V82" s="36"/>
      <c r="W82" s="33"/>
      <c r="X82" s="57"/>
      <c r="Y82"/>
    </row>
    <row r="83" spans="1:25" ht="15" x14ac:dyDescent="0.25">
      <c r="A83" s="26" t="s">
        <v>71</v>
      </c>
      <c r="B83" s="52">
        <v>94634</v>
      </c>
      <c r="C83" s="42">
        <v>3813500</v>
      </c>
      <c r="D83" s="31">
        <v>0.3049</v>
      </c>
      <c r="E83" s="31">
        <v>0.30059999999999998</v>
      </c>
      <c r="F83" s="31">
        <v>0.30930000000000002</v>
      </c>
      <c r="G83" s="54"/>
      <c r="H83" s="52">
        <v>88595</v>
      </c>
      <c r="I83" s="42">
        <v>3987600</v>
      </c>
      <c r="J83" s="31">
        <v>0.31380000000000002</v>
      </c>
      <c r="K83" s="31">
        <v>0.3095</v>
      </c>
      <c r="L83" s="31">
        <v>0.31809999999999999</v>
      </c>
      <c r="M83" s="54"/>
      <c r="N83" s="52">
        <v>85260</v>
      </c>
      <c r="O83" s="42">
        <v>3389900</v>
      </c>
      <c r="P83" s="31">
        <v>0.26619999999999999</v>
      </c>
      <c r="Q83" s="31">
        <v>0.26190000000000002</v>
      </c>
      <c r="R83" s="32">
        <v>0.27050000000000002</v>
      </c>
      <c r="S83" s="48"/>
      <c r="T83" s="49">
        <v>-3.8800000000000001E-2</v>
      </c>
      <c r="U83" s="57" t="s">
        <v>114</v>
      </c>
      <c r="V83" s="36"/>
      <c r="W83" s="49">
        <v>-4.7699999999999999E-2</v>
      </c>
      <c r="X83" s="57" t="s">
        <v>114</v>
      </c>
      <c r="Y83"/>
    </row>
    <row r="84" spans="1:25" ht="15" x14ac:dyDescent="0.25">
      <c r="A84" s="26" t="s">
        <v>33</v>
      </c>
      <c r="B84" s="52">
        <v>19775</v>
      </c>
      <c r="C84" s="42">
        <v>933300</v>
      </c>
      <c r="D84" s="31">
        <v>0.1825</v>
      </c>
      <c r="E84" s="31">
        <v>0.1744</v>
      </c>
      <c r="F84" s="31">
        <v>0.19089999999999999</v>
      </c>
      <c r="G84" s="54"/>
      <c r="H84" s="52">
        <v>17348</v>
      </c>
      <c r="I84" s="42">
        <v>1010100</v>
      </c>
      <c r="J84" s="31">
        <v>0.19439999999999999</v>
      </c>
      <c r="K84" s="31">
        <v>0.1862</v>
      </c>
      <c r="L84" s="31">
        <v>0.20280000000000001</v>
      </c>
      <c r="M84" s="54"/>
      <c r="N84" s="52">
        <v>16938</v>
      </c>
      <c r="O84" s="42">
        <v>825800</v>
      </c>
      <c r="P84" s="31">
        <v>0.1585</v>
      </c>
      <c r="Q84" s="31">
        <v>0.1507</v>
      </c>
      <c r="R84" s="32">
        <v>0.16669999999999999</v>
      </c>
      <c r="S84" s="48"/>
      <c r="T84" s="49">
        <v>-2.3900000000000001E-2</v>
      </c>
      <c r="U84" s="57" t="s">
        <v>114</v>
      </c>
      <c r="V84" s="36"/>
      <c r="W84" s="49">
        <v>-3.5799999999999998E-2</v>
      </c>
      <c r="X84" s="57" t="s">
        <v>114</v>
      </c>
      <c r="Y84"/>
    </row>
    <row r="85" spans="1:25" ht="15" x14ac:dyDescent="0.25">
      <c r="A85" s="26" t="s">
        <v>34</v>
      </c>
      <c r="B85" s="52">
        <v>11773</v>
      </c>
      <c r="C85" s="42">
        <v>1007200</v>
      </c>
      <c r="D85" s="31">
        <v>0.26819999999999999</v>
      </c>
      <c r="E85" s="31">
        <v>0.25609999999999999</v>
      </c>
      <c r="F85" s="31">
        <v>0.28060000000000002</v>
      </c>
      <c r="G85" s="54"/>
      <c r="H85" s="52">
        <v>11402</v>
      </c>
      <c r="I85" s="42">
        <v>1137500</v>
      </c>
      <c r="J85" s="31">
        <v>0.29809999999999998</v>
      </c>
      <c r="K85" s="31">
        <v>0.28610000000000002</v>
      </c>
      <c r="L85" s="31">
        <v>0.31040000000000001</v>
      </c>
      <c r="M85" s="54"/>
      <c r="N85" s="52">
        <v>10863</v>
      </c>
      <c r="O85" s="42">
        <v>958000</v>
      </c>
      <c r="P85" s="31">
        <v>0.25040000000000001</v>
      </c>
      <c r="Q85" s="31">
        <v>0.23810000000000001</v>
      </c>
      <c r="R85" s="32">
        <v>0.26319999999999999</v>
      </c>
      <c r="S85" s="48"/>
      <c r="T85" s="49">
        <v>-1.77E-2</v>
      </c>
      <c r="U85" s="57" t="s">
        <v>114</v>
      </c>
      <c r="V85" s="36"/>
      <c r="W85" s="49">
        <v>-4.7600000000000003E-2</v>
      </c>
      <c r="X85" s="57" t="s">
        <v>114</v>
      </c>
      <c r="Y85"/>
    </row>
    <row r="86" spans="1:25" ht="15" x14ac:dyDescent="0.25">
      <c r="A86" s="26" t="s">
        <v>72</v>
      </c>
      <c r="B86" s="52">
        <v>13226</v>
      </c>
      <c r="C86" s="42">
        <v>756500</v>
      </c>
      <c r="D86" s="31">
        <v>0.27439999999999998</v>
      </c>
      <c r="E86" s="31">
        <v>0.26279999999999998</v>
      </c>
      <c r="F86" s="31">
        <v>0.2863</v>
      </c>
      <c r="G86" s="54"/>
      <c r="H86" s="52">
        <v>11673</v>
      </c>
      <c r="I86" s="42">
        <v>812700</v>
      </c>
      <c r="J86" s="31">
        <v>0.29010000000000002</v>
      </c>
      <c r="K86" s="31">
        <v>0.27839999999999998</v>
      </c>
      <c r="L86" s="31">
        <v>0.30220000000000002</v>
      </c>
      <c r="M86" s="54"/>
      <c r="N86" s="52">
        <v>11644</v>
      </c>
      <c r="O86" s="42">
        <v>682900</v>
      </c>
      <c r="P86" s="31">
        <v>0.2432</v>
      </c>
      <c r="Q86" s="31">
        <v>0.2319</v>
      </c>
      <c r="R86" s="32">
        <v>0.25490000000000002</v>
      </c>
      <c r="S86" s="48"/>
      <c r="T86" s="49">
        <v>-3.1199999999999999E-2</v>
      </c>
      <c r="U86" s="57" t="s">
        <v>114</v>
      </c>
      <c r="V86" s="36"/>
      <c r="W86" s="49">
        <v>-4.6899999999999997E-2</v>
      </c>
      <c r="X86" s="57" t="s">
        <v>114</v>
      </c>
      <c r="Y86"/>
    </row>
    <row r="87" spans="1:25" ht="15" x14ac:dyDescent="0.25">
      <c r="A87" s="26" t="s">
        <v>35</v>
      </c>
      <c r="B87" s="52">
        <v>18612</v>
      </c>
      <c r="C87" s="42">
        <v>1725300</v>
      </c>
      <c r="D87" s="31">
        <v>0.17269999999999999</v>
      </c>
      <c r="E87" s="31">
        <v>0.16439999999999999</v>
      </c>
      <c r="F87" s="31">
        <v>0.18140000000000001</v>
      </c>
      <c r="G87" s="54"/>
      <c r="H87" s="52">
        <v>16264</v>
      </c>
      <c r="I87" s="42">
        <v>1879600</v>
      </c>
      <c r="J87" s="31">
        <v>0.1852</v>
      </c>
      <c r="K87" s="31">
        <v>0.1767</v>
      </c>
      <c r="L87" s="31">
        <v>0.19400000000000001</v>
      </c>
      <c r="M87" s="54"/>
      <c r="N87" s="52">
        <v>16150</v>
      </c>
      <c r="O87" s="42">
        <v>1674500</v>
      </c>
      <c r="P87" s="31">
        <v>0.1646</v>
      </c>
      <c r="Q87" s="31">
        <v>0.15590000000000001</v>
      </c>
      <c r="R87" s="32">
        <v>0.17369999999999999</v>
      </c>
      <c r="S87" s="17"/>
      <c r="T87" s="49">
        <v>-8.0999999999999996E-3</v>
      </c>
      <c r="U87" s="57" t="s">
        <v>125</v>
      </c>
      <c r="V87" s="36"/>
      <c r="W87" s="49">
        <v>-2.06E-2</v>
      </c>
      <c r="X87" s="57" t="s">
        <v>114</v>
      </c>
      <c r="Y87"/>
    </row>
    <row r="88" spans="1:25" ht="15" x14ac:dyDescent="0.25">
      <c r="A88" s="26" t="s">
        <v>36</v>
      </c>
      <c r="B88" s="52">
        <v>3955</v>
      </c>
      <c r="C88" s="42">
        <v>184400</v>
      </c>
      <c r="D88" s="31">
        <v>8.2400000000000001E-2</v>
      </c>
      <c r="E88" s="31">
        <v>7.0599999999999996E-2</v>
      </c>
      <c r="F88" s="31">
        <v>9.5899999999999999E-2</v>
      </c>
      <c r="G88" s="54"/>
      <c r="H88" s="52">
        <v>3523</v>
      </c>
      <c r="I88" s="42">
        <v>184600</v>
      </c>
      <c r="J88" s="31">
        <v>8.1199999999999994E-2</v>
      </c>
      <c r="K88" s="31">
        <v>7.0499999999999993E-2</v>
      </c>
      <c r="L88" s="31">
        <v>9.3399999999999997E-2</v>
      </c>
      <c r="M88" s="54"/>
      <c r="N88" s="52">
        <v>3595</v>
      </c>
      <c r="O88" s="42">
        <v>186600</v>
      </c>
      <c r="P88" s="31">
        <v>8.1900000000000001E-2</v>
      </c>
      <c r="Q88" s="31">
        <v>6.9599999999999995E-2</v>
      </c>
      <c r="R88" s="32">
        <v>9.6199999999999994E-2</v>
      </c>
      <c r="S88" s="17"/>
      <c r="T88" s="49">
        <v>-5.0000000000000001E-4</v>
      </c>
      <c r="U88" s="57" t="s">
        <v>125</v>
      </c>
      <c r="V88" s="36"/>
      <c r="W88" s="49">
        <v>6.9999999999999999E-4</v>
      </c>
      <c r="X88" s="57" t="s">
        <v>125</v>
      </c>
      <c r="Y88"/>
    </row>
    <row r="89" spans="1:25" ht="15" x14ac:dyDescent="0.25">
      <c r="A89" s="26" t="s">
        <v>37</v>
      </c>
      <c r="B89" s="52">
        <v>14632</v>
      </c>
      <c r="C89" s="42">
        <v>942800</v>
      </c>
      <c r="D89" s="31">
        <v>0.26219999999999999</v>
      </c>
      <c r="E89" s="31">
        <v>0.25130000000000002</v>
      </c>
      <c r="F89" s="31">
        <v>0.27329999999999999</v>
      </c>
      <c r="G89" s="54"/>
      <c r="H89" s="52">
        <v>11571</v>
      </c>
      <c r="I89" s="42">
        <v>941000</v>
      </c>
      <c r="J89" s="31">
        <v>0.25750000000000001</v>
      </c>
      <c r="K89" s="31">
        <v>0.24640000000000001</v>
      </c>
      <c r="L89" s="31">
        <v>0.26900000000000002</v>
      </c>
      <c r="M89" s="54"/>
      <c r="N89" s="52">
        <v>13003</v>
      </c>
      <c r="O89" s="42">
        <v>778900</v>
      </c>
      <c r="P89" s="31">
        <v>0.2127</v>
      </c>
      <c r="Q89" s="31">
        <v>0.2026</v>
      </c>
      <c r="R89" s="32">
        <v>0.22309999999999999</v>
      </c>
      <c r="S89" s="17"/>
      <c r="T89" s="49">
        <v>-4.9500000000000002E-2</v>
      </c>
      <c r="U89" s="57" t="s">
        <v>114</v>
      </c>
      <c r="V89" s="36"/>
      <c r="W89" s="49">
        <v>-4.4900000000000002E-2</v>
      </c>
      <c r="X89" s="57" t="s">
        <v>114</v>
      </c>
      <c r="Y89"/>
    </row>
    <row r="90" spans="1:25" ht="15" x14ac:dyDescent="0.25">
      <c r="A90" s="26"/>
      <c r="B90" s="51"/>
      <c r="C90" s="41"/>
      <c r="D90" s="34"/>
      <c r="E90" s="34"/>
      <c r="F90" s="34"/>
      <c r="G90" s="55"/>
      <c r="H90" s="51"/>
      <c r="I90" s="41"/>
      <c r="J90" s="34"/>
      <c r="K90" s="34"/>
      <c r="L90" s="34"/>
      <c r="M90" s="55"/>
      <c r="N90" s="51"/>
      <c r="O90" s="41"/>
      <c r="P90" s="34"/>
      <c r="Q90" s="34"/>
      <c r="R90" s="35"/>
      <c r="S90" s="17"/>
      <c r="T90" s="33"/>
      <c r="U90" s="57"/>
      <c r="V90" s="36"/>
      <c r="W90" s="33"/>
      <c r="X90" s="57"/>
      <c r="Y90"/>
    </row>
    <row r="91" spans="1:25" ht="15" x14ac:dyDescent="0.25">
      <c r="A91" s="27" t="s">
        <v>68</v>
      </c>
      <c r="B91" s="51"/>
      <c r="C91" s="41"/>
      <c r="D91" s="34"/>
      <c r="E91" s="34"/>
      <c r="F91" s="34"/>
      <c r="G91" s="55"/>
      <c r="H91" s="51"/>
      <c r="I91" s="41"/>
      <c r="J91" s="34"/>
      <c r="K91" s="34"/>
      <c r="L91" s="34"/>
      <c r="M91" s="55"/>
      <c r="N91" s="51"/>
      <c r="O91" s="41"/>
      <c r="P91" s="34"/>
      <c r="Q91" s="34"/>
      <c r="R91" s="35"/>
      <c r="S91" s="36"/>
      <c r="T91" s="33"/>
      <c r="U91" s="57"/>
      <c r="V91" s="36"/>
      <c r="W91" s="33"/>
      <c r="X91" s="57"/>
      <c r="Y91"/>
    </row>
    <row r="92" spans="1:25" ht="15" x14ac:dyDescent="0.25">
      <c r="A92" s="26" t="s">
        <v>38</v>
      </c>
      <c r="B92" s="52">
        <v>94634</v>
      </c>
      <c r="C92" s="42">
        <v>3813500</v>
      </c>
      <c r="D92" s="31">
        <v>0.3049</v>
      </c>
      <c r="E92" s="31">
        <v>0.30059999999999998</v>
      </c>
      <c r="F92" s="31">
        <v>0.30930000000000002</v>
      </c>
      <c r="G92" s="54"/>
      <c r="H92" s="52">
        <v>88595</v>
      </c>
      <c r="I92" s="42">
        <v>3987600</v>
      </c>
      <c r="J92" s="31">
        <v>0.31380000000000002</v>
      </c>
      <c r="K92" s="31">
        <v>0.3095</v>
      </c>
      <c r="L92" s="31">
        <v>0.31809999999999999</v>
      </c>
      <c r="M92" s="54"/>
      <c r="N92" s="52">
        <v>85260</v>
      </c>
      <c r="O92" s="42">
        <v>3389900</v>
      </c>
      <c r="P92" s="31">
        <v>0.26619999999999999</v>
      </c>
      <c r="Q92" s="31">
        <v>0.26190000000000002</v>
      </c>
      <c r="R92" s="32">
        <v>0.27050000000000002</v>
      </c>
      <c r="S92" s="48"/>
      <c r="T92" s="49">
        <v>-3.8800000000000001E-2</v>
      </c>
      <c r="U92" s="57" t="s">
        <v>114</v>
      </c>
      <c r="V92" s="48"/>
      <c r="W92" s="49">
        <v>-4.7699999999999999E-2</v>
      </c>
      <c r="X92" s="57" t="s">
        <v>114</v>
      </c>
      <c r="Y92"/>
    </row>
    <row r="93" spans="1:25" ht="15" x14ac:dyDescent="0.25">
      <c r="A93" s="26" t="s">
        <v>39</v>
      </c>
      <c r="B93" s="52">
        <v>44774</v>
      </c>
      <c r="C93" s="42">
        <v>2703500</v>
      </c>
      <c r="D93" s="31">
        <v>0.23250000000000001</v>
      </c>
      <c r="E93" s="31">
        <v>0.22650000000000001</v>
      </c>
      <c r="F93" s="31">
        <v>0.23860000000000001</v>
      </c>
      <c r="G93" s="54"/>
      <c r="H93" s="52">
        <v>40423</v>
      </c>
      <c r="I93" s="42">
        <v>2964000</v>
      </c>
      <c r="J93" s="31">
        <v>0.25090000000000001</v>
      </c>
      <c r="K93" s="31">
        <v>0.24479999999999999</v>
      </c>
      <c r="L93" s="31">
        <v>0.25700000000000001</v>
      </c>
      <c r="M93" s="54"/>
      <c r="N93" s="52">
        <v>39445</v>
      </c>
      <c r="O93" s="42">
        <v>2467500</v>
      </c>
      <c r="P93" s="31">
        <v>0.2084</v>
      </c>
      <c r="Q93" s="31">
        <v>0.2024</v>
      </c>
      <c r="R93" s="32">
        <v>0.2145</v>
      </c>
      <c r="S93" s="48"/>
      <c r="T93" s="49">
        <v>-2.41E-2</v>
      </c>
      <c r="U93" s="57" t="s">
        <v>114</v>
      </c>
      <c r="V93" s="48"/>
      <c r="W93" s="49">
        <v>-4.2500000000000003E-2</v>
      </c>
      <c r="X93" s="57" t="s">
        <v>114</v>
      </c>
      <c r="Y93"/>
    </row>
    <row r="94" spans="1:25" ht="15" x14ac:dyDescent="0.25">
      <c r="A94" s="26" t="s">
        <v>40</v>
      </c>
      <c r="B94" s="52">
        <v>22567</v>
      </c>
      <c r="C94" s="42">
        <v>1878900</v>
      </c>
      <c r="D94" s="31">
        <v>0.1537</v>
      </c>
      <c r="E94" s="31">
        <v>0.14649999999999999</v>
      </c>
      <c r="F94" s="31">
        <v>0.16109999999999999</v>
      </c>
      <c r="G94" s="54"/>
      <c r="H94" s="52">
        <v>19787</v>
      </c>
      <c r="I94" s="42">
        <v>2026400</v>
      </c>
      <c r="J94" s="31">
        <v>0.16309999999999999</v>
      </c>
      <c r="K94" s="31">
        <v>0.156</v>
      </c>
      <c r="L94" s="31">
        <v>0.1706</v>
      </c>
      <c r="M94" s="54"/>
      <c r="N94" s="52">
        <v>19745</v>
      </c>
      <c r="O94" s="42">
        <v>1831400</v>
      </c>
      <c r="P94" s="31">
        <v>0.14710000000000001</v>
      </c>
      <c r="Q94" s="31">
        <v>0.13969999999999999</v>
      </c>
      <c r="R94" s="32">
        <v>0.15479999999999999</v>
      </c>
      <c r="S94" s="48"/>
      <c r="T94" s="49">
        <v>-6.6E-3</v>
      </c>
      <c r="U94" s="57" t="s">
        <v>125</v>
      </c>
      <c r="V94" s="48"/>
      <c r="W94" s="49">
        <v>-1.6E-2</v>
      </c>
      <c r="X94" s="57" t="s">
        <v>114</v>
      </c>
      <c r="Y94"/>
    </row>
    <row r="95" spans="1:25" ht="15" x14ac:dyDescent="0.25">
      <c r="A95" s="26" t="s">
        <v>37</v>
      </c>
      <c r="B95" s="52">
        <v>14632</v>
      </c>
      <c r="C95" s="42">
        <v>942800</v>
      </c>
      <c r="D95" s="31">
        <v>0.26219999999999999</v>
      </c>
      <c r="E95" s="31">
        <v>0.25130000000000002</v>
      </c>
      <c r="F95" s="31">
        <v>0.27329999999999999</v>
      </c>
      <c r="G95" s="54"/>
      <c r="H95" s="52">
        <v>11571</v>
      </c>
      <c r="I95" s="42">
        <v>941000</v>
      </c>
      <c r="J95" s="31">
        <v>0.25750000000000001</v>
      </c>
      <c r="K95" s="31">
        <v>0.24640000000000001</v>
      </c>
      <c r="L95" s="31">
        <v>0.26900000000000002</v>
      </c>
      <c r="M95" s="54"/>
      <c r="N95" s="52">
        <v>13003</v>
      </c>
      <c r="O95" s="42">
        <v>778900</v>
      </c>
      <c r="P95" s="31">
        <v>0.2127</v>
      </c>
      <c r="Q95" s="31">
        <v>0.2026</v>
      </c>
      <c r="R95" s="32">
        <v>0.22309999999999999</v>
      </c>
      <c r="S95" s="48"/>
      <c r="T95" s="49">
        <v>-4.9500000000000002E-2</v>
      </c>
      <c r="U95" s="57" t="s">
        <v>114</v>
      </c>
      <c r="V95" s="48"/>
      <c r="W95" s="49">
        <v>-4.4900000000000002E-2</v>
      </c>
      <c r="X95" s="57" t="s">
        <v>114</v>
      </c>
      <c r="Y95"/>
    </row>
    <row r="96" spans="1:25" ht="15" x14ac:dyDescent="0.25">
      <c r="A96" s="26"/>
      <c r="B96" s="51"/>
      <c r="C96" s="41"/>
      <c r="D96" s="34"/>
      <c r="E96" s="34"/>
      <c r="F96" s="34"/>
      <c r="G96" s="55"/>
      <c r="H96" s="51"/>
      <c r="I96" s="41"/>
      <c r="J96" s="34"/>
      <c r="K96" s="34"/>
      <c r="L96" s="34"/>
      <c r="M96" s="55"/>
      <c r="N96" s="51"/>
      <c r="O96" s="41"/>
      <c r="P96" s="34"/>
      <c r="Q96" s="34"/>
      <c r="R96" s="35"/>
      <c r="S96" s="48"/>
      <c r="T96" s="33"/>
      <c r="U96" s="57"/>
      <c r="V96" s="48"/>
      <c r="W96" s="33"/>
      <c r="X96" s="57"/>
      <c r="Y96"/>
    </row>
    <row r="97" spans="1:25" ht="15" x14ac:dyDescent="0.25">
      <c r="A97" s="27" t="s">
        <v>69</v>
      </c>
      <c r="B97" s="51"/>
      <c r="C97" s="41"/>
      <c r="D97" s="34"/>
      <c r="E97" s="34"/>
      <c r="F97" s="34"/>
      <c r="G97" s="55"/>
      <c r="H97" s="51"/>
      <c r="I97" s="41"/>
      <c r="J97" s="34"/>
      <c r="K97" s="34"/>
      <c r="L97" s="34"/>
      <c r="M97" s="55"/>
      <c r="N97" s="51"/>
      <c r="O97" s="41"/>
      <c r="P97" s="34"/>
      <c r="Q97" s="34"/>
      <c r="R97" s="35"/>
      <c r="S97" s="48"/>
      <c r="T97" s="33"/>
      <c r="U97" s="57"/>
      <c r="V97" s="48"/>
      <c r="W97" s="33"/>
      <c r="X97" s="57"/>
      <c r="Y97"/>
    </row>
    <row r="98" spans="1:25" ht="15" x14ac:dyDescent="0.25">
      <c r="A98" s="26" t="s">
        <v>41</v>
      </c>
      <c r="B98" s="52">
        <v>104484</v>
      </c>
      <c r="C98" s="42" t="s">
        <v>126</v>
      </c>
      <c r="D98" s="31">
        <v>0.28010000000000002</v>
      </c>
      <c r="E98" s="31">
        <v>0.27600000000000002</v>
      </c>
      <c r="F98" s="31">
        <v>0.28420000000000001</v>
      </c>
      <c r="G98" s="54"/>
      <c r="H98" s="52">
        <v>98768</v>
      </c>
      <c r="I98" s="42" t="s">
        <v>126</v>
      </c>
      <c r="J98" s="31">
        <v>0.28770000000000001</v>
      </c>
      <c r="K98" s="31">
        <v>0.28360000000000002</v>
      </c>
      <c r="L98" s="31">
        <v>0.29170000000000001</v>
      </c>
      <c r="M98" s="54"/>
      <c r="N98" s="52">
        <v>96000</v>
      </c>
      <c r="O98" s="42" t="s">
        <v>126</v>
      </c>
      <c r="P98" s="31">
        <v>0.249</v>
      </c>
      <c r="Q98" s="31">
        <v>0.24490000000000001</v>
      </c>
      <c r="R98" s="32">
        <v>0.253</v>
      </c>
      <c r="S98" s="48"/>
      <c r="T98" s="49">
        <v>-3.1099999999999999E-2</v>
      </c>
      <c r="U98" s="57" t="s">
        <v>114</v>
      </c>
      <c r="V98" s="48"/>
      <c r="W98" s="49">
        <v>-3.8699999999999998E-2</v>
      </c>
      <c r="X98" s="57" t="s">
        <v>114</v>
      </c>
      <c r="Y98"/>
    </row>
    <row r="99" spans="1:25" ht="15" x14ac:dyDescent="0.25">
      <c r="A99" s="26" t="s">
        <v>42</v>
      </c>
      <c r="B99" s="52">
        <v>5236</v>
      </c>
      <c r="C99" s="42" t="s">
        <v>126</v>
      </c>
      <c r="D99" s="31">
        <v>0.1125</v>
      </c>
      <c r="E99" s="31">
        <v>0.10100000000000001</v>
      </c>
      <c r="F99" s="31">
        <v>0.12520000000000001</v>
      </c>
      <c r="G99" s="54"/>
      <c r="H99" s="52">
        <v>4710</v>
      </c>
      <c r="I99" s="42" t="s">
        <v>126</v>
      </c>
      <c r="J99" s="31">
        <v>0.1183</v>
      </c>
      <c r="K99" s="31">
        <v>0.1066</v>
      </c>
      <c r="L99" s="31">
        <v>0.13109999999999999</v>
      </c>
      <c r="M99" s="54"/>
      <c r="N99" s="52">
        <v>5728</v>
      </c>
      <c r="O99" s="42" t="s">
        <v>126</v>
      </c>
      <c r="P99" s="31">
        <v>0.1208</v>
      </c>
      <c r="Q99" s="31">
        <v>0.1085</v>
      </c>
      <c r="R99" s="32">
        <v>0.1343</v>
      </c>
      <c r="S99" s="48"/>
      <c r="T99" s="49">
        <v>8.3000000000000001E-3</v>
      </c>
      <c r="U99" s="57" t="s">
        <v>125</v>
      </c>
      <c r="V99" s="48"/>
      <c r="W99" s="49">
        <v>2.5000000000000001E-3</v>
      </c>
      <c r="X99" s="57" t="s">
        <v>125</v>
      </c>
      <c r="Y99"/>
    </row>
    <row r="100" spans="1:25" ht="15" x14ac:dyDescent="0.25">
      <c r="A100" s="26" t="s">
        <v>43</v>
      </c>
      <c r="B100" s="52">
        <v>58574</v>
      </c>
      <c r="C100" s="42" t="s">
        <v>126</v>
      </c>
      <c r="D100" s="31">
        <v>0.1704</v>
      </c>
      <c r="E100" s="31">
        <v>0.1663</v>
      </c>
      <c r="F100" s="31">
        <v>0.17449999999999999</v>
      </c>
      <c r="G100" s="54"/>
      <c r="H100" s="52">
        <v>48631</v>
      </c>
      <c r="I100" s="42" t="s">
        <v>126</v>
      </c>
      <c r="J100" s="31">
        <v>0.218</v>
      </c>
      <c r="K100" s="31">
        <v>0.2132</v>
      </c>
      <c r="L100" s="31">
        <v>0.2228</v>
      </c>
      <c r="M100" s="54"/>
      <c r="N100" s="52">
        <v>46831</v>
      </c>
      <c r="O100" s="42" t="s">
        <v>126</v>
      </c>
      <c r="P100" s="31">
        <v>0.17180000000000001</v>
      </c>
      <c r="Q100" s="31">
        <v>0.16719999999999999</v>
      </c>
      <c r="R100" s="32">
        <v>0.17649999999999999</v>
      </c>
      <c r="S100" s="48"/>
      <c r="T100" s="49">
        <v>1.4E-3</v>
      </c>
      <c r="U100" s="57" t="s">
        <v>125</v>
      </c>
      <c r="V100" s="48"/>
      <c r="W100" s="49">
        <v>-4.6199999999999998E-2</v>
      </c>
      <c r="X100" s="57" t="s">
        <v>114</v>
      </c>
      <c r="Y100"/>
    </row>
    <row r="101" spans="1:25" ht="15" x14ac:dyDescent="0.25">
      <c r="A101" s="26" t="s">
        <v>44</v>
      </c>
      <c r="B101" s="52">
        <v>6985</v>
      </c>
      <c r="C101" s="42" t="s">
        <v>126</v>
      </c>
      <c r="D101" s="31">
        <v>0.1174</v>
      </c>
      <c r="E101" s="31">
        <v>0.1056</v>
      </c>
      <c r="F101" s="31">
        <v>0.1303</v>
      </c>
      <c r="G101" s="54"/>
      <c r="H101" s="52">
        <v>5644</v>
      </c>
      <c r="I101" s="42" t="s">
        <v>126</v>
      </c>
      <c r="J101" s="31">
        <v>0.12479999999999999</v>
      </c>
      <c r="K101" s="31">
        <v>0.1134</v>
      </c>
      <c r="L101" s="31">
        <v>0.13719999999999999</v>
      </c>
      <c r="M101" s="54"/>
      <c r="N101" s="52">
        <v>5237</v>
      </c>
      <c r="O101" s="42" t="s">
        <v>126</v>
      </c>
      <c r="P101" s="31">
        <v>9.2200000000000004E-2</v>
      </c>
      <c r="Q101" s="31">
        <v>8.2400000000000001E-2</v>
      </c>
      <c r="R101" s="32">
        <v>0.10299999999999999</v>
      </c>
      <c r="S101" s="48"/>
      <c r="T101" s="49">
        <v>-2.52E-2</v>
      </c>
      <c r="U101" s="57" t="s">
        <v>114</v>
      </c>
      <c r="V101" s="48"/>
      <c r="W101" s="49">
        <v>-3.2599999999999997E-2</v>
      </c>
      <c r="X101" s="57" t="s">
        <v>114</v>
      </c>
      <c r="Y101"/>
    </row>
    <row r="102" spans="1:25" ht="15" x14ac:dyDescent="0.25">
      <c r="A102" s="26" t="s">
        <v>45</v>
      </c>
      <c r="B102" s="52">
        <v>5006</v>
      </c>
      <c r="C102" s="42" t="s">
        <v>126</v>
      </c>
      <c r="D102" s="31">
        <v>8.0100000000000005E-2</v>
      </c>
      <c r="E102" s="31">
        <v>6.88E-2</v>
      </c>
      <c r="F102" s="31">
        <v>9.2999999999999999E-2</v>
      </c>
      <c r="G102" s="54"/>
      <c r="H102" s="52">
        <v>4238</v>
      </c>
      <c r="I102" s="42" t="s">
        <v>126</v>
      </c>
      <c r="J102" s="31">
        <v>8.1799999999999998E-2</v>
      </c>
      <c r="K102" s="31">
        <v>7.0999999999999994E-2</v>
      </c>
      <c r="L102" s="31">
        <v>9.4E-2</v>
      </c>
      <c r="M102" s="54"/>
      <c r="N102" s="52">
        <v>4381</v>
      </c>
      <c r="O102" s="42" t="s">
        <v>126</v>
      </c>
      <c r="P102" s="31">
        <v>6.7000000000000004E-2</v>
      </c>
      <c r="Q102" s="31">
        <v>5.6800000000000003E-2</v>
      </c>
      <c r="R102" s="32">
        <v>7.8700000000000006E-2</v>
      </c>
      <c r="S102" s="48"/>
      <c r="T102" s="49">
        <v>-1.3100000000000001E-2</v>
      </c>
      <c r="U102" s="57" t="s">
        <v>125</v>
      </c>
      <c r="V102" s="48"/>
      <c r="W102" s="49">
        <v>-1.4800000000000001E-2</v>
      </c>
      <c r="X102" s="57" t="s">
        <v>125</v>
      </c>
      <c r="Y102"/>
    </row>
    <row r="103" spans="1:25" ht="15" x14ac:dyDescent="0.25">
      <c r="A103" s="26" t="s">
        <v>46</v>
      </c>
      <c r="B103" s="52">
        <v>7498</v>
      </c>
      <c r="C103" s="42" t="s">
        <v>126</v>
      </c>
      <c r="D103" s="31">
        <v>0.28420000000000001</v>
      </c>
      <c r="E103" s="31">
        <v>0.27060000000000001</v>
      </c>
      <c r="F103" s="31">
        <v>0.29820000000000002</v>
      </c>
      <c r="G103" s="54"/>
      <c r="H103" s="52">
        <v>6427</v>
      </c>
      <c r="I103" s="42" t="s">
        <v>126</v>
      </c>
      <c r="J103" s="31">
        <v>0.26529999999999998</v>
      </c>
      <c r="K103" s="31">
        <v>0.25169999999999998</v>
      </c>
      <c r="L103" s="31">
        <v>0.27939999999999998</v>
      </c>
      <c r="M103" s="54"/>
      <c r="N103" s="52">
        <v>6736</v>
      </c>
      <c r="O103" s="42" t="s">
        <v>126</v>
      </c>
      <c r="P103" s="31">
        <v>0.2175</v>
      </c>
      <c r="Q103" s="31">
        <v>0.20480000000000001</v>
      </c>
      <c r="R103" s="32">
        <v>0.23080000000000001</v>
      </c>
      <c r="S103" s="48"/>
      <c r="T103" s="49">
        <v>-6.6699999999999995E-2</v>
      </c>
      <c r="U103" s="57" t="s">
        <v>114</v>
      </c>
      <c r="V103" s="48"/>
      <c r="W103" s="49">
        <v>-4.7800000000000002E-2</v>
      </c>
      <c r="X103" s="57" t="s">
        <v>114</v>
      </c>
      <c r="Y103"/>
    </row>
    <row r="104" spans="1:25" ht="15" x14ac:dyDescent="0.25">
      <c r="A104" s="26" t="s">
        <v>47</v>
      </c>
      <c r="B104" s="52">
        <v>5200</v>
      </c>
      <c r="C104" s="42" t="s">
        <v>126</v>
      </c>
      <c r="D104" s="31">
        <v>0.14560000000000001</v>
      </c>
      <c r="E104" s="31">
        <v>0.13270000000000001</v>
      </c>
      <c r="F104" s="31">
        <v>0.1595</v>
      </c>
      <c r="G104" s="54"/>
      <c r="H104" s="52">
        <v>4804</v>
      </c>
      <c r="I104" s="42" t="s">
        <v>126</v>
      </c>
      <c r="J104" s="31">
        <v>0.1646</v>
      </c>
      <c r="K104" s="31">
        <v>0.15040000000000001</v>
      </c>
      <c r="L104" s="31">
        <v>0.17979999999999999</v>
      </c>
      <c r="M104" s="54"/>
      <c r="N104" s="52">
        <v>5301</v>
      </c>
      <c r="O104" s="42" t="s">
        <v>126</v>
      </c>
      <c r="P104" s="31">
        <v>0.1348</v>
      </c>
      <c r="Q104" s="31">
        <v>0.122</v>
      </c>
      <c r="R104" s="32">
        <v>0.14879999999999999</v>
      </c>
      <c r="S104" s="48"/>
      <c r="T104" s="49">
        <v>-1.0699999999999999E-2</v>
      </c>
      <c r="U104" s="57" t="s">
        <v>125</v>
      </c>
      <c r="V104" s="48"/>
      <c r="W104" s="49">
        <v>-2.9700000000000001E-2</v>
      </c>
      <c r="X104" s="57" t="s">
        <v>114</v>
      </c>
      <c r="Y104"/>
    </row>
    <row r="105" spans="1:25" ht="15" x14ac:dyDescent="0.25">
      <c r="A105" s="26"/>
      <c r="B105" s="51"/>
      <c r="C105" s="41"/>
      <c r="D105" s="34"/>
      <c r="E105" s="34"/>
      <c r="F105" s="34"/>
      <c r="G105" s="55"/>
      <c r="H105" s="51"/>
      <c r="I105" s="42"/>
      <c r="J105" s="34"/>
      <c r="K105" s="34"/>
      <c r="L105" s="34"/>
      <c r="M105" s="55"/>
      <c r="N105" s="51"/>
      <c r="O105" s="41"/>
      <c r="P105" s="34"/>
      <c r="Q105" s="34"/>
      <c r="R105" s="35"/>
      <c r="S105" s="48"/>
      <c r="T105" s="33"/>
      <c r="U105" s="57"/>
      <c r="V105" s="48"/>
      <c r="W105" s="33"/>
      <c r="X105" s="57"/>
      <c r="Y105"/>
    </row>
    <row r="106" spans="1:25" ht="15" x14ac:dyDescent="0.25">
      <c r="A106" s="27" t="s">
        <v>83</v>
      </c>
      <c r="B106" s="51"/>
      <c r="C106" s="41"/>
      <c r="D106" s="34"/>
      <c r="E106" s="34"/>
      <c r="F106" s="34"/>
      <c r="G106" s="55"/>
      <c r="H106" s="51"/>
      <c r="I106" s="41"/>
      <c r="J106" s="34"/>
      <c r="K106" s="34"/>
      <c r="L106" s="34"/>
      <c r="M106" s="55"/>
      <c r="N106" s="51"/>
      <c r="O106" s="41"/>
      <c r="P106" s="34"/>
      <c r="Q106" s="34"/>
      <c r="R106" s="35"/>
      <c r="S106" s="48"/>
      <c r="T106" s="33"/>
      <c r="U106" s="57"/>
      <c r="V106" s="48"/>
      <c r="W106" s="33"/>
      <c r="X106" s="57"/>
      <c r="Y106"/>
    </row>
    <row r="107" spans="1:25" ht="15" x14ac:dyDescent="0.25">
      <c r="A107" s="26" t="s">
        <v>79</v>
      </c>
      <c r="B107" s="52">
        <v>1592</v>
      </c>
      <c r="C107" s="42" t="s">
        <v>126</v>
      </c>
      <c r="D107" s="31">
        <v>0.28170000000000001</v>
      </c>
      <c r="E107" s="31">
        <v>0.25469999999999998</v>
      </c>
      <c r="F107" s="31">
        <v>0.3105</v>
      </c>
      <c r="G107" s="54"/>
      <c r="H107" s="52">
        <v>1260</v>
      </c>
      <c r="I107" s="42" t="s">
        <v>126</v>
      </c>
      <c r="J107" s="31">
        <v>0.25580000000000003</v>
      </c>
      <c r="K107" s="31">
        <v>0.22639999999999999</v>
      </c>
      <c r="L107" s="31">
        <v>0.28760000000000002</v>
      </c>
      <c r="M107" s="54"/>
      <c r="N107" s="52">
        <v>1507</v>
      </c>
      <c r="O107" s="42" t="s">
        <v>126</v>
      </c>
      <c r="P107" s="31">
        <v>0.214</v>
      </c>
      <c r="Q107" s="31">
        <v>0.18909999999999999</v>
      </c>
      <c r="R107" s="32">
        <v>0.24110000000000001</v>
      </c>
      <c r="S107" s="48"/>
      <c r="T107" s="49">
        <v>-6.7799999999999999E-2</v>
      </c>
      <c r="U107" s="57" t="s">
        <v>114</v>
      </c>
      <c r="V107" s="48"/>
      <c r="W107" s="49">
        <v>-4.1799999999999997E-2</v>
      </c>
      <c r="X107" s="57" t="s">
        <v>114</v>
      </c>
      <c r="Y107"/>
    </row>
    <row r="108" spans="1:25" ht="15" x14ac:dyDescent="0.25">
      <c r="A108" s="26" t="s">
        <v>80</v>
      </c>
      <c r="B108" s="52">
        <v>2434</v>
      </c>
      <c r="C108" s="42" t="s">
        <v>126</v>
      </c>
      <c r="D108" s="31">
        <v>0.2097</v>
      </c>
      <c r="E108" s="31">
        <v>0.186</v>
      </c>
      <c r="F108" s="31">
        <v>0.23549999999999999</v>
      </c>
      <c r="G108" s="54"/>
      <c r="H108" s="52">
        <v>2376</v>
      </c>
      <c r="I108" s="42" t="s">
        <v>126</v>
      </c>
      <c r="J108" s="31">
        <v>0.2054</v>
      </c>
      <c r="K108" s="31">
        <v>0.18340000000000001</v>
      </c>
      <c r="L108" s="31">
        <v>0.22919999999999999</v>
      </c>
      <c r="M108" s="54"/>
      <c r="N108" s="52">
        <v>2647</v>
      </c>
      <c r="O108" s="42" t="s">
        <v>126</v>
      </c>
      <c r="P108" s="31">
        <v>0.1532</v>
      </c>
      <c r="Q108" s="31">
        <v>0.1346</v>
      </c>
      <c r="R108" s="32">
        <v>0.1739</v>
      </c>
      <c r="S108" s="48"/>
      <c r="T108" s="49">
        <v>-5.6500000000000002E-2</v>
      </c>
      <c r="U108" s="57" t="s">
        <v>114</v>
      </c>
      <c r="V108" s="48"/>
      <c r="W108" s="49">
        <v>-5.2200000000000003E-2</v>
      </c>
      <c r="X108" s="57" t="s">
        <v>114</v>
      </c>
      <c r="Y108"/>
    </row>
    <row r="109" spans="1:25" ht="15" x14ac:dyDescent="0.25">
      <c r="A109" s="26" t="s">
        <v>81</v>
      </c>
      <c r="B109" s="52">
        <v>4705</v>
      </c>
      <c r="C109" s="42" t="s">
        <v>126</v>
      </c>
      <c r="D109" s="31">
        <v>0.2777</v>
      </c>
      <c r="E109" s="31">
        <v>0.25900000000000001</v>
      </c>
      <c r="F109" s="31">
        <v>0.29709999999999998</v>
      </c>
      <c r="G109" s="54"/>
      <c r="H109" s="52">
        <v>5236</v>
      </c>
      <c r="I109" s="42" t="s">
        <v>126</v>
      </c>
      <c r="J109" s="31">
        <v>0.23780000000000001</v>
      </c>
      <c r="K109" s="31">
        <v>0.22159999999999999</v>
      </c>
      <c r="L109" s="31">
        <v>0.25469999999999998</v>
      </c>
      <c r="M109" s="54"/>
      <c r="N109" s="52">
        <v>5695</v>
      </c>
      <c r="O109" s="42" t="s">
        <v>126</v>
      </c>
      <c r="P109" s="31">
        <v>0.20530000000000001</v>
      </c>
      <c r="Q109" s="31">
        <v>0.1903</v>
      </c>
      <c r="R109" s="32">
        <v>0.2213</v>
      </c>
      <c r="S109" s="48"/>
      <c r="T109" s="49">
        <v>-7.2300000000000003E-2</v>
      </c>
      <c r="U109" s="57" t="s">
        <v>114</v>
      </c>
      <c r="V109" s="48"/>
      <c r="W109" s="49">
        <v>-3.2399999999999998E-2</v>
      </c>
      <c r="X109" s="57" t="s">
        <v>114</v>
      </c>
      <c r="Y109"/>
    </row>
    <row r="110" spans="1:25" ht="15" x14ac:dyDescent="0.25">
      <c r="A110" s="26" t="s">
        <v>82</v>
      </c>
      <c r="B110" s="52">
        <v>2527</v>
      </c>
      <c r="C110" s="42" t="s">
        <v>126</v>
      </c>
      <c r="D110" s="31">
        <v>0.24529999999999999</v>
      </c>
      <c r="E110" s="31">
        <v>0.222</v>
      </c>
      <c r="F110" s="31">
        <v>0.27029999999999998</v>
      </c>
      <c r="G110" s="54"/>
      <c r="H110" s="52">
        <v>2770</v>
      </c>
      <c r="I110" s="42" t="s">
        <v>126</v>
      </c>
      <c r="J110" s="31">
        <v>0.24110000000000001</v>
      </c>
      <c r="K110" s="31">
        <v>0.2177</v>
      </c>
      <c r="L110" s="31">
        <v>0.2661</v>
      </c>
      <c r="M110" s="54"/>
      <c r="N110" s="52">
        <v>2991</v>
      </c>
      <c r="O110" s="42" t="s">
        <v>126</v>
      </c>
      <c r="P110" s="31">
        <v>0.2051</v>
      </c>
      <c r="Q110" s="31">
        <v>0.18129999999999999</v>
      </c>
      <c r="R110" s="32">
        <v>0.23119999999999999</v>
      </c>
      <c r="S110" s="48"/>
      <c r="T110" s="49">
        <v>-4.02E-2</v>
      </c>
      <c r="U110" s="57" t="s">
        <v>114</v>
      </c>
      <c r="V110" s="48"/>
      <c r="W110" s="49">
        <v>-3.5999999999999997E-2</v>
      </c>
      <c r="X110" s="57" t="s">
        <v>114</v>
      </c>
      <c r="Y110"/>
    </row>
    <row r="111" spans="1:25" ht="15" x14ac:dyDescent="0.25">
      <c r="A111" s="28"/>
      <c r="B111" s="53"/>
      <c r="C111" s="43"/>
      <c r="D111" s="38"/>
      <c r="E111" s="38"/>
      <c r="F111" s="38"/>
      <c r="G111" s="55"/>
      <c r="H111" s="53"/>
      <c r="I111" s="43"/>
      <c r="J111" s="38"/>
      <c r="K111" s="38"/>
      <c r="L111" s="38"/>
      <c r="M111" s="55"/>
      <c r="N111" s="53"/>
      <c r="O111" s="43"/>
      <c r="P111" s="38"/>
      <c r="Q111" s="38"/>
      <c r="R111" s="39"/>
      <c r="S111" s="48"/>
      <c r="T111" s="37"/>
      <c r="U111" s="39"/>
      <c r="V111" s="48"/>
      <c r="W111" s="37"/>
      <c r="X111" s="39"/>
      <c r="Y111"/>
    </row>
    <row r="112" spans="1:25" ht="15" x14ac:dyDescent="0.25">
      <c r="A112"/>
      <c r="B112"/>
      <c r="C112" s="16"/>
      <c r="D112"/>
      <c r="E112"/>
      <c r="F112"/>
      <c r="G112"/>
      <c r="H112"/>
      <c r="I112" s="16"/>
      <c r="J112"/>
      <c r="K112"/>
      <c r="L112"/>
      <c r="M112"/>
      <c r="N112"/>
      <c r="O112" s="16"/>
      <c r="P112"/>
      <c r="Q112"/>
      <c r="R112"/>
      <c r="S112"/>
      <c r="T112" s="1"/>
      <c r="U112"/>
      <c r="V112"/>
      <c r="W112" s="1"/>
      <c r="X112"/>
      <c r="Y112"/>
    </row>
    <row r="113" spans="1:1" x14ac:dyDescent="0.2">
      <c r="A113" s="1" t="s">
        <v>127</v>
      </c>
    </row>
  </sheetData>
  <mergeCells count="17">
    <mergeCell ref="T4:U5"/>
    <mergeCell ref="W4:X5"/>
    <mergeCell ref="B4:F4"/>
    <mergeCell ref="H4:L4"/>
    <mergeCell ref="N4:R4"/>
    <mergeCell ref="C5:C6"/>
    <mergeCell ref="B5:B6"/>
    <mergeCell ref="I5:I6"/>
    <mergeCell ref="H5:H6"/>
    <mergeCell ref="E5:F5"/>
    <mergeCell ref="D5:D6"/>
    <mergeCell ref="Q5:R5"/>
    <mergeCell ref="P5:P6"/>
    <mergeCell ref="O5:O6"/>
    <mergeCell ref="N5:N6"/>
    <mergeCell ref="K5:L5"/>
    <mergeCell ref="J5:J6"/>
  </mergeCells>
  <conditionalFormatting sqref="A5:E5 A6 N5:Q5 K6:M6 H5:K5 E6:G6 A4:B4 H4 N4 Q6:S6 A1:XFD3 S4:S5 A7:XFD112 A114:XFD1048576 B113:XFD113 V5 V4:W4 Y4:XFD6">
    <cfRule type="containsText" dxfId="3" priority="3" operator="containsText" text="Significant increase">
      <formula>NOT(ISERROR(SEARCH("Significant increase",A1)))</formula>
    </cfRule>
    <cfRule type="containsText" dxfId="2" priority="4" operator="containsText" text="Significant decrease">
      <formula>NOT(ISERROR(SEARCH("Significant decrease",A1)))</formula>
    </cfRule>
  </conditionalFormatting>
  <conditionalFormatting sqref="T6:X6 T4">
    <cfRule type="containsText" dxfId="1" priority="1" operator="containsText" text="Significant increase">
      <formula>NOT(ISERROR(SEARCH("Significant increase",T4)))</formula>
    </cfRule>
    <cfRule type="containsText" dxfId="0" priority="2" operator="containsText" text="Significant decrease">
      <formula>NOT(ISERROR(SEARCH("Significant decrease",T4)))</formula>
    </cfRule>
  </conditionalFormatting>
  <pageMargins left="0.31496062992125984" right="0.31496062992125984" top="0.35433070866141736" bottom="0.35433070866141736" header="0.31496062992125984" footer="0.31496062992125984"/>
  <pageSetup paperSize="9" scale="80" orientation="portrait" r:id="rId1"/>
  <rowBreaks count="1" manualBreakCount="1">
    <brk id="55" max="16383" man="1"/>
  </rowBreaks>
  <colBreaks count="1" manualBreakCount="1">
    <brk id="13" max="1048575" man="1"/>
  </col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xml version="1.0" encoding="utf-8"?>
<?mso-contentType ?>
<FormTemplates xmlns="http://schemas.microsoft.com/sharepoint/v3/contenttype/forms">
  <Display>DocumentLibraryForm</Display>
  <Edit>DocumentLibraryForm</Edit>
  <New>DocumentLibraryForm</New>
</FormTemplates>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xml version="1.0" encoding="utf-8"?>
<p:properties xmlns:p="http://schemas.microsoft.com/office/2006/metadata/properties" xmlns:xsi="http://www.w3.org/2001/XMLSchema-instance" xmlns:pc="http://schemas.microsoft.com/office/infopath/2007/PartnerControls">
  <documentManagement/>
</p:properties>
</file>

<file path=customXml/item30.xml>��
</file>

<file path=customXml/item31.xml>��
</file>

<file path=customXml/item32.xml>��
</file>

<file path=customXml/item33.xml>��
</file>

<file path=customXml/item34.xml>��
</file>

<file path=customXml/item35.xml>��
</file>

<file path=customXml/item36.xml>��
</file>

<file path=customXml/item37.xml>��
</file>

<file path=customXml/item38.xml>��
</file>

<file path=customXml/item39.xml>��
</file>

<file path=customXml/item40.xml>��
</file>

<file path=customXml/item41.xml>��
</file>

<file path=customXml/item42.xml>��
</file>

<file path=customXml/item43.xml>��
</file>

<file path=customXml/item44.xml><?xml version="1.0" encoding="utf-8"?>
<ct:contentTypeSchema xmlns:ct="http://schemas.microsoft.com/office/2006/metadata/contentType" xmlns:ma="http://schemas.microsoft.com/office/2006/metadata/properties/metaAttributes" ct:_="" ma:_="" ma:contentTypeName="Document" ma:contentTypeID="0x010100CB3F37E8138C554AB4F1EB3742AD835F" ma:contentTypeVersion="11" ma:contentTypeDescription="Create a new document." ma:contentTypeScope="" ma:versionID="ea98d9b8b03f3b68caf3b5019034b96d">
  <xsd:schema xmlns:xsd="http://www.w3.org/2001/XMLSchema" xmlns:xs="http://www.w3.org/2001/XMLSchema" xmlns:p="http://schemas.microsoft.com/office/2006/metadata/properties" xmlns:ns2="dc2ff41e-2582-4427-953a-66519787af18" xmlns:ns3="c4bcecf4-def9-4f17-87b3-9c6c1e8ed74e" targetNamespace="http://schemas.microsoft.com/office/2006/metadata/properties" ma:root="true" ma:fieldsID="de69de10d252f488f5f5757356bfdddd" ns2:_="" ns3:_="">
    <xsd:import namespace="dc2ff41e-2582-4427-953a-66519787af18"/>
    <xsd:import namespace="c4bcecf4-def9-4f17-87b3-9c6c1e8ed74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2ff41e-2582-4427-953a-66519787af1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4bcecf4-def9-4f17-87b3-9c6c1e8ed74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Props1.xml><?xml version="1.0" encoding="utf-8"?>
<ds:datastoreItem xmlns:ds="http://schemas.openxmlformats.org/officeDocument/2006/customXml" ds:itemID="{A996BC66-AE81-494C-9EAB-605E79566D5F}">
  <ds:schemaRefs/>
</ds:datastoreItem>
</file>

<file path=customXml/itemProps2.xml><?xml version="1.0" encoding="utf-8"?>
<ds:datastoreItem xmlns:ds="http://schemas.openxmlformats.org/officeDocument/2006/customXml" ds:itemID="{7DC6113E-44F8-41CC-936A-508C51AA321B}">
  <ds:schemaRefs/>
</ds:datastoreItem>
</file>

<file path=customXml/itemProps3.xml><?xml version="1.0" encoding="utf-8"?>
<ds:datastoreItem xmlns:ds="http://schemas.openxmlformats.org/officeDocument/2006/customXml" ds:itemID="{8032116F-A8CD-4529-9999-C6C85FF91F4E}">
  <ds:schemaRefs/>
</ds:datastoreItem>
</file>

<file path=customXml/itemProps4.xml><?xml version="1.0" encoding="utf-8"?>
<ds:datastoreItem xmlns:ds="http://schemas.openxmlformats.org/officeDocument/2006/customXml" ds:itemID="{D54651D5-F7A3-478D-949B-3BF826C724D3}">
  <ds:schemaRefs/>
</ds:datastoreItem>
</file>

<file path=customXml/itemProps5.xml><?xml version="1.0" encoding="utf-8"?>
<ds:datastoreItem xmlns:ds="http://schemas.openxmlformats.org/officeDocument/2006/customXml" ds:itemID="{8137B8B9-0D96-4509-B52D-E7C85EC72C5F}">
  <ds:schemaRefs/>
</ds:datastoreItem>
</file>

<file path=customXml/itemProps6.xml><?xml version="1.0" encoding="utf-8"?>
<ds:datastoreItem xmlns:ds="http://schemas.openxmlformats.org/officeDocument/2006/customXml" ds:itemID="{0DF18203-58A2-4E27-A14E-13A9FF273875}">
  <ds:schemaRefs/>
</ds:datastoreItem>
</file>

<file path=customXml/itemProps7.xml><?xml version="1.0" encoding="utf-8"?>
<ds:datastoreItem xmlns:ds="http://schemas.openxmlformats.org/officeDocument/2006/customXml" ds:itemID="{9B765B17-E504-4D5A-B4D6-CFB921AD485E}">
  <ds:schemaRefs/>
</ds:datastoreItem>
</file>

<file path=customXml/itemProps8.xml><?xml version="1.0" encoding="utf-8"?>
<ds:datastoreItem xmlns:ds="http://schemas.openxmlformats.org/officeDocument/2006/customXml" ds:itemID="{BAC84DB7-4891-4F44-8437-49D49B9EE324}">
  <ds:schemaRefs/>
</ds:datastoreItem>
</file>

<file path=customXml/itemProps9.xml><?xml version="1.0" encoding="utf-8"?>
<ds:datastoreItem xmlns:ds="http://schemas.openxmlformats.org/officeDocument/2006/customXml" ds:itemID="{22FDB54B-77CB-438E-AD4B-B93AD7E9CAAC}">
  <ds:schemaRefs/>
</ds:datastoreItem>
</file>

<file path=customXml/itemProps10.xml><?xml version="1.0" encoding="utf-8"?>
<ds:datastoreItem xmlns:ds="http://schemas.openxmlformats.org/officeDocument/2006/customXml" ds:itemID="{86F7AB08-DB67-436F-AC9D-B330F6BC2B58}">
  <ds:schemaRefs/>
</ds:datastoreItem>
</file>

<file path=customXml/itemProps11.xml><?xml version="1.0" encoding="utf-8"?>
<ds:datastoreItem xmlns:ds="http://schemas.openxmlformats.org/officeDocument/2006/customXml" ds:itemID="{9D4AEBD1-570F-4E4B-94AB-69FC3F1B0D7B}">
  <ds:schemaRefs/>
</ds:datastoreItem>
</file>

<file path=customXml/itemProps12.xml><?xml version="1.0" encoding="utf-8"?>
<ds:datastoreItem xmlns:ds="http://schemas.openxmlformats.org/officeDocument/2006/customXml" ds:itemID="{8EA025B0-6E59-487A-8201-3CE8E85B5FC9}">
  <ds:schemaRefs/>
</ds:datastoreItem>
</file>

<file path=customXml/itemProps13.xml><?xml version="1.0" encoding="utf-8"?>
<ds:datastoreItem xmlns:ds="http://schemas.openxmlformats.org/officeDocument/2006/customXml" ds:itemID="{9507C553-5F9F-4F9B-8A7F-6AE5871CFAD9}">
  <ds:schemaRefs/>
</ds:datastoreItem>
</file>

<file path=customXml/itemProps14.xml><?xml version="1.0" encoding="utf-8"?>
<ds:datastoreItem xmlns:ds="http://schemas.openxmlformats.org/officeDocument/2006/customXml" ds:itemID="{2E6467C6-3258-43BE-961B-E0CA2C21D8B8}">
  <ds:schemaRefs/>
</ds:datastoreItem>
</file>

<file path=customXml/itemProps15.xml><?xml version="1.0" encoding="utf-8"?>
<ds:datastoreItem xmlns:ds="http://schemas.openxmlformats.org/officeDocument/2006/customXml" ds:itemID="{A86D5009-9531-4E28-AE81-83E150570E5A}">
  <ds:schemaRefs/>
</ds:datastoreItem>
</file>

<file path=customXml/itemProps16.xml><?xml version="1.0" encoding="utf-8"?>
<ds:datastoreItem xmlns:ds="http://schemas.openxmlformats.org/officeDocument/2006/customXml" ds:itemID="{DF9B10CB-9F98-4553-9C89-53E8DFEE71DE}">
  <ds:schemaRefs>
    <ds:schemaRef ds:uri="http://schemas.microsoft.com/sharepoint/v3/contenttype/forms"/>
  </ds:schemaRefs>
</ds:datastoreItem>
</file>

<file path=customXml/itemProps17.xml><?xml version="1.0" encoding="utf-8"?>
<ds:datastoreItem xmlns:ds="http://schemas.openxmlformats.org/officeDocument/2006/customXml" ds:itemID="{CB8A8C14-C1FA-4438-BB92-1192961927DE}">
  <ds:schemaRefs/>
</ds:datastoreItem>
</file>

<file path=customXml/itemProps18.xml><?xml version="1.0" encoding="utf-8"?>
<ds:datastoreItem xmlns:ds="http://schemas.openxmlformats.org/officeDocument/2006/customXml" ds:itemID="{B671505B-6B4B-46E0-81C4-C43D38B4188D}">
  <ds:schemaRefs/>
</ds:datastoreItem>
</file>

<file path=customXml/itemProps19.xml><?xml version="1.0" encoding="utf-8"?>
<ds:datastoreItem xmlns:ds="http://schemas.openxmlformats.org/officeDocument/2006/customXml" ds:itemID="{556A8FD2-F544-4B10-A959-0C5139788251}">
  <ds:schemaRefs/>
</ds:datastoreItem>
</file>

<file path=customXml/itemProps20.xml><?xml version="1.0" encoding="utf-8"?>
<ds:datastoreItem xmlns:ds="http://schemas.openxmlformats.org/officeDocument/2006/customXml" ds:itemID="{235BEB39-E24D-4217-B520-74989BBDABF8}">
  <ds:schemaRefs>
    <ds:schemaRef ds:uri="http://schemas.microsoft.com/DataMashup"/>
  </ds:schemaRefs>
</ds:datastoreItem>
</file>

<file path=customXml/itemProps21.xml><?xml version="1.0" encoding="utf-8"?>
<ds:datastoreItem xmlns:ds="http://schemas.openxmlformats.org/officeDocument/2006/customXml" ds:itemID="{8245DEC7-5519-48D2-B7FA-4AC193A20A6D}">
  <ds:schemaRefs/>
</ds:datastoreItem>
</file>

<file path=customXml/itemProps22.xml><?xml version="1.0" encoding="utf-8"?>
<ds:datastoreItem xmlns:ds="http://schemas.openxmlformats.org/officeDocument/2006/customXml" ds:itemID="{830064EF-DFB4-4C45-AE4A-69554793224E}">
  <ds:schemaRefs/>
</ds:datastoreItem>
</file>

<file path=customXml/itemProps23.xml><?xml version="1.0" encoding="utf-8"?>
<ds:datastoreItem xmlns:ds="http://schemas.openxmlformats.org/officeDocument/2006/customXml" ds:itemID="{95D5DAB9-1B76-49E0-8767-3236041D61A4}">
  <ds:schemaRefs/>
</ds:datastoreItem>
</file>

<file path=customXml/itemProps24.xml><?xml version="1.0" encoding="utf-8"?>
<ds:datastoreItem xmlns:ds="http://schemas.openxmlformats.org/officeDocument/2006/customXml" ds:itemID="{AD21492F-FC0C-4814-AB34-6BE828E107D4}">
  <ds:schemaRefs/>
</ds:datastoreItem>
</file>

<file path=customXml/itemProps25.xml><?xml version="1.0" encoding="utf-8"?>
<ds:datastoreItem xmlns:ds="http://schemas.openxmlformats.org/officeDocument/2006/customXml" ds:itemID="{A01B0B27-EF29-45CB-9B41-CC9989A3F50D}">
  <ds:schemaRefs/>
</ds:datastoreItem>
</file>

<file path=customXml/itemProps26.xml><?xml version="1.0" encoding="utf-8"?>
<ds:datastoreItem xmlns:ds="http://schemas.openxmlformats.org/officeDocument/2006/customXml" ds:itemID="{FCA6EFCA-2679-47BE-9285-86FE780972C3}">
  <ds:schemaRefs/>
</ds:datastoreItem>
</file>

<file path=customXml/itemProps27.xml><?xml version="1.0" encoding="utf-8"?>
<ds:datastoreItem xmlns:ds="http://schemas.openxmlformats.org/officeDocument/2006/customXml" ds:itemID="{D7171049-A7B2-47E7-88D3-48A6F24E7630}">
  <ds:schemaRefs/>
</ds:datastoreItem>
</file>

<file path=customXml/itemProps28.xml><?xml version="1.0" encoding="utf-8"?>
<ds:datastoreItem xmlns:ds="http://schemas.openxmlformats.org/officeDocument/2006/customXml" ds:itemID="{167A0F57-C28A-498C-9AB3-33B884A92E5E}">
  <ds:schemaRefs/>
</ds:datastoreItem>
</file>

<file path=customXml/itemProps29.xml><?xml version="1.0" encoding="utf-8"?>
<ds:datastoreItem xmlns:ds="http://schemas.openxmlformats.org/officeDocument/2006/customXml" ds:itemID="{49B7BFD0-76C8-4FB5-8F97-01532A6C5B96}">
  <ds:schemaRef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www.w3.org/XML/1998/namespace"/>
    <ds:schemaRef ds:uri="dc2ff41e-2582-4427-953a-66519787af18"/>
    <ds:schemaRef ds:uri="http://schemas.openxmlformats.org/package/2006/metadata/core-properties"/>
    <ds:schemaRef ds:uri="c4bcecf4-def9-4f17-87b3-9c6c1e8ed74e"/>
    <ds:schemaRef ds:uri="http://purl.org/dc/dcmitype/"/>
    <ds:schemaRef ds:uri="http://purl.org/dc/terms/"/>
  </ds:schemaRefs>
</ds:datastoreItem>
</file>

<file path=customXml/itemProps30.xml><?xml version="1.0" encoding="utf-8"?>
<ds:datastoreItem xmlns:ds="http://schemas.openxmlformats.org/officeDocument/2006/customXml" ds:itemID="{38CD5512-2F4B-425C-BFAE-10C83A09D863}">
  <ds:schemaRefs/>
</ds:datastoreItem>
</file>

<file path=customXml/itemProps31.xml><?xml version="1.0" encoding="utf-8"?>
<ds:datastoreItem xmlns:ds="http://schemas.openxmlformats.org/officeDocument/2006/customXml" ds:itemID="{19C2C96B-05E2-43E2-9625-6ACEF3BEFA17}">
  <ds:schemaRefs/>
</ds:datastoreItem>
</file>

<file path=customXml/itemProps32.xml><?xml version="1.0" encoding="utf-8"?>
<ds:datastoreItem xmlns:ds="http://schemas.openxmlformats.org/officeDocument/2006/customXml" ds:itemID="{8F23C37D-098B-4E5E-AF98-DEE5613CA07F}">
  <ds:schemaRefs/>
</ds:datastoreItem>
</file>

<file path=customXml/itemProps33.xml><?xml version="1.0" encoding="utf-8"?>
<ds:datastoreItem xmlns:ds="http://schemas.openxmlformats.org/officeDocument/2006/customXml" ds:itemID="{A7EC2BF7-9414-47B5-B9DE-4CD4EEBF0C33}">
  <ds:schemaRefs/>
</ds:datastoreItem>
</file>

<file path=customXml/itemProps34.xml><?xml version="1.0" encoding="utf-8"?>
<ds:datastoreItem xmlns:ds="http://schemas.openxmlformats.org/officeDocument/2006/customXml" ds:itemID="{4D26102E-A312-4C27-A335-F674762A0212}">
  <ds:schemaRefs/>
</ds:datastoreItem>
</file>

<file path=customXml/itemProps35.xml><?xml version="1.0" encoding="utf-8"?>
<ds:datastoreItem xmlns:ds="http://schemas.openxmlformats.org/officeDocument/2006/customXml" ds:itemID="{176EE5EF-ABD3-4854-8B34-F2B19790588E}">
  <ds:schemaRefs/>
</ds:datastoreItem>
</file>

<file path=customXml/itemProps36.xml><?xml version="1.0" encoding="utf-8"?>
<ds:datastoreItem xmlns:ds="http://schemas.openxmlformats.org/officeDocument/2006/customXml" ds:itemID="{5B0B5CD3-7A75-48C9-A566-CC4A7B38EEE2}">
  <ds:schemaRefs/>
</ds:datastoreItem>
</file>

<file path=customXml/itemProps37.xml><?xml version="1.0" encoding="utf-8"?>
<ds:datastoreItem xmlns:ds="http://schemas.openxmlformats.org/officeDocument/2006/customXml" ds:itemID="{C1876425-F747-403E-AC42-680701B4471A}">
  <ds:schemaRefs/>
</ds:datastoreItem>
</file>

<file path=customXml/itemProps38.xml><?xml version="1.0" encoding="utf-8"?>
<ds:datastoreItem xmlns:ds="http://schemas.openxmlformats.org/officeDocument/2006/customXml" ds:itemID="{FBDA8A07-80F4-42CC-A8C0-03A74F4D6FE0}">
  <ds:schemaRefs/>
</ds:datastoreItem>
</file>

<file path=customXml/itemProps39.xml><?xml version="1.0" encoding="utf-8"?>
<ds:datastoreItem xmlns:ds="http://schemas.openxmlformats.org/officeDocument/2006/customXml" ds:itemID="{BA931F6F-B643-46C3-82B8-D1BAEC4971D0}">
  <ds:schemaRefs/>
</ds:datastoreItem>
</file>

<file path=customXml/itemProps40.xml><?xml version="1.0" encoding="utf-8"?>
<ds:datastoreItem xmlns:ds="http://schemas.openxmlformats.org/officeDocument/2006/customXml" ds:itemID="{74CA7AEF-2396-49CF-9CE1-BBDD8973AC38}">
  <ds:schemaRefs/>
</ds:datastoreItem>
</file>

<file path=customXml/itemProps41.xml><?xml version="1.0" encoding="utf-8"?>
<ds:datastoreItem xmlns:ds="http://schemas.openxmlformats.org/officeDocument/2006/customXml" ds:itemID="{F3AC9F8B-F53A-4873-99FD-72D5A2A68D45}">
  <ds:schemaRefs/>
</ds:datastoreItem>
</file>

<file path=customXml/itemProps42.xml><?xml version="1.0" encoding="utf-8"?>
<ds:datastoreItem xmlns:ds="http://schemas.openxmlformats.org/officeDocument/2006/customXml" ds:itemID="{D6E38CD4-1127-4EFD-B7BF-D42E64BA1BB5}">
  <ds:schemaRefs/>
</ds:datastoreItem>
</file>

<file path=customXml/itemProps43.xml><?xml version="1.0" encoding="utf-8"?>
<ds:datastoreItem xmlns:ds="http://schemas.openxmlformats.org/officeDocument/2006/customXml" ds:itemID="{A92FEE3B-BBE7-489E-BBB0-1F128C64F0BC}">
  <ds:schemaRefs/>
</ds:datastoreItem>
</file>

<file path=customXml/itemProps44.xml><?xml version="1.0" encoding="utf-8"?>
<ds:datastoreItem xmlns:ds="http://schemas.openxmlformats.org/officeDocument/2006/customXml" ds:itemID="{ACAB796D-C578-43DA-9A9E-4C01769634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2ff41e-2582-4427-953a-66519787af18"/>
    <ds:schemaRef ds:uri="c4bcecf4-def9-4f17-87b3-9c6c1e8ed74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5.xml><?xml version="1.0" encoding="utf-8"?>
<ds:datastoreItem xmlns:ds="http://schemas.openxmlformats.org/officeDocument/2006/customXml" ds:itemID="{201DE1AA-2351-4C9D-AAF0-B243F9A3B8D3}">
  <ds:schemaRefs/>
</ds:datastoreItem>
</file>

<file path=customXml/itemProps46.xml><?xml version="1.0" encoding="utf-8"?>
<ds:datastoreItem xmlns:ds="http://schemas.openxmlformats.org/officeDocument/2006/customXml" ds:itemID="{CFB27D84-5AB3-4BD2-A819-96532C739098}">
  <ds:schemaRefs/>
</ds:datastoreItem>
</file>

<file path=customXml/itemProps47.xml><?xml version="1.0" encoding="utf-8"?>
<ds:datastoreItem xmlns:ds="http://schemas.openxmlformats.org/officeDocument/2006/customXml" ds:itemID="{351CCBA9-0997-41C8-90D8-D72BEB52B0CC}">
  <ds:schemaRefs/>
</ds:datastoreItem>
</file>

<file path=customXml/itemProps48.xml><?xml version="1.0" encoding="utf-8"?>
<ds:datastoreItem xmlns:ds="http://schemas.openxmlformats.org/officeDocument/2006/customXml" ds:itemID="{099EC66C-4419-494D-9E7B-025ED3B7151A}">
  <ds:schemaRefs/>
</ds:datastoreItem>
</file>

<file path=customXml/itemProps49.xml><?xml version="1.0" encoding="utf-8"?>
<ds:datastoreItem xmlns:ds="http://schemas.openxmlformats.org/officeDocument/2006/customXml" ds:itemID="{37AA629B-6217-4535-A13B-1CA472E7BCC3}">
  <ds:schemaRefs/>
</ds:datastoreItem>
</file>

<file path=customXml/itemProps50.xml><?xml version="1.0" encoding="utf-8"?>
<ds:datastoreItem xmlns:ds="http://schemas.openxmlformats.org/officeDocument/2006/customXml" ds:itemID="{A5D35F8C-66EA-45FB-B5E9-180B2518139D}">
  <ds:schemaRefs/>
</ds:datastoreItem>
</file>

<file path=customXml/itemProps51.xml><?xml version="1.0" encoding="utf-8"?>
<ds:datastoreItem xmlns:ds="http://schemas.openxmlformats.org/officeDocument/2006/customXml" ds:itemID="{3632DC53-AAB7-4D56-9BA2-BAAEE5E171FF}">
  <ds:schemaRefs/>
</ds:datastoreItem>
</file>

<file path=customXml/itemProps52.xml><?xml version="1.0" encoding="utf-8"?>
<ds:datastoreItem xmlns:ds="http://schemas.openxmlformats.org/officeDocument/2006/customXml" ds:itemID="{35199A0B-63FB-47A8-8F91-4CBF6D58FEA6}">
  <ds:schemaRefs/>
</ds:datastoreItem>
</file>

<file path=customXml/itemProps53.xml><?xml version="1.0" encoding="utf-8"?>
<ds:datastoreItem xmlns:ds="http://schemas.openxmlformats.org/officeDocument/2006/customXml" ds:itemID="{655B1D5A-2325-41D0-B154-AA2370E45D1B}">
  <ds:schemaRefs/>
</ds:datastoreItem>
</file>

<file path=customXml/itemProps54.xml><?xml version="1.0" encoding="utf-8"?>
<ds:datastoreItem xmlns:ds="http://schemas.openxmlformats.org/officeDocument/2006/customXml" ds:itemID="{0FC69736-036B-4F61-A0F9-C59AF20DC248}">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4" baseType="variant">
      <vt:variant>
        <vt:lpstr>Worksheets</vt:lpstr>
      </vt:variant>
      <vt:variant>
        <vt:i4>2</vt:i4>
      </vt:variant>
      <vt:variant>
        <vt:lpstr>Named Ranges</vt:lpstr>
      </vt:variant>
      <vt:variant>
        <vt:i4>2</vt:i4>
      </vt:variant>
    </vt:vector>
  </HeadingPairs>
  <TitlesOfParts>
    <vt:vector size="4" baseType="lpstr">
      <vt:lpstr>Notes</vt:lpstr>
      <vt:lpstr>Table 37 Demographics</vt:lpstr>
      <vt:lpstr>Notes!Print_Area</vt:lpstr>
      <vt:lpstr>'Table 37 Demographics'!Print_Titles</vt:lpstr>
    </vt:vector>
  </TitlesOfParts>
  <Company>IBM</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IBM SPSS Export Facility</dc:creator>
  <cp:lastModifiedBy>Helen Price</cp:lastModifiedBy>
  <cp:lastPrinted>2021-04-26T16:54:19Z</cp:lastPrinted>
  <dcterms:created xsi:type="dcterms:W3CDTF">2011-08-01T14:22:18Z</dcterms:created>
  <dcterms:modified xsi:type="dcterms:W3CDTF">2021-04-26T16:55:00Z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0x010100CB3F37E8138C554AB4F1EB3742AD835F</vt:lpwstr>
  </property>
</Properties>
</file>