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 id="2147483648" r:id="rId5"/>
  </p:sldMasterIdLst>
  <p:notesMasterIdLst>
    <p:notesMasterId r:id="rId21"/>
  </p:notesMasterIdLst>
  <p:handoutMasterIdLst>
    <p:handoutMasterId r:id="rId22"/>
  </p:handoutMasterIdLst>
  <p:sldIdLst>
    <p:sldId id="259" r:id="rId6"/>
    <p:sldId id="309" r:id="rId7"/>
    <p:sldId id="261" r:id="rId8"/>
    <p:sldId id="310" r:id="rId9"/>
    <p:sldId id="312" r:id="rId10"/>
    <p:sldId id="311" r:id="rId11"/>
    <p:sldId id="267" r:id="rId12"/>
    <p:sldId id="270" r:id="rId13"/>
    <p:sldId id="271" r:id="rId14"/>
    <p:sldId id="272" r:id="rId15"/>
    <p:sldId id="289" r:id="rId16"/>
    <p:sldId id="313" r:id="rId17"/>
    <p:sldId id="314" r:id="rId18"/>
    <p:sldId id="317" r:id="rId19"/>
    <p:sldId id="308" r:id="rId20"/>
  </p:sldIdLst>
  <p:sldSz cx="12192000" cy="6858000"/>
  <p:notesSz cx="6858000" cy="9144000"/>
  <p:custDataLst>
    <p:tags r:id="rId2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6" orient="horz" pos="4320" userDrawn="1">
          <p15:clr>
            <a:srgbClr val="A4A3A4"/>
          </p15:clr>
        </p15:guide>
        <p15:guide id="8" orient="horz" pos="1003" userDrawn="1">
          <p15:clr>
            <a:srgbClr val="A4A3A4"/>
          </p15:clr>
        </p15:guide>
        <p15:guide id="9" orient="horz" pos="1275" userDrawn="1">
          <p15:clr>
            <a:srgbClr val="A4A3A4"/>
          </p15:clr>
        </p15:guide>
        <p15:guide id="10" orient="horz" pos="1820" userDrawn="1">
          <p15:clr>
            <a:srgbClr val="A4A3A4"/>
          </p15:clr>
        </p15:guide>
        <p15:guide id="11" orient="horz" pos="1979" userDrawn="1">
          <p15:clr>
            <a:srgbClr val="A4A3A4"/>
          </p15:clr>
        </p15:guide>
        <p15:guide id="12" pos="7355" userDrawn="1">
          <p15:clr>
            <a:srgbClr val="A4A3A4"/>
          </p15:clr>
        </p15:guide>
        <p15:guide id="13" pos="325" userDrawn="1">
          <p15:clr>
            <a:srgbClr val="A4A3A4"/>
          </p15:clr>
        </p15:guide>
        <p15:guide id="14" pos="1277" userDrawn="1">
          <p15:clr>
            <a:srgbClr val="A4A3A4"/>
          </p15:clr>
        </p15:guide>
        <p15:guide id="15" pos="6425" userDrawn="1">
          <p15:clr>
            <a:srgbClr val="A4A3A4"/>
          </p15:clr>
        </p15:guide>
        <p15:guide id="16" orient="horz" pos="2863"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11FEE9E-DDEC-D6FF-5AF1-E4B29D245216}" name="Atuk Zeynep DWP SECURITY AND DATA PROTECTION" initials="AZDSADP" userId="S::ZEYNEP.ATUK@DWP.GOV.UK::4b4e0ceb-0332-4bad-8017-38b7f4906da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F0F1"/>
    <a:srgbClr val="F5F5F5"/>
    <a:srgbClr val="78256F"/>
    <a:srgbClr val="F2D3E3"/>
    <a:srgbClr val="78266F"/>
    <a:srgbClr val="D291CB"/>
    <a:srgbClr val="CE6E21"/>
    <a:srgbClr val="A9D18E"/>
    <a:srgbClr val="4EA72E"/>
    <a:srgbClr val="7826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A1F1309-5C08-3B07-E752-8E68B81FBDC0}" v="5" dt="2025-09-15T12:22:30.92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693" autoAdjust="0"/>
    <p:restoredTop sz="94660"/>
  </p:normalViewPr>
  <p:slideViewPr>
    <p:cSldViewPr snapToGrid="0">
      <p:cViewPr varScale="1">
        <p:scale>
          <a:sx n="76" d="100"/>
          <a:sy n="76" d="100"/>
        </p:scale>
        <p:origin x="114" y="648"/>
      </p:cViewPr>
      <p:guideLst>
        <p:guide orient="horz" pos="4320"/>
        <p:guide orient="horz" pos="1003"/>
        <p:guide orient="horz" pos="1275"/>
        <p:guide orient="horz" pos="1820"/>
        <p:guide orient="horz" pos="1979"/>
        <p:guide pos="7355"/>
        <p:guide pos="325"/>
        <p:guide pos="1277"/>
        <p:guide pos="6425"/>
        <p:guide orient="horz" pos="2863"/>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on Cassandra DWP SECURITY AND DATA PROTECTION" userId="S::cassandra.moon@dwp.gov.uk::b3da1550-0acf-4aaa-ae62-cf00a8bc7559" providerId="AD" clId="Web-{277F8F1A-0AB1-DF65-7EEC-7DB17569F5E5}"/>
    <pc:docChg chg="modSld">
      <pc:chgData name="Moon Cassandra DWP SECURITY AND DATA PROTECTION" userId="S::cassandra.moon@dwp.gov.uk::b3da1550-0acf-4aaa-ae62-cf00a8bc7559" providerId="AD" clId="Web-{277F8F1A-0AB1-DF65-7EEC-7DB17569F5E5}" dt="2025-08-05T11:31:21.897" v="33" actId="20577"/>
      <pc:docMkLst>
        <pc:docMk/>
      </pc:docMkLst>
      <pc:sldChg chg="modSp">
        <pc:chgData name="Moon Cassandra DWP SECURITY AND DATA PROTECTION" userId="S::cassandra.moon@dwp.gov.uk::b3da1550-0acf-4aaa-ae62-cf00a8bc7559" providerId="AD" clId="Web-{277F8F1A-0AB1-DF65-7EEC-7DB17569F5E5}" dt="2025-08-05T11:23:36.558" v="8" actId="20577"/>
        <pc:sldMkLst>
          <pc:docMk/>
          <pc:sldMk cId="3271241084" sldId="271"/>
        </pc:sldMkLst>
      </pc:sldChg>
      <pc:sldChg chg="modSp">
        <pc:chgData name="Moon Cassandra DWP SECURITY AND DATA PROTECTION" userId="S::cassandra.moon@dwp.gov.uk::b3da1550-0acf-4aaa-ae62-cf00a8bc7559" providerId="AD" clId="Web-{277F8F1A-0AB1-DF65-7EEC-7DB17569F5E5}" dt="2025-08-05T11:24:57.436" v="18" actId="20577"/>
        <pc:sldMkLst>
          <pc:docMk/>
          <pc:sldMk cId="381288800" sldId="272"/>
        </pc:sldMkLst>
      </pc:sldChg>
      <pc:sldChg chg="modSp">
        <pc:chgData name="Moon Cassandra DWP SECURITY AND DATA PROTECTION" userId="S::cassandra.moon@dwp.gov.uk::b3da1550-0acf-4aaa-ae62-cf00a8bc7559" providerId="AD" clId="Web-{277F8F1A-0AB1-DF65-7EEC-7DB17569F5E5}" dt="2025-08-05T11:12:57.328" v="1"/>
        <pc:sldMkLst>
          <pc:docMk/>
          <pc:sldMk cId="2250405474" sldId="310"/>
        </pc:sldMkLst>
      </pc:sldChg>
      <pc:sldChg chg="modSp">
        <pc:chgData name="Moon Cassandra DWP SECURITY AND DATA PROTECTION" userId="S::cassandra.moon@dwp.gov.uk::b3da1550-0acf-4aaa-ae62-cf00a8bc7559" providerId="AD" clId="Web-{277F8F1A-0AB1-DF65-7EEC-7DB17569F5E5}" dt="2025-08-05T11:27:27.033" v="22" actId="20577"/>
        <pc:sldMkLst>
          <pc:docMk/>
          <pc:sldMk cId="2802356591" sldId="313"/>
        </pc:sldMkLst>
      </pc:sldChg>
      <pc:sldChg chg="modSp">
        <pc:chgData name="Moon Cassandra DWP SECURITY AND DATA PROTECTION" userId="S::cassandra.moon@dwp.gov.uk::b3da1550-0acf-4aaa-ae62-cf00a8bc7559" providerId="AD" clId="Web-{277F8F1A-0AB1-DF65-7EEC-7DB17569F5E5}" dt="2025-08-05T11:29:25.755" v="30" actId="20577"/>
        <pc:sldMkLst>
          <pc:docMk/>
          <pc:sldMk cId="2069808540" sldId="314"/>
        </pc:sldMkLst>
      </pc:sldChg>
      <pc:sldChg chg="modSp">
        <pc:chgData name="Moon Cassandra DWP SECURITY AND DATA PROTECTION" userId="S::cassandra.moon@dwp.gov.uk::b3da1550-0acf-4aaa-ae62-cf00a8bc7559" providerId="AD" clId="Web-{277F8F1A-0AB1-DF65-7EEC-7DB17569F5E5}" dt="2025-08-05T11:31:21.897" v="33" actId="20577"/>
        <pc:sldMkLst>
          <pc:docMk/>
          <pc:sldMk cId="865749587" sldId="316"/>
        </pc:sldMkLst>
      </pc:sldChg>
    </pc:docChg>
  </pc:docChgLst>
  <pc:docChgLst>
    <pc:chgData name="Clayton Courtney DWP Security - Benton Park View" userId="S::courtney.clayton@dwp.gov.uk::ad40e96b-81a7-4be6-abe5-713d56ae349b" providerId="AD" clId="Web-{1052D04D-6C5C-CA8D-28BC-C5229558971E}"/>
    <pc:docChg chg="modSld">
      <pc:chgData name="Clayton Courtney DWP Security - Benton Park View" userId="S::courtney.clayton@dwp.gov.uk::ad40e96b-81a7-4be6-abe5-713d56ae349b" providerId="AD" clId="Web-{1052D04D-6C5C-CA8D-28BC-C5229558971E}" dt="2025-08-28T13:30:56.678" v="3" actId="20577"/>
      <pc:docMkLst>
        <pc:docMk/>
      </pc:docMkLst>
      <pc:sldChg chg="modSp">
        <pc:chgData name="Clayton Courtney DWP Security - Benton Park View" userId="S::courtney.clayton@dwp.gov.uk::ad40e96b-81a7-4be6-abe5-713d56ae349b" providerId="AD" clId="Web-{1052D04D-6C5C-CA8D-28BC-C5229558971E}" dt="2025-08-28T13:30:56.678" v="3" actId="20577"/>
        <pc:sldMkLst>
          <pc:docMk/>
          <pc:sldMk cId="2535406322" sldId="259"/>
        </pc:sldMkLst>
        <pc:spChg chg="mod">
          <ac:chgData name="Clayton Courtney DWP Security - Benton Park View" userId="S::courtney.clayton@dwp.gov.uk::ad40e96b-81a7-4be6-abe5-713d56ae349b" providerId="AD" clId="Web-{1052D04D-6C5C-CA8D-28BC-C5229558971E}" dt="2025-08-28T13:30:56.678" v="3" actId="20577"/>
          <ac:spMkLst>
            <pc:docMk/>
            <pc:sldMk cId="2535406322" sldId="259"/>
            <ac:spMk id="3" creationId="{AB0BCBCC-4985-49E1-3660-8B6C0A106832}"/>
          </ac:spMkLst>
        </pc:spChg>
      </pc:sldChg>
      <pc:sldChg chg="modSp">
        <pc:chgData name="Clayton Courtney DWP Security - Benton Park View" userId="S::courtney.clayton@dwp.gov.uk::ad40e96b-81a7-4be6-abe5-713d56ae349b" providerId="AD" clId="Web-{1052D04D-6C5C-CA8D-28BC-C5229558971E}" dt="2025-08-28T12:36:39.905" v="1" actId="1076"/>
        <pc:sldMkLst>
          <pc:docMk/>
          <pc:sldMk cId="865749587" sldId="316"/>
        </pc:sldMkLst>
      </pc:sldChg>
    </pc:docChg>
  </pc:docChgLst>
  <pc:docChgLst>
    <pc:chgData name="Atuk Zeynep DWP SECURITY AND DATA PROTECTION" userId="4b4e0ceb-0332-4bad-8017-38b7f4906daa" providerId="ADAL" clId="{17F4912A-F69F-4512-BFA2-E055D512A4AA}"/>
    <pc:docChg chg="undo custSel addSld delSld modSld">
      <pc:chgData name="Atuk Zeynep DWP SECURITY AND DATA PROTECTION" userId="4b4e0ceb-0332-4bad-8017-38b7f4906daa" providerId="ADAL" clId="{17F4912A-F69F-4512-BFA2-E055D512A4AA}" dt="2025-08-05T08:23:22.793" v="79" actId="14100"/>
      <pc:docMkLst>
        <pc:docMk/>
      </pc:docMkLst>
      <pc:sldChg chg="modSp mod">
        <pc:chgData name="Atuk Zeynep DWP SECURITY AND DATA PROTECTION" userId="4b4e0ceb-0332-4bad-8017-38b7f4906daa" providerId="ADAL" clId="{17F4912A-F69F-4512-BFA2-E055D512A4AA}" dt="2025-07-29T13:32:16.657" v="2" actId="13244"/>
        <pc:sldMkLst>
          <pc:docMk/>
          <pc:sldMk cId="3408254022" sldId="261"/>
        </pc:sldMkLst>
      </pc:sldChg>
      <pc:sldChg chg="modSp mod">
        <pc:chgData name="Atuk Zeynep DWP SECURITY AND DATA PROTECTION" userId="4b4e0ceb-0332-4bad-8017-38b7f4906daa" providerId="ADAL" clId="{17F4912A-F69F-4512-BFA2-E055D512A4AA}" dt="2025-07-29T13:32:46.388" v="5" actId="13244"/>
        <pc:sldMkLst>
          <pc:docMk/>
          <pc:sldMk cId="3271241084" sldId="271"/>
        </pc:sldMkLst>
      </pc:sldChg>
      <pc:sldChg chg="modSp mod">
        <pc:chgData name="Atuk Zeynep DWP SECURITY AND DATA PROTECTION" userId="4b4e0ceb-0332-4bad-8017-38b7f4906daa" providerId="ADAL" clId="{17F4912A-F69F-4512-BFA2-E055D512A4AA}" dt="2025-07-29T13:32:52.558" v="6" actId="13244"/>
        <pc:sldMkLst>
          <pc:docMk/>
          <pc:sldMk cId="3704986305" sldId="289"/>
        </pc:sldMkLst>
      </pc:sldChg>
      <pc:sldChg chg="modSp mod">
        <pc:chgData name="Atuk Zeynep DWP SECURITY AND DATA PROTECTION" userId="4b4e0ceb-0332-4bad-8017-38b7f4906daa" providerId="ADAL" clId="{17F4912A-F69F-4512-BFA2-E055D512A4AA}" dt="2025-07-29T13:32:28.097" v="3" actId="13244"/>
        <pc:sldMkLst>
          <pc:docMk/>
          <pc:sldMk cId="2250405474" sldId="310"/>
        </pc:sldMkLst>
      </pc:sldChg>
      <pc:sldChg chg="modSp mod">
        <pc:chgData name="Atuk Zeynep DWP SECURITY AND DATA PROTECTION" userId="4b4e0ceb-0332-4bad-8017-38b7f4906daa" providerId="ADAL" clId="{17F4912A-F69F-4512-BFA2-E055D512A4AA}" dt="2025-07-29T13:32:36.497" v="4" actId="13244"/>
        <pc:sldMkLst>
          <pc:docMk/>
          <pc:sldMk cId="1389994937" sldId="312"/>
        </pc:sldMkLst>
      </pc:sldChg>
      <pc:sldChg chg="modSp mod">
        <pc:chgData name="Atuk Zeynep DWP SECURITY AND DATA PROTECTION" userId="4b4e0ceb-0332-4bad-8017-38b7f4906daa" providerId="ADAL" clId="{17F4912A-F69F-4512-BFA2-E055D512A4AA}" dt="2025-07-29T13:33:05.861" v="7" actId="13244"/>
        <pc:sldMkLst>
          <pc:docMk/>
          <pc:sldMk cId="2802356591" sldId="313"/>
        </pc:sldMkLst>
      </pc:sldChg>
      <pc:sldChg chg="modSp mod">
        <pc:chgData name="Atuk Zeynep DWP SECURITY AND DATA PROTECTION" userId="4b4e0ceb-0332-4bad-8017-38b7f4906daa" providerId="ADAL" clId="{17F4912A-F69F-4512-BFA2-E055D512A4AA}" dt="2025-07-29T13:33:13.380" v="8" actId="13244"/>
        <pc:sldMkLst>
          <pc:docMk/>
          <pc:sldMk cId="2069808540" sldId="314"/>
        </pc:sldMkLst>
      </pc:sldChg>
      <pc:sldChg chg="addSp delSp modSp del mod">
        <pc:chgData name="Atuk Zeynep DWP SECURITY AND DATA PROTECTION" userId="4b4e0ceb-0332-4bad-8017-38b7f4906daa" providerId="ADAL" clId="{17F4912A-F69F-4512-BFA2-E055D512A4AA}" dt="2025-08-05T08:23:17.090" v="78" actId="47"/>
        <pc:sldMkLst>
          <pc:docMk/>
          <pc:sldMk cId="960786952" sldId="315"/>
        </pc:sldMkLst>
      </pc:sldChg>
      <pc:sldChg chg="addSp delSp modSp new mod">
        <pc:chgData name="Atuk Zeynep DWP SECURITY AND DATA PROTECTION" userId="4b4e0ceb-0332-4bad-8017-38b7f4906daa" providerId="ADAL" clId="{17F4912A-F69F-4512-BFA2-E055D512A4AA}" dt="2025-08-05T08:23:22.793" v="79" actId="14100"/>
        <pc:sldMkLst>
          <pc:docMk/>
          <pc:sldMk cId="865749587" sldId="316"/>
        </pc:sldMkLst>
      </pc:sldChg>
    </pc:docChg>
  </pc:docChgLst>
  <pc:docChgLst>
    <pc:chgData name="Clayton Courtney DWP Security - Benton Park View" userId="S::courtney.clayton@dwp.gov.uk::ad40e96b-81a7-4be6-abe5-713d56ae349b" providerId="AD" clId="Web-{9A1F1309-5C08-3B07-E752-8E68B81FBDC0}"/>
    <pc:docChg chg="modSld">
      <pc:chgData name="Clayton Courtney DWP Security - Benton Park View" userId="S::courtney.clayton@dwp.gov.uk::ad40e96b-81a7-4be6-abe5-713d56ae349b" providerId="AD" clId="Web-{9A1F1309-5C08-3B07-E752-8E68B81FBDC0}" dt="2025-09-15T12:22:30.442" v="3" actId="20577"/>
      <pc:docMkLst>
        <pc:docMk/>
      </pc:docMkLst>
      <pc:sldChg chg="modSp">
        <pc:chgData name="Clayton Courtney DWP Security - Benton Park View" userId="S::courtney.clayton@dwp.gov.uk::ad40e96b-81a7-4be6-abe5-713d56ae349b" providerId="AD" clId="Web-{9A1F1309-5C08-3B07-E752-8E68B81FBDC0}" dt="2025-09-15T12:22:30.442" v="3" actId="20577"/>
        <pc:sldMkLst>
          <pc:docMk/>
          <pc:sldMk cId="4270099713" sldId="317"/>
        </pc:sldMkLst>
        <pc:spChg chg="mod">
          <ac:chgData name="Clayton Courtney DWP Security - Benton Park View" userId="S::courtney.clayton@dwp.gov.uk::ad40e96b-81a7-4be6-abe5-713d56ae349b" providerId="AD" clId="Web-{9A1F1309-5C08-3B07-E752-8E68B81FBDC0}" dt="2025-09-15T12:22:30.442" v="3" actId="20577"/>
          <ac:spMkLst>
            <pc:docMk/>
            <pc:sldMk cId="4270099713" sldId="317"/>
            <ac:spMk id="2" creationId="{7027BF62-194E-D090-ACEF-D89BD4EF0DD7}"/>
          </ac:spMkLst>
        </pc:spChg>
      </pc:sldChg>
    </pc:docChg>
  </pc:docChgLst>
  <pc:docChgLst>
    <pc:chgData name="Atuk Zeynep DWP SECURITY AND DATA PROTECTION" userId="4b4e0ceb-0332-4bad-8017-38b7f4906daa" providerId="ADAL" clId="{2E0E770F-531A-4FCD-9F17-6EBF5D590033}"/>
    <pc:docChg chg="addSld delSld modSld">
      <pc:chgData name="Atuk Zeynep DWP SECURITY AND DATA PROTECTION" userId="4b4e0ceb-0332-4bad-8017-38b7f4906daa" providerId="ADAL" clId="{2E0E770F-531A-4FCD-9F17-6EBF5D590033}" dt="2025-09-11T15:28:12.595" v="135" actId="13244"/>
      <pc:docMkLst>
        <pc:docMk/>
      </pc:docMkLst>
      <pc:sldChg chg="del">
        <pc:chgData name="Atuk Zeynep DWP SECURITY AND DATA PROTECTION" userId="4b4e0ceb-0332-4bad-8017-38b7f4906daa" providerId="ADAL" clId="{2E0E770F-531A-4FCD-9F17-6EBF5D590033}" dt="2025-09-11T15:27:33.364" v="132" actId="47"/>
        <pc:sldMkLst>
          <pc:docMk/>
          <pc:sldMk cId="865749587" sldId="316"/>
        </pc:sldMkLst>
      </pc:sldChg>
      <pc:sldChg chg="addSp delSp modSp new mod modAnim">
        <pc:chgData name="Atuk Zeynep DWP SECURITY AND DATA PROTECTION" userId="4b4e0ceb-0332-4bad-8017-38b7f4906daa" providerId="ADAL" clId="{2E0E770F-531A-4FCD-9F17-6EBF5D590033}" dt="2025-09-11T15:28:12.595" v="135" actId="13244"/>
        <pc:sldMkLst>
          <pc:docMk/>
          <pc:sldMk cId="4270099713" sldId="317"/>
        </pc:sldMkLst>
        <pc:spChg chg="mod">
          <ac:chgData name="Atuk Zeynep DWP SECURITY AND DATA PROTECTION" userId="4b4e0ceb-0332-4bad-8017-38b7f4906daa" providerId="ADAL" clId="{2E0E770F-531A-4FCD-9F17-6EBF5D590033}" dt="2025-09-11T15:23:40.534" v="16" actId="20577"/>
          <ac:spMkLst>
            <pc:docMk/>
            <pc:sldMk cId="4270099713" sldId="317"/>
            <ac:spMk id="2" creationId="{7027BF62-194E-D090-ACEF-D89BD4EF0DD7}"/>
          </ac:spMkLst>
        </pc:spChg>
        <pc:spChg chg="mod ord">
          <ac:chgData name="Atuk Zeynep DWP SECURITY AND DATA PROTECTION" userId="4b4e0ceb-0332-4bad-8017-38b7f4906daa" providerId="ADAL" clId="{2E0E770F-531A-4FCD-9F17-6EBF5D590033}" dt="2025-09-11T15:27:47.716" v="133" actId="13244"/>
          <ac:spMkLst>
            <pc:docMk/>
            <pc:sldMk cId="4270099713" sldId="317"/>
            <ac:spMk id="3" creationId="{0F17A1A6-1BE1-2EA6-3ACD-A19075295F84}"/>
          </ac:spMkLst>
        </pc:spChg>
        <pc:spChg chg="mod ord">
          <ac:chgData name="Atuk Zeynep DWP SECURITY AND DATA PROTECTION" userId="4b4e0ceb-0332-4bad-8017-38b7f4906daa" providerId="ADAL" clId="{2E0E770F-531A-4FCD-9F17-6EBF5D590033}" dt="2025-09-11T15:27:58.042" v="134" actId="13244"/>
          <ac:spMkLst>
            <pc:docMk/>
            <pc:sldMk cId="4270099713" sldId="317"/>
            <ac:spMk id="4" creationId="{B55E97F7-0BA2-FD92-4DB0-9665080D2D3B}"/>
          </ac:spMkLst>
        </pc:spChg>
        <pc:picChg chg="add mod ord">
          <ac:chgData name="Atuk Zeynep DWP SECURITY AND DATA PROTECTION" userId="4b4e0ceb-0332-4bad-8017-38b7f4906daa" providerId="ADAL" clId="{2E0E770F-531A-4FCD-9F17-6EBF5D590033}" dt="2025-09-11T15:28:12.595" v="135" actId="13244"/>
          <ac:picMkLst>
            <pc:docMk/>
            <pc:sldMk cId="4270099713" sldId="317"/>
            <ac:picMk id="6" creationId="{16F10A62-B0DB-80BF-3A28-01AFA6E4A88D}"/>
          </ac:picMkLst>
        </pc:picChg>
      </pc:sldChg>
    </pc:docChg>
  </pc:docChgLst>
  <pc:docChgLst>
    <pc:chgData name="Atuk Zeynep DWP SECURITY AND DATA PROTECTION" userId="4b4e0ceb-0332-4bad-8017-38b7f4906daa" providerId="ADAL" clId="{C5B0E7D2-0436-463D-90B7-A04F029BE757}"/>
    <pc:docChg chg="undo custSel modSld">
      <pc:chgData name="Atuk Zeynep DWP SECURITY AND DATA PROTECTION" userId="4b4e0ceb-0332-4bad-8017-38b7f4906daa" providerId="ADAL" clId="{C5B0E7D2-0436-463D-90B7-A04F029BE757}" dt="2025-07-29T12:51:26.529" v="235" actId="1036"/>
      <pc:docMkLst>
        <pc:docMk/>
      </pc:docMkLst>
      <pc:sldChg chg="addSp delSp modSp mod">
        <pc:chgData name="Atuk Zeynep DWP SECURITY AND DATA PROTECTION" userId="4b4e0ceb-0332-4bad-8017-38b7f4906daa" providerId="ADAL" clId="{C5B0E7D2-0436-463D-90B7-A04F029BE757}" dt="2025-07-29T10:50:04.663" v="83" actId="14100"/>
        <pc:sldMkLst>
          <pc:docMk/>
          <pc:sldMk cId="3408254022" sldId="261"/>
        </pc:sldMkLst>
      </pc:sldChg>
      <pc:sldChg chg="addSp delSp modSp mod">
        <pc:chgData name="Atuk Zeynep DWP SECURITY AND DATA PROTECTION" userId="4b4e0ceb-0332-4bad-8017-38b7f4906daa" providerId="ADAL" clId="{C5B0E7D2-0436-463D-90B7-A04F029BE757}" dt="2025-07-29T10:37:00.563" v="23" actId="12789"/>
        <pc:sldMkLst>
          <pc:docMk/>
          <pc:sldMk cId="1874912949" sldId="270"/>
        </pc:sldMkLst>
      </pc:sldChg>
      <pc:sldChg chg="addSp delSp modSp mod">
        <pc:chgData name="Atuk Zeynep DWP SECURITY AND DATA PROTECTION" userId="4b4e0ceb-0332-4bad-8017-38b7f4906daa" providerId="ADAL" clId="{C5B0E7D2-0436-463D-90B7-A04F029BE757}" dt="2025-07-29T12:51:26.529" v="235" actId="1036"/>
        <pc:sldMkLst>
          <pc:docMk/>
          <pc:sldMk cId="3271241084" sldId="271"/>
        </pc:sldMkLst>
      </pc:sldChg>
      <pc:sldChg chg="addSp delSp modSp mod">
        <pc:chgData name="Atuk Zeynep DWP SECURITY AND DATA PROTECTION" userId="4b4e0ceb-0332-4bad-8017-38b7f4906daa" providerId="ADAL" clId="{C5B0E7D2-0436-463D-90B7-A04F029BE757}" dt="2025-07-29T12:51:06.588" v="219" actId="1036"/>
        <pc:sldMkLst>
          <pc:docMk/>
          <pc:sldMk cId="3704986305" sldId="289"/>
        </pc:sldMkLst>
      </pc:sldChg>
      <pc:sldChg chg="addSp delSp modSp mod">
        <pc:chgData name="Atuk Zeynep DWP SECURITY AND DATA PROTECTION" userId="4b4e0ceb-0332-4bad-8017-38b7f4906daa" providerId="ADAL" clId="{C5B0E7D2-0436-463D-90B7-A04F029BE757}" dt="2025-07-29T10:48:35.883" v="40" actId="14100"/>
        <pc:sldMkLst>
          <pc:docMk/>
          <pc:sldMk cId="2250405474" sldId="310"/>
        </pc:sldMkLst>
      </pc:sldChg>
      <pc:sldChg chg="addSp delSp modSp mod">
        <pc:chgData name="Atuk Zeynep DWP SECURITY AND DATA PROTECTION" userId="4b4e0ceb-0332-4bad-8017-38b7f4906daa" providerId="ADAL" clId="{C5B0E7D2-0436-463D-90B7-A04F029BE757}" dt="2025-07-29T10:50:12.654" v="90" actId="1036"/>
        <pc:sldMkLst>
          <pc:docMk/>
          <pc:sldMk cId="1389994937" sldId="312"/>
        </pc:sldMkLst>
      </pc:sldChg>
    </pc:docChg>
  </pc:docChgLst>
  <pc:docChgLst>
    <pc:chgData name="Atuk Zeynep DWP SECURITY AND DATA PROTECTION" userId="4b4e0ceb-0332-4bad-8017-38b7f4906daa" providerId="ADAL" clId="{E5414A2D-71D0-4189-B1F6-92AACFB281DB}"/>
    <pc:docChg chg="undo custSel modSld">
      <pc:chgData name="Atuk Zeynep DWP SECURITY AND DATA PROTECTION" userId="4b4e0ceb-0332-4bad-8017-38b7f4906daa" providerId="ADAL" clId="{E5414A2D-71D0-4189-B1F6-92AACFB281DB}" dt="2025-08-13T13:52:09.649" v="17" actId="20577"/>
      <pc:docMkLst>
        <pc:docMk/>
      </pc:docMkLst>
      <pc:sldChg chg="modSp mod">
        <pc:chgData name="Atuk Zeynep DWP SECURITY AND DATA PROTECTION" userId="4b4e0ceb-0332-4bad-8017-38b7f4906daa" providerId="ADAL" clId="{E5414A2D-71D0-4189-B1F6-92AACFB281DB}" dt="2025-08-13T13:45:06.286" v="13" actId="20577"/>
        <pc:sldMkLst>
          <pc:docMk/>
          <pc:sldMk cId="3495987401" sldId="267"/>
        </pc:sldMkLst>
      </pc:sldChg>
      <pc:sldChg chg="modSp mod">
        <pc:chgData name="Atuk Zeynep DWP SECURITY AND DATA PROTECTION" userId="4b4e0ceb-0332-4bad-8017-38b7f4906daa" providerId="ADAL" clId="{E5414A2D-71D0-4189-B1F6-92AACFB281DB}" dt="2025-08-13T13:46:26.669" v="14" actId="20577"/>
        <pc:sldMkLst>
          <pc:docMk/>
          <pc:sldMk cId="3271241084" sldId="271"/>
        </pc:sldMkLst>
      </pc:sldChg>
      <pc:sldChg chg="modSp mod">
        <pc:chgData name="Atuk Zeynep DWP SECURITY AND DATA PROTECTION" userId="4b4e0ceb-0332-4bad-8017-38b7f4906daa" providerId="ADAL" clId="{E5414A2D-71D0-4189-B1F6-92AACFB281DB}" dt="2025-08-13T13:46:52.326" v="15" actId="20577"/>
        <pc:sldMkLst>
          <pc:docMk/>
          <pc:sldMk cId="381288800" sldId="272"/>
        </pc:sldMkLst>
      </pc:sldChg>
      <pc:sldChg chg="modSp mod">
        <pc:chgData name="Atuk Zeynep DWP SECURITY AND DATA PROTECTION" userId="4b4e0ceb-0332-4bad-8017-38b7f4906daa" providerId="ADAL" clId="{E5414A2D-71D0-4189-B1F6-92AACFB281DB}" dt="2025-08-13T13:42:19.773" v="9" actId="14100"/>
        <pc:sldMkLst>
          <pc:docMk/>
          <pc:sldMk cId="2250405474" sldId="310"/>
        </pc:sldMkLst>
      </pc:sldChg>
      <pc:sldChg chg="modSp mod">
        <pc:chgData name="Atuk Zeynep DWP SECURITY AND DATA PROTECTION" userId="4b4e0ceb-0332-4bad-8017-38b7f4906daa" providerId="ADAL" clId="{E5414A2D-71D0-4189-B1F6-92AACFB281DB}" dt="2025-08-13T13:44:09.079" v="11" actId="20577"/>
        <pc:sldMkLst>
          <pc:docMk/>
          <pc:sldMk cId="1364215919" sldId="311"/>
        </pc:sldMkLst>
      </pc:sldChg>
      <pc:sldChg chg="modSp mod">
        <pc:chgData name="Atuk Zeynep DWP SECURITY AND DATA PROTECTION" userId="4b4e0ceb-0332-4bad-8017-38b7f4906daa" providerId="ADAL" clId="{E5414A2D-71D0-4189-B1F6-92AACFB281DB}" dt="2025-08-13T11:48:07.078" v="4" actId="6549"/>
        <pc:sldMkLst>
          <pc:docMk/>
          <pc:sldMk cId="2802356591" sldId="313"/>
        </pc:sldMkLst>
      </pc:sldChg>
      <pc:sldChg chg="modSp mod">
        <pc:chgData name="Atuk Zeynep DWP SECURITY AND DATA PROTECTION" userId="4b4e0ceb-0332-4bad-8017-38b7f4906daa" providerId="ADAL" clId="{E5414A2D-71D0-4189-B1F6-92AACFB281DB}" dt="2025-08-13T13:52:09.649" v="17" actId="20577"/>
        <pc:sldMkLst>
          <pc:docMk/>
          <pc:sldMk cId="865749587" sldId="316"/>
        </pc:sldMkLst>
      </pc:sldChg>
    </pc:docChg>
  </pc:docChgLst>
  <pc:docChgLst>
    <pc:chgData name="Clayton Courtney DWP Security - Benton Park View" userId="ad40e96b-81a7-4be6-abe5-713d56ae349b" providerId="ADAL" clId="{69520FDB-E31B-433D-B2CA-2BADB7D0661D}"/>
    <pc:docChg chg="undo custSel modSld">
      <pc:chgData name="Clayton Courtney DWP Security - Benton Park View" userId="ad40e96b-81a7-4be6-abe5-713d56ae349b" providerId="ADAL" clId="{69520FDB-E31B-433D-B2CA-2BADB7D0661D}" dt="2025-08-28T14:39:44.780" v="3" actId="20577"/>
      <pc:docMkLst>
        <pc:docMk/>
      </pc:docMkLst>
      <pc:sldChg chg="modSp mod">
        <pc:chgData name="Clayton Courtney DWP Security - Benton Park View" userId="ad40e96b-81a7-4be6-abe5-713d56ae349b" providerId="ADAL" clId="{69520FDB-E31B-433D-B2CA-2BADB7D0661D}" dt="2025-08-28T14:39:44.780" v="3" actId="20577"/>
        <pc:sldMkLst>
          <pc:docMk/>
          <pc:sldMk cId="2535406322" sldId="259"/>
        </pc:sldMkLst>
        <pc:spChg chg="mod">
          <ac:chgData name="Clayton Courtney DWP Security - Benton Park View" userId="ad40e96b-81a7-4be6-abe5-713d56ae349b" providerId="ADAL" clId="{69520FDB-E31B-433D-B2CA-2BADB7D0661D}" dt="2025-08-28T14:39:44.780" v="3" actId="20577"/>
          <ac:spMkLst>
            <pc:docMk/>
            <pc:sldMk cId="2535406322" sldId="259"/>
            <ac:spMk id="3" creationId="{AB0BCBCC-4985-49E1-3660-8B6C0A10683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B891D38-109B-4DBF-9AC4-CCB295A43E4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a:extLst>
              <a:ext uri="{FF2B5EF4-FFF2-40B4-BE49-F238E27FC236}">
                <a16:creationId xmlns:a16="http://schemas.microsoft.com/office/drawing/2014/main" id="{3CC09039-CDDE-49D9-B4EA-12295458345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41439B-DFAC-4C15-BE68-197F7BDE9406}" type="datetimeFigureOut">
              <a:rPr lang="en-GB" smtClean="0"/>
              <a:t>15/09/2025</a:t>
            </a:fld>
            <a:endParaRPr lang="en-GB" dirty="0"/>
          </a:p>
        </p:txBody>
      </p:sp>
      <p:sp>
        <p:nvSpPr>
          <p:cNvPr id="4" name="Footer Placeholder 3">
            <a:extLst>
              <a:ext uri="{FF2B5EF4-FFF2-40B4-BE49-F238E27FC236}">
                <a16:creationId xmlns:a16="http://schemas.microsoft.com/office/drawing/2014/main" id="{689C6413-526D-45FD-A2A9-26AE8FFC55D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a:extLst>
              <a:ext uri="{FF2B5EF4-FFF2-40B4-BE49-F238E27FC236}">
                <a16:creationId xmlns:a16="http://schemas.microsoft.com/office/drawing/2014/main" id="{53E68930-D859-45B8-ADB9-F9FE184FEF4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D544A29-A58C-4BCE-B848-3343486EF873}" type="slidenum">
              <a:rPr lang="en-GB" smtClean="0"/>
              <a:t>‹#›</a:t>
            </a:fld>
            <a:endParaRPr lang="en-GB" dirty="0"/>
          </a:p>
        </p:txBody>
      </p:sp>
    </p:spTree>
    <p:extLst>
      <p:ext uri="{BB962C8B-B14F-4D97-AF65-F5344CB8AC3E}">
        <p14:creationId xmlns:p14="http://schemas.microsoft.com/office/powerpoint/2010/main" val="10626495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B4BE15-7FD3-4024-B224-AEC08DDE1F63}" type="datetimeFigureOut">
              <a:rPr lang="en-GB" smtClean="0"/>
              <a:t>15/09/2025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FA0CC7-6B46-4255-8CFC-4AA4020A2FAB}" type="slidenum">
              <a:rPr lang="en-GB" smtClean="0"/>
              <a:t>‹#›</a:t>
            </a:fld>
            <a:endParaRPr lang="en-GB" dirty="0"/>
          </a:p>
        </p:txBody>
      </p:sp>
    </p:spTree>
    <p:extLst>
      <p:ext uri="{BB962C8B-B14F-4D97-AF65-F5344CB8AC3E}">
        <p14:creationId xmlns:p14="http://schemas.microsoft.com/office/powerpoint/2010/main" val="8412428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AFA0CC7-6B46-4255-8CFC-4AA4020A2FAB}" type="slidenum">
              <a:rPr lang="en-GB" smtClean="0"/>
              <a:t>3</a:t>
            </a:fld>
            <a:endParaRPr lang="en-GB" dirty="0"/>
          </a:p>
        </p:txBody>
      </p:sp>
    </p:spTree>
    <p:extLst>
      <p:ext uri="{BB962C8B-B14F-4D97-AF65-F5344CB8AC3E}">
        <p14:creationId xmlns:p14="http://schemas.microsoft.com/office/powerpoint/2010/main" val="333793562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4.png"/><Relationship Id="rId4" Type="http://schemas.openxmlformats.org/officeDocument/2006/relationships/image" Target="../media/image6.emf"/></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3.xml"/><Relationship Id="rId4" Type="http://schemas.openxmlformats.org/officeDocument/2006/relationships/image" Target="../media/image6.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4.xml"/><Relationship Id="rId4" Type="http://schemas.openxmlformats.org/officeDocument/2006/relationships/image" Target="../media/image6.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5.xml"/><Relationship Id="rId4" Type="http://schemas.openxmlformats.org/officeDocument/2006/relationships/image" Target="../media/image6.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2.xml"/><Relationship Id="rId1" Type="http://schemas.openxmlformats.org/officeDocument/2006/relationships/tags" Target="../tags/tag16.xml"/><Relationship Id="rId4" Type="http://schemas.openxmlformats.org/officeDocument/2006/relationships/image" Target="../media/image6.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7.xml"/><Relationship Id="rId4" Type="http://schemas.openxmlformats.org/officeDocument/2006/relationships/image" Target="../media/image6.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8.xml"/><Relationship Id="rId4" Type="http://schemas.openxmlformats.org/officeDocument/2006/relationships/image" Target="../media/image6.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19.xml"/><Relationship Id="rId4" Type="http://schemas.openxmlformats.org/officeDocument/2006/relationships/image" Target="../media/image6.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0.xml"/><Relationship Id="rId4" Type="http://schemas.openxmlformats.org/officeDocument/2006/relationships/image" Target="../media/image6.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1.xml"/><Relationship Id="rId4" Type="http://schemas.openxmlformats.org/officeDocument/2006/relationships/image" Target="../media/image6.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2.xml"/><Relationship Id="rId4" Type="http://schemas.openxmlformats.org/officeDocument/2006/relationships/image" Target="../media/image6.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3.xml"/><Relationship Id="rId4" Type="http://schemas.openxmlformats.org/officeDocument/2006/relationships/image" Target="../media/image6.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4.xml"/><Relationship Id="rId4" Type="http://schemas.openxmlformats.org/officeDocument/2006/relationships/image" Target="../media/image6.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2.xml"/><Relationship Id="rId1" Type="http://schemas.openxmlformats.org/officeDocument/2006/relationships/tags" Target="../tags/tag25.xml"/><Relationship Id="rId4" Type="http://schemas.openxmlformats.org/officeDocument/2006/relationships/image" Target="../media/image6.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2.xml"/><Relationship Id="rId1" Type="http://schemas.openxmlformats.org/officeDocument/2006/relationships/tags" Target="../tags/tag26.xml"/><Relationship Id="rId4" Type="http://schemas.openxmlformats.org/officeDocument/2006/relationships/image" Target="../media/image6.emf"/></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2.xml"/><Relationship Id="rId1" Type="http://schemas.openxmlformats.org/officeDocument/2006/relationships/tags" Target="../tags/tag27.xml"/><Relationship Id="rId4" Type="http://schemas.openxmlformats.org/officeDocument/2006/relationships/image" Target="../media/image6.emf"/></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8.xml"/><Relationship Id="rId4" Type="http://schemas.openxmlformats.org/officeDocument/2006/relationships/image" Target="../media/image6.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29.xml"/><Relationship Id="rId4" Type="http://schemas.openxmlformats.org/officeDocument/2006/relationships/image" Target="../media/image6.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30.xml"/><Relationship Id="rId4" Type="http://schemas.openxmlformats.org/officeDocument/2006/relationships/image" Target="../media/image6.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2.xml"/><Relationship Id="rId1" Type="http://schemas.openxmlformats.org/officeDocument/2006/relationships/tags" Target="../tags/tag31.xml"/><Relationship Id="rId4" Type="http://schemas.openxmlformats.org/officeDocument/2006/relationships/image" Target="../media/image6.emf"/></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2.xml"/><Relationship Id="rId1" Type="http://schemas.openxmlformats.org/officeDocument/2006/relationships/tags" Target="../tags/tag32.xml"/><Relationship Id="rId4" Type="http://schemas.openxmlformats.org/officeDocument/2006/relationships/image" Target="../media/image6.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3.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2.xml"/><Relationship Id="rId1" Type="http://schemas.openxmlformats.org/officeDocument/2006/relationships/tags" Target="../tags/tag34.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5.xml"/><Relationship Id="rId6" Type="http://schemas.openxmlformats.org/officeDocument/2006/relationships/hyperlink" Target="https://www.dreamstime.com/green-checkmarks-red-crosses-set-collection-simple-symbols-commonly-used-indicating-correct-incorrect-answers-image314582837" TargetMode="External"/><Relationship Id="rId5" Type="http://schemas.openxmlformats.org/officeDocument/2006/relationships/image" Target="../media/image9.jpeg"/><Relationship Id="rId4" Type="http://schemas.openxmlformats.org/officeDocument/2006/relationships/image" Target="../media/image6.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2.xml"/><Relationship Id="rId1" Type="http://schemas.openxmlformats.org/officeDocument/2006/relationships/tags" Target="../tags/tag36.xml"/><Relationship Id="rId6" Type="http://schemas.openxmlformats.org/officeDocument/2006/relationships/hyperlink" Target="https://pixabay.com/en/tick-mark-correct-choice-sign-yes-40143/" TargetMode="External"/><Relationship Id="rId5" Type="http://schemas.openxmlformats.org/officeDocument/2006/relationships/image" Target="../media/image8.png"/><Relationship Id="rId4" Type="http://schemas.openxmlformats.org/officeDocument/2006/relationships/image" Target="../media/image6.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2.xml"/><Relationship Id="rId1" Type="http://schemas.openxmlformats.org/officeDocument/2006/relationships/tags" Target="../tags/tag37.xml"/><Relationship Id="rId5" Type="http://schemas.openxmlformats.org/officeDocument/2006/relationships/image" Target="../media/image10.png"/><Relationship Id="rId4" Type="http://schemas.openxmlformats.org/officeDocument/2006/relationships/image" Target="../media/image6.emf"/></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Title slide">
    <p:bg>
      <p:bgPr>
        <a:solidFill>
          <a:srgbClr val="78256F"/>
        </a:solid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2498836" y="1"/>
            <a:ext cx="9699696" cy="6857999"/>
          </a:xfrm>
          <a:prstGeom prst="rect">
            <a:avLst/>
          </a:prstGeom>
          <a:noFill/>
          <a:ln>
            <a:noFill/>
          </a:ln>
        </p:spPr>
      </p:pic>
      <p:pic>
        <p:nvPicPr>
          <p:cNvPr id="9" name="Google Shape;9;p2" title="Government Skills Logo Oct2024 White (3).png"/>
          <p:cNvPicPr preferRelativeResize="0"/>
          <p:nvPr userDrawn="1"/>
        </p:nvPicPr>
        <p:blipFill>
          <a:blip r:embed="rId3">
            <a:alphaModFix/>
          </a:blip>
          <a:stretch>
            <a:fillRect/>
          </a:stretch>
        </p:blipFill>
        <p:spPr>
          <a:xfrm>
            <a:off x="10600444" y="263110"/>
            <a:ext cx="1342800" cy="813600"/>
          </a:xfrm>
          <a:prstGeom prst="rect">
            <a:avLst/>
          </a:prstGeom>
          <a:noFill/>
          <a:ln>
            <a:noFill/>
          </a:ln>
        </p:spPr>
      </p:pic>
      <p:sp>
        <p:nvSpPr>
          <p:cNvPr id="13" name="Text Placeholder 11">
            <a:extLst>
              <a:ext uri="{FF2B5EF4-FFF2-40B4-BE49-F238E27FC236}">
                <a16:creationId xmlns:a16="http://schemas.microsoft.com/office/drawing/2014/main" id="{76A38AC9-7E88-5BE9-602E-57D9D74E1EA7}"/>
              </a:ext>
            </a:extLst>
          </p:cNvPr>
          <p:cNvSpPr>
            <a:spLocks noGrp="1"/>
          </p:cNvSpPr>
          <p:nvPr>
            <p:ph type="body" sz="quarter" idx="10" hasCustomPrompt="1"/>
          </p:nvPr>
        </p:nvSpPr>
        <p:spPr>
          <a:xfrm>
            <a:off x="525463" y="4490401"/>
            <a:ext cx="5376862" cy="1085850"/>
          </a:xfrm>
        </p:spPr>
        <p:txBody>
          <a:bodyPr>
            <a:normAutofit/>
          </a:bodyPr>
          <a:lstStyle>
            <a:lvl1pPr>
              <a:defRPr sz="2800" b="0">
                <a:solidFill>
                  <a:schemeClr val="bg1"/>
                </a:solidFill>
                <a:latin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Subtitle can go here</a:t>
            </a:r>
            <a:endParaRPr lang="en-GB"/>
          </a:p>
          <a:p>
            <a:pPr lvl="0"/>
            <a:endParaRPr lang="en-GB"/>
          </a:p>
        </p:txBody>
      </p:sp>
      <p:sp>
        <p:nvSpPr>
          <p:cNvPr id="15" name="Text Placeholder 14">
            <a:extLst>
              <a:ext uri="{FF2B5EF4-FFF2-40B4-BE49-F238E27FC236}">
                <a16:creationId xmlns:a16="http://schemas.microsoft.com/office/drawing/2014/main" id="{F2255ACF-5E0C-1BED-C692-B0397B3F923B}"/>
              </a:ext>
            </a:extLst>
          </p:cNvPr>
          <p:cNvSpPr>
            <a:spLocks noGrp="1"/>
          </p:cNvSpPr>
          <p:nvPr>
            <p:ph type="body" sz="quarter" idx="11" hasCustomPrompt="1"/>
          </p:nvPr>
        </p:nvSpPr>
        <p:spPr>
          <a:xfrm>
            <a:off x="506413" y="1964688"/>
            <a:ext cx="5387975" cy="2190750"/>
          </a:xfrm>
        </p:spPr>
        <p:txBody>
          <a:bodyPr>
            <a:normAutofit/>
          </a:bodyPr>
          <a:lstStyle>
            <a:lvl1pPr>
              <a:defRPr sz="4400" b="1">
                <a:solidFill>
                  <a:schemeClr val="bg1"/>
                </a:solidFill>
                <a:latin typeface="Arial" panose="020B0604020202020204" pitchFamily="34" charset="0"/>
                <a:cs typeface="Arial" panose="020B0604020202020204" pitchFamily="34" charset="0"/>
              </a:defRPr>
            </a:lvl1pPr>
          </a:lstStyle>
          <a:p>
            <a:pPr lvl="0"/>
            <a:r>
              <a:rPr lang="en-US"/>
              <a:t>Presentation </a:t>
            </a:r>
            <a:br>
              <a:rPr lang="en-US"/>
            </a:br>
            <a:r>
              <a:rPr lang="en-US"/>
              <a:t>title goes here – </a:t>
            </a:r>
            <a:br>
              <a:rPr lang="en-US"/>
            </a:br>
            <a:r>
              <a:rPr lang="en-US"/>
              <a:t>Arial Bold 44pt</a:t>
            </a:r>
            <a:endParaRPr lang="en-GB"/>
          </a:p>
        </p:txBody>
      </p:sp>
      <p:pic>
        <p:nvPicPr>
          <p:cNvPr id="7" name="Picture 6" descr="A black and white logo&#10;&#10;AI-generated content may be incorrect.">
            <a:extLst>
              <a:ext uri="{FF2B5EF4-FFF2-40B4-BE49-F238E27FC236}">
                <a16:creationId xmlns:a16="http://schemas.microsoft.com/office/drawing/2014/main" id="{477F6D7B-144D-9E9C-44CB-3161B083EE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2456695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reserve="1">
  <p:cSld name="Title slide 1">
    <p:bg>
      <p:bgPr>
        <a:solidFill>
          <a:srgbClr val="78256F"/>
        </a:solidFill>
        <a:effectLst/>
      </p:bgPr>
    </p:bg>
    <p:spTree>
      <p:nvGrpSpPr>
        <p:cNvPr id="1" name="Shape 10"/>
        <p:cNvGrpSpPr/>
        <p:nvPr/>
      </p:nvGrpSpPr>
      <p:grpSpPr>
        <a:xfrm>
          <a:off x="0" y="0"/>
          <a:ext cx="0" cy="0"/>
          <a:chOff x="0" y="0"/>
          <a:chExt cx="0" cy="0"/>
        </a:xfrm>
      </p:grpSpPr>
      <p:pic>
        <p:nvPicPr>
          <p:cNvPr id="3" name="Google Shape;9;p2" title="Government Skills Logo Oct2024 White (3).png">
            <a:extLst>
              <a:ext uri="{FF2B5EF4-FFF2-40B4-BE49-F238E27FC236}">
                <a16:creationId xmlns:a16="http://schemas.microsoft.com/office/drawing/2014/main" id="{E0B0CC1F-E8F0-07BE-C9AE-5C64F1F750A5}"/>
              </a:ext>
            </a:extLst>
          </p:cNvPr>
          <p:cNvPicPr preferRelativeResize="0"/>
          <p:nvPr userDrawn="1"/>
        </p:nvPicPr>
        <p:blipFill>
          <a:blip r:embed="rId2">
            <a:alphaModFix/>
          </a:blip>
          <a:stretch>
            <a:fillRect/>
          </a:stretch>
        </p:blipFill>
        <p:spPr>
          <a:xfrm>
            <a:off x="10600444" y="263110"/>
            <a:ext cx="1342800" cy="813600"/>
          </a:xfrm>
          <a:prstGeom prst="rect">
            <a:avLst/>
          </a:prstGeom>
          <a:noFill/>
          <a:ln>
            <a:noFill/>
          </a:ln>
        </p:spPr>
      </p:pic>
      <p:pic>
        <p:nvPicPr>
          <p:cNvPr id="4" name="Picture 3" descr="A black and white logo&#10;&#10;AI-generated content may be incorrect.">
            <a:extLst>
              <a:ext uri="{FF2B5EF4-FFF2-40B4-BE49-F238E27FC236}">
                <a16:creationId xmlns:a16="http://schemas.microsoft.com/office/drawing/2014/main" id="{185D8E03-BFB4-5AF8-ECC0-D6B58B36D23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650984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pic>
        <p:nvPicPr>
          <p:cNvPr id="13" name="Google Shape;13;p4" title="Government Skills Logo Oct2024 RGB (5).png"/>
          <p:cNvPicPr preferRelativeResize="0"/>
          <p:nvPr userDrawn="1"/>
        </p:nvPicPr>
        <p:blipFill>
          <a:blip r:embed="rId2">
            <a:alphaModFix/>
          </a:blip>
          <a:stretch>
            <a:fillRect/>
          </a:stretch>
        </p:blipFill>
        <p:spPr>
          <a:xfrm>
            <a:off x="220567" y="374900"/>
            <a:ext cx="2086157" cy="1322000"/>
          </a:xfrm>
          <a:prstGeom prst="rect">
            <a:avLst/>
          </a:prstGeom>
          <a:noFill/>
          <a:ln>
            <a:noFill/>
          </a:ln>
        </p:spPr>
      </p:pic>
    </p:spTree>
    <p:extLst>
      <p:ext uri="{BB962C8B-B14F-4D97-AF65-F5344CB8AC3E}">
        <p14:creationId xmlns:p14="http://schemas.microsoft.com/office/powerpoint/2010/main" val="1072978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ustom Layout 1 1" preserve="1">
  <p:cSld name="Custom Layout 1 1">
    <p:spTree>
      <p:nvGrpSpPr>
        <p:cNvPr id="1" name="Shape 14"/>
        <p:cNvGrpSpPr/>
        <p:nvPr/>
      </p:nvGrpSpPr>
      <p:grpSpPr>
        <a:xfrm>
          <a:off x="0" y="0"/>
          <a:ext cx="0" cy="0"/>
          <a:chOff x="0" y="0"/>
          <a:chExt cx="0" cy="0"/>
        </a:xfrm>
      </p:grpSpPr>
      <p:pic>
        <p:nvPicPr>
          <p:cNvPr id="15" name="Google Shape;15;p5"/>
          <p:cNvPicPr preferRelativeResize="0"/>
          <p:nvPr/>
        </p:nvPicPr>
        <p:blipFill>
          <a:blip r:embed="rId2">
            <a:alphaModFix/>
          </a:blip>
          <a:stretch>
            <a:fillRect/>
          </a:stretch>
        </p:blipFill>
        <p:spPr>
          <a:xfrm>
            <a:off x="2492305" y="1"/>
            <a:ext cx="9699696" cy="6857999"/>
          </a:xfrm>
          <a:prstGeom prst="rect">
            <a:avLst/>
          </a:prstGeom>
          <a:noFill/>
          <a:ln>
            <a:noFill/>
          </a:ln>
        </p:spPr>
      </p:pic>
      <p:sp>
        <p:nvSpPr>
          <p:cNvPr id="16" name="Google Shape;16;p5"/>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pic>
        <p:nvPicPr>
          <p:cNvPr id="17" name="Google Shape;17;p5" title="Government Skills Logo Oct2024 White (3).png"/>
          <p:cNvPicPr preferRelativeResize="0"/>
          <p:nvPr/>
        </p:nvPicPr>
        <p:blipFill>
          <a:blip r:embed="rId3">
            <a:alphaModFix/>
          </a:blip>
          <a:stretch>
            <a:fillRect/>
          </a:stretch>
        </p:blipFill>
        <p:spPr>
          <a:xfrm>
            <a:off x="197567" y="48718"/>
            <a:ext cx="2153732" cy="1364767"/>
          </a:xfrm>
          <a:prstGeom prst="rect">
            <a:avLst/>
          </a:prstGeom>
          <a:noFill/>
          <a:ln>
            <a:noFill/>
          </a:ln>
        </p:spPr>
      </p:pic>
    </p:spTree>
    <p:extLst>
      <p:ext uri="{BB962C8B-B14F-4D97-AF65-F5344CB8AC3E}">
        <p14:creationId xmlns:p14="http://schemas.microsoft.com/office/powerpoint/2010/main" val="3797528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body 1 1 1" preserve="1">
  <p:cSld name="Title and body 1 1 1">
    <p:spTree>
      <p:nvGrpSpPr>
        <p:cNvPr id="1" name="Shape 18"/>
        <p:cNvGrpSpPr/>
        <p:nvPr/>
      </p:nvGrpSpPr>
      <p:grpSpPr>
        <a:xfrm>
          <a:off x="0" y="0"/>
          <a:ext cx="0" cy="0"/>
          <a:chOff x="0" y="0"/>
          <a:chExt cx="0" cy="0"/>
        </a:xfrm>
      </p:grpSpPr>
      <p:cxnSp>
        <p:nvCxnSpPr>
          <p:cNvPr id="19" name="Google Shape;19;p6"/>
          <p:cNvCxnSpPr/>
          <p:nvPr/>
        </p:nvCxnSpPr>
        <p:spPr>
          <a:xfrm>
            <a:off x="2045000" y="1074133"/>
            <a:ext cx="9944000" cy="18000"/>
          </a:xfrm>
          <a:prstGeom prst="straightConnector1">
            <a:avLst/>
          </a:prstGeom>
          <a:noFill/>
          <a:ln w="19050" cap="flat" cmpd="sng">
            <a:solidFill>
              <a:srgbClr val="78256F"/>
            </a:solidFill>
            <a:prstDash val="solid"/>
            <a:round/>
            <a:headEnd type="none" w="med" len="med"/>
            <a:tailEnd type="none" w="med" len="med"/>
          </a:ln>
        </p:spPr>
      </p:cxnSp>
      <p:sp>
        <p:nvSpPr>
          <p:cNvPr id="20" name="Google Shape;20;p6"/>
          <p:cNvSpPr/>
          <p:nvPr/>
        </p:nvSpPr>
        <p:spPr>
          <a:xfrm>
            <a:off x="-111833" y="-35200"/>
            <a:ext cx="1908800" cy="69284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pic>
        <p:nvPicPr>
          <p:cNvPr id="21" name="Google Shape;21;p6"/>
          <p:cNvPicPr preferRelativeResize="0"/>
          <p:nvPr/>
        </p:nvPicPr>
        <p:blipFill rotWithShape="1">
          <a:blip r:embed="rId2">
            <a:alphaModFix amt="38000"/>
          </a:blip>
          <a:srcRect l="81669" t="40015"/>
          <a:stretch/>
        </p:blipFill>
        <p:spPr>
          <a:xfrm flipH="1">
            <a:off x="-111831" y="1213567"/>
            <a:ext cx="1908797" cy="4416332"/>
          </a:xfrm>
          <a:prstGeom prst="rect">
            <a:avLst/>
          </a:prstGeom>
          <a:noFill/>
          <a:ln>
            <a:noFill/>
          </a:ln>
        </p:spPr>
      </p:pic>
      <p:sp>
        <p:nvSpPr>
          <p:cNvPr id="22" name="Google Shape;22;p6"/>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rtl="0">
              <a:buNone/>
              <a:defRPr sz="1333"/>
            </a:lvl1pPr>
            <a:lvl2pPr lvl="1" rtl="0">
              <a:buNone/>
              <a:defRPr sz="1333"/>
            </a:lvl2pPr>
            <a:lvl3pPr lvl="2" rtl="0">
              <a:buNone/>
              <a:defRPr sz="1333"/>
            </a:lvl3pPr>
            <a:lvl4pPr lvl="3" rtl="0">
              <a:buNone/>
              <a:defRPr sz="1333"/>
            </a:lvl4pPr>
            <a:lvl5pPr lvl="4" rtl="0">
              <a:buNone/>
              <a:defRPr sz="1333"/>
            </a:lvl5pPr>
            <a:lvl6pPr lvl="5" rtl="0">
              <a:buNone/>
              <a:defRPr sz="1333"/>
            </a:lvl6pPr>
            <a:lvl7pPr lvl="6" rtl="0">
              <a:buNone/>
              <a:defRPr sz="1333"/>
            </a:lvl7pPr>
            <a:lvl8pPr lvl="7" rtl="0">
              <a:buNone/>
              <a:defRPr sz="1333"/>
            </a:lvl8pPr>
            <a:lvl9pPr lvl="8" rtl="0">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dirty="0">
              <a:solidFill>
                <a:srgbClr val="000000"/>
              </a:solidFill>
              <a:cs typeface="Arial"/>
              <a:sym typeface="Arial"/>
            </a:endParaRPr>
          </a:p>
        </p:txBody>
      </p:sp>
      <p:pic>
        <p:nvPicPr>
          <p:cNvPr id="23" name="Google Shape;23;p6" title="Government Skills Logo Oct2024 White (3).png"/>
          <p:cNvPicPr preferRelativeResize="0"/>
          <p:nvPr/>
        </p:nvPicPr>
        <p:blipFill>
          <a:blip r:embed="rId3">
            <a:alphaModFix/>
          </a:blip>
          <a:stretch>
            <a:fillRect/>
          </a:stretch>
        </p:blipFill>
        <p:spPr>
          <a:xfrm>
            <a:off x="123301" y="243301"/>
            <a:ext cx="1205332" cy="763799"/>
          </a:xfrm>
          <a:prstGeom prst="rect">
            <a:avLst/>
          </a:prstGeom>
          <a:noFill/>
          <a:ln>
            <a:noFill/>
          </a:ln>
        </p:spPr>
      </p:pic>
    </p:spTree>
    <p:extLst>
      <p:ext uri="{BB962C8B-B14F-4D97-AF65-F5344CB8AC3E}">
        <p14:creationId xmlns:p14="http://schemas.microsoft.com/office/powerpoint/2010/main" val="10388571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2 1 1" preserve="1">
  <p:cSld name="Title and body 2 1 1">
    <p:spTree>
      <p:nvGrpSpPr>
        <p:cNvPr id="1" name="Shape 24"/>
        <p:cNvGrpSpPr/>
        <p:nvPr/>
      </p:nvGrpSpPr>
      <p:grpSpPr>
        <a:xfrm>
          <a:off x="0" y="0"/>
          <a:ext cx="0" cy="0"/>
          <a:chOff x="0" y="0"/>
          <a:chExt cx="0" cy="0"/>
        </a:xfrm>
      </p:grpSpPr>
      <p:cxnSp>
        <p:nvCxnSpPr>
          <p:cNvPr id="25" name="Google Shape;25;p7"/>
          <p:cNvCxnSpPr>
            <a:endCxn id="26" idx="1"/>
          </p:cNvCxnSpPr>
          <p:nvPr/>
        </p:nvCxnSpPr>
        <p:spPr>
          <a:xfrm flipV="1">
            <a:off x="-37800" y="6351774"/>
            <a:ext cx="9450400" cy="18827"/>
          </a:xfrm>
          <a:prstGeom prst="straightConnector1">
            <a:avLst/>
          </a:prstGeom>
          <a:noFill/>
          <a:ln w="19050" cap="flat" cmpd="sng">
            <a:solidFill>
              <a:srgbClr val="78256F"/>
            </a:solidFill>
            <a:prstDash val="solid"/>
            <a:round/>
            <a:headEnd type="none" w="med" len="med"/>
            <a:tailEnd type="none" w="med" len="med"/>
          </a:ln>
        </p:spPr>
      </p:cxnSp>
      <p:sp>
        <p:nvSpPr>
          <p:cNvPr id="27" name="Google Shape;27;p7"/>
          <p:cNvSpPr/>
          <p:nvPr/>
        </p:nvSpPr>
        <p:spPr>
          <a:xfrm>
            <a:off x="0" y="0"/>
            <a:ext cx="12192000" cy="1446000"/>
          </a:xfrm>
          <a:prstGeom prst="rect">
            <a:avLst/>
          </a:prstGeom>
          <a:solidFill>
            <a:srgbClr val="78256F"/>
          </a:solidFill>
          <a:ln w="9525" cap="flat" cmpd="sng">
            <a:solidFill>
              <a:srgbClr val="78256F"/>
            </a:solidFill>
            <a:prstDash val="solid"/>
            <a:round/>
            <a:headEnd type="none" w="sm" len="sm"/>
            <a:tailEnd type="none" w="sm" len="sm"/>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kumimoji="0" sz="1867" b="0" i="0" u="none" strike="noStrike" kern="0" cap="none" spc="0" normalizeH="0" baseline="0" noProof="0" dirty="0">
              <a:ln>
                <a:noFill/>
              </a:ln>
              <a:solidFill>
                <a:srgbClr val="000000"/>
              </a:solidFill>
              <a:effectLst/>
              <a:uLnTx/>
              <a:uFillTx/>
              <a:latin typeface="Arial"/>
              <a:cs typeface="Arial"/>
              <a:sym typeface="Arial"/>
            </a:endParaRPr>
          </a:p>
        </p:txBody>
      </p:sp>
      <p:sp>
        <p:nvSpPr>
          <p:cNvPr id="26" name="Google Shape;26;p7"/>
          <p:cNvSpPr txBox="1"/>
          <p:nvPr/>
        </p:nvSpPr>
        <p:spPr>
          <a:xfrm>
            <a:off x="9412600" y="6115800"/>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r>
              <a:rPr kumimoji="0" lang="en-GB" sz="1467" b="1" i="0" u="none" strike="noStrike" kern="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0" cap="none" spc="0" normalizeH="0" baseline="0" noProof="0" dirty="0">
              <a:ln>
                <a:noFill/>
              </a:ln>
              <a:solidFill>
                <a:srgbClr val="78256F"/>
              </a:solidFill>
              <a:effectLst/>
              <a:uLnTx/>
              <a:uFillTx/>
              <a:latin typeface="Helvetica Neue"/>
              <a:ea typeface="Helvetica Neue"/>
              <a:cs typeface="Helvetica Neue"/>
              <a:sym typeface="Helvetica Neue"/>
            </a:endParaRPr>
          </a:p>
        </p:txBody>
      </p:sp>
      <p:pic>
        <p:nvPicPr>
          <p:cNvPr id="28" name="Google Shape;28;p7"/>
          <p:cNvPicPr preferRelativeResize="0"/>
          <p:nvPr/>
        </p:nvPicPr>
        <p:blipFill rotWithShape="1">
          <a:blip r:embed="rId2">
            <a:alphaModFix amt="39000"/>
          </a:blip>
          <a:srcRect l="-16076" t="76689" b="15933"/>
          <a:stretch/>
        </p:blipFill>
        <p:spPr>
          <a:xfrm flipH="1">
            <a:off x="5" y="6386000"/>
            <a:ext cx="9450400" cy="472000"/>
          </a:xfrm>
          <a:prstGeom prst="rect">
            <a:avLst/>
          </a:prstGeom>
          <a:noFill/>
          <a:ln>
            <a:noFill/>
          </a:ln>
        </p:spPr>
      </p:pic>
      <p:pic>
        <p:nvPicPr>
          <p:cNvPr id="29" name="Google Shape;29;p7"/>
          <p:cNvPicPr preferRelativeResize="0"/>
          <p:nvPr/>
        </p:nvPicPr>
        <p:blipFill rotWithShape="1">
          <a:blip r:embed="rId2">
            <a:alphaModFix amt="39000"/>
          </a:blip>
          <a:srcRect l="-16076" t="76155" b="15933"/>
          <a:stretch/>
        </p:blipFill>
        <p:spPr>
          <a:xfrm>
            <a:off x="-37733" y="6351867"/>
            <a:ext cx="9450400" cy="506133"/>
          </a:xfrm>
          <a:prstGeom prst="rect">
            <a:avLst/>
          </a:prstGeom>
          <a:noFill/>
          <a:ln>
            <a:noFill/>
          </a:ln>
        </p:spPr>
      </p:pic>
      <p:sp>
        <p:nvSpPr>
          <p:cNvPr id="30" name="Google Shape;30;p7"/>
          <p:cNvSpPr txBox="1">
            <a:spLocks noGrp="1"/>
          </p:cNvSpPr>
          <p:nvPr>
            <p:ph type="sldNum" idx="12"/>
          </p:nvPr>
        </p:nvSpPr>
        <p:spPr>
          <a:xfrm>
            <a:off x="11409045" y="6333135"/>
            <a:ext cx="731600" cy="524800"/>
          </a:xfrm>
          <a:prstGeom prst="rect">
            <a:avLst/>
          </a:prstGeom>
        </p:spPr>
        <p:txBody>
          <a:bodyPr spcFirstLastPara="1" wrap="square" lIns="91425" tIns="91425" rIns="91425" bIns="91425" anchor="t" anchorCtr="0">
            <a:noAutofit/>
          </a:bodyPr>
          <a:lstStyle>
            <a:lvl1pPr lvl="0">
              <a:buNone/>
              <a:defRPr sz="1333"/>
            </a:lvl1pPr>
            <a:lvl2pPr lvl="1">
              <a:buNone/>
              <a:defRPr sz="1333"/>
            </a:lvl2pPr>
            <a:lvl3pPr lvl="2">
              <a:buNone/>
              <a:defRPr sz="1333"/>
            </a:lvl3pPr>
            <a:lvl4pPr lvl="3">
              <a:buNone/>
              <a:defRPr sz="1333"/>
            </a:lvl4pPr>
            <a:lvl5pPr lvl="4">
              <a:buNone/>
              <a:defRPr sz="1333"/>
            </a:lvl5pPr>
            <a:lvl6pPr lvl="5">
              <a:buNone/>
              <a:defRPr sz="1333"/>
            </a:lvl6pPr>
            <a:lvl7pPr lvl="6">
              <a:buNone/>
              <a:defRPr sz="1333"/>
            </a:lvl7pPr>
            <a:lvl8pPr lvl="7">
              <a:buNone/>
              <a:defRPr sz="1333"/>
            </a:lvl8pPr>
            <a:lvl9pPr lvl="8">
              <a:buNone/>
              <a:defRPr sz="1333"/>
            </a:lvl9pPr>
          </a:lstStyle>
          <a:p>
            <a:pPr defTabSz="1219170">
              <a:buClr>
                <a:srgbClr val="000000"/>
              </a:buClr>
            </a:pPr>
            <a:fld id="{00000000-1234-1234-1234-123412341234}" type="slidenum">
              <a:rPr lang="en-GB" kern="0" smtClean="0">
                <a:solidFill>
                  <a:srgbClr val="000000"/>
                </a:solidFill>
                <a:cs typeface="Arial"/>
                <a:sym typeface="Arial"/>
              </a:rPr>
              <a:pPr defTabSz="1219170">
                <a:buClr>
                  <a:srgbClr val="000000"/>
                </a:buClr>
              </a:pPr>
              <a:t>‹#›</a:t>
            </a:fld>
            <a:endParaRPr lang="en-GB" kern="0" dirty="0">
              <a:solidFill>
                <a:srgbClr val="000000"/>
              </a:solidFill>
              <a:cs typeface="Arial"/>
              <a:sym typeface="Arial"/>
            </a:endParaRPr>
          </a:p>
        </p:txBody>
      </p:sp>
      <p:pic>
        <p:nvPicPr>
          <p:cNvPr id="31" name="Google Shape;31;p7" title="Government Skills Logo Oct2024 White (3).png"/>
          <p:cNvPicPr preferRelativeResize="0"/>
          <p:nvPr/>
        </p:nvPicPr>
        <p:blipFill>
          <a:blip r:embed="rId3">
            <a:alphaModFix/>
          </a:blip>
          <a:stretch>
            <a:fillRect/>
          </a:stretch>
        </p:blipFill>
        <p:spPr>
          <a:xfrm>
            <a:off x="204834" y="105967"/>
            <a:ext cx="1884855" cy="1194399"/>
          </a:xfrm>
          <a:prstGeom prst="rect">
            <a:avLst/>
          </a:prstGeom>
          <a:noFill/>
          <a:ln>
            <a:noFill/>
          </a:ln>
        </p:spPr>
      </p:pic>
    </p:spTree>
    <p:extLst>
      <p:ext uri="{BB962C8B-B14F-4D97-AF65-F5344CB8AC3E}">
        <p14:creationId xmlns:p14="http://schemas.microsoft.com/office/powerpoint/2010/main" val="559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laceholder">
    <p:bg>
      <p:bgRef idx="1001">
        <a:schemeClr val="bg1"/>
      </p:bgRef>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C82073BA-19BA-4010-9C17-E746B3E96FB6}"/>
              </a:ext>
            </a:extLst>
          </p:cNvPr>
          <p:cNvSpPr>
            <a:spLocks noGrp="1"/>
          </p:cNvSpPr>
          <p:nvPr>
            <p:ph type="ctrTitle"/>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17" name="Subtitle 2">
            <a:extLst>
              <a:ext uri="{FF2B5EF4-FFF2-40B4-BE49-F238E27FC236}">
                <a16:creationId xmlns:a16="http://schemas.microsoft.com/office/drawing/2014/main" id="{361F422A-9E3B-45F3-A6DE-4B393DE71B73}"/>
              </a:ext>
            </a:extLst>
          </p:cNvPr>
          <p:cNvSpPr>
            <a:spLocks noGrp="1"/>
          </p:cNvSpPr>
          <p:nvPr>
            <p:ph type="subTitle" idx="1"/>
          </p:nvPr>
        </p:nvSpPr>
        <p:spPr>
          <a:xfrm>
            <a:off x="518317" y="4167375"/>
            <a:ext cx="5361783" cy="1086802"/>
          </a:xfrm>
        </p:spPr>
        <p:txBody>
          <a:bodyPr>
            <a:normAutofit/>
          </a:bodyPr>
          <a:lstStyle>
            <a:lvl1pPr marL="0" indent="0" algn="l">
              <a:buNone/>
              <a:defRPr sz="20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6" name="Picture Placeholder 26">
            <a:extLst>
              <a:ext uri="{FF2B5EF4-FFF2-40B4-BE49-F238E27FC236}">
                <a16:creationId xmlns:a16="http://schemas.microsoft.com/office/drawing/2014/main" id="{3168FD0A-0FB1-CA25-38F2-5D5A718072F7}"/>
              </a:ext>
            </a:extLst>
          </p:cNvPr>
          <p:cNvSpPr>
            <a:spLocks noGrp="1"/>
          </p:cNvSpPr>
          <p:nvPr>
            <p:ph type="pic" sz="quarter" idx="10"/>
          </p:nvPr>
        </p:nvSpPr>
        <p:spPr>
          <a:xfrm>
            <a:off x="7220991" y="1166378"/>
            <a:ext cx="4971009" cy="5009110"/>
          </a:xfrm>
          <a:custGeom>
            <a:avLst/>
            <a:gdLst>
              <a:gd name="connsiteX0" fmla="*/ 2504555 w 4971009"/>
              <a:gd name="connsiteY0" fmla="*/ 0 h 5009110"/>
              <a:gd name="connsiteX1" fmla="*/ 4958226 w 4971009"/>
              <a:gd name="connsiteY1" fmla="*/ 1999800 h 5009110"/>
              <a:gd name="connsiteX2" fmla="*/ 4971009 w 4971009"/>
              <a:gd name="connsiteY2" fmla="*/ 2083556 h 5009110"/>
              <a:gd name="connsiteX3" fmla="*/ 4971009 w 4971009"/>
              <a:gd name="connsiteY3" fmla="*/ 2925554 h 5009110"/>
              <a:gd name="connsiteX4" fmla="*/ 4958226 w 4971009"/>
              <a:gd name="connsiteY4" fmla="*/ 3009310 h 5009110"/>
              <a:gd name="connsiteX5" fmla="*/ 2504555 w 4971009"/>
              <a:gd name="connsiteY5" fmla="*/ 5009110 h 5009110"/>
              <a:gd name="connsiteX6" fmla="*/ 0 w 4971009"/>
              <a:gd name="connsiteY6" fmla="*/ 2504555 h 5009110"/>
              <a:gd name="connsiteX7" fmla="*/ 2504555 w 4971009"/>
              <a:gd name="connsiteY7" fmla="*/ 0 h 5009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1009" h="5009110">
                <a:moveTo>
                  <a:pt x="2504555" y="0"/>
                </a:moveTo>
                <a:cubicBezTo>
                  <a:pt x="3714879" y="0"/>
                  <a:pt x="4724686" y="858517"/>
                  <a:pt x="4958226" y="1999800"/>
                </a:cubicBezTo>
                <a:lnTo>
                  <a:pt x="4971009" y="2083556"/>
                </a:lnTo>
                <a:lnTo>
                  <a:pt x="4971009" y="2925554"/>
                </a:lnTo>
                <a:lnTo>
                  <a:pt x="4958226" y="3009310"/>
                </a:lnTo>
                <a:cubicBezTo>
                  <a:pt x="4724686" y="4150594"/>
                  <a:pt x="3714879" y="5009110"/>
                  <a:pt x="2504555" y="5009110"/>
                </a:cubicBezTo>
                <a:cubicBezTo>
                  <a:pt x="1121328" y="5009110"/>
                  <a:pt x="0" y="3887782"/>
                  <a:pt x="0" y="2504555"/>
                </a:cubicBezTo>
                <a:cubicBezTo>
                  <a:pt x="0" y="1121328"/>
                  <a:pt x="1121328" y="0"/>
                  <a:pt x="2504555" y="0"/>
                </a:cubicBezTo>
                <a:close/>
              </a:path>
            </a:pathLst>
          </a:custGeom>
          <a:solidFill>
            <a:schemeClr val="accent6"/>
          </a:solidFill>
        </p:spPr>
        <p:txBody>
          <a:bodyPr wrap="square" anchor="ctr">
            <a:noAutofit/>
          </a:bodyPr>
          <a:lstStyle>
            <a:lvl1pPr algn="ctr">
              <a:defRPr/>
            </a:lvl1pPr>
          </a:lstStyle>
          <a:p>
            <a:r>
              <a:rPr lang="en-US" dirty="0"/>
              <a:t>Click icon to add picture</a:t>
            </a:r>
            <a:endParaRPr lang="en-GB" dirty="0"/>
          </a:p>
        </p:txBody>
      </p:sp>
      <p:sp>
        <p:nvSpPr>
          <p:cNvPr id="2" name="Google Shape;27;p7">
            <a:extLst>
              <a:ext uri="{FF2B5EF4-FFF2-40B4-BE49-F238E27FC236}">
                <a16:creationId xmlns:a16="http://schemas.microsoft.com/office/drawing/2014/main" id="{C70F79E1-3FA7-5D86-B9BD-0F49C2FE8471}"/>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686530E4-EF31-BC7B-4895-C43CCDD0C00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061AB152-B013-1830-8F36-F78F3700BF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037021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1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17"/>
                                        </p:tgtEl>
                                        <p:attrNameLst>
                                          <p:attrName>ppt_x</p:attrName>
                                          <p:attrName>ppt_y</p:attrName>
                                        </p:attrNameLst>
                                      </p:cBhvr>
                                      <p:rCtr x="-2031" y="0"/>
                                    </p:animMotion>
                                  </p:childTnLst>
                                </p:cTn>
                              </p:par>
                              <p:par>
                                <p:cTn id="15" presetID="10" presetClass="entr" presetSubtype="0" fill="hold" grpId="0" nodeType="withEffect">
                                  <p:stCondLst>
                                    <p:cond delay="75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6" grpId="1"/>
      <p:bldP spid="17" grpId="0">
        <p:tmplLst>
          <p:tmpl>
            <p:tnLst>
              <p:par>
                <p:cTn presetID="10" presetClass="entr" presetSubtype="0" fill="hold" nodeType="withEffect">
                  <p:stCondLst>
                    <p:cond delay="250"/>
                  </p:stCondLst>
                  <p:childTnLst>
                    <p:set>
                      <p:cBhvr>
                        <p:cTn dur="1" fill="hold">
                          <p:stCondLst>
                            <p:cond delay="0"/>
                          </p:stCondLst>
                        </p:cTn>
                        <p:tgtEl>
                          <p:spTgt spid="17"/>
                        </p:tgtEl>
                        <p:attrNameLst>
                          <p:attrName>style.visibility</p:attrName>
                        </p:attrNameLst>
                      </p:cBhvr>
                      <p:to>
                        <p:strVal val="visible"/>
                      </p:to>
                    </p:set>
                    <p:animEffect transition="in" filter="fade">
                      <p:cBhvr>
                        <p:cTn dur="500"/>
                        <p:tgtEl>
                          <p:spTgt spid="17"/>
                        </p:tgtEl>
                      </p:cBhvr>
                    </p:animEffect>
                  </p:childTnLst>
                </p:cTn>
              </p:par>
            </p:tnLst>
          </p:tmpl>
        </p:tmplLst>
      </p:bldP>
      <p:bldP spid="1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17"/>
                        </p:tgtEl>
                        <p:attrNameLst>
                          <p:attrName>ppt_x</p:attrName>
                          <p:attrName>ppt_y</p:attrName>
                        </p:attrNameLst>
                      </p:cBhvr>
                      <p:rCtr x="-2031" y="0"/>
                    </p:animMotion>
                  </p:childTnLst>
                </p:cTn>
              </p:par>
            </p:tnLst>
          </p:tmpl>
        </p:tmplLst>
      </p:bldP>
      <p:bldP spid="6"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2A7EF-5B66-BB1C-B972-7995B876C3C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B0C8980-C368-BE47-BB71-D348811B40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Google Shape;27;p7">
            <a:extLst>
              <a:ext uri="{FF2B5EF4-FFF2-40B4-BE49-F238E27FC236}">
                <a16:creationId xmlns:a16="http://schemas.microsoft.com/office/drawing/2014/main" id="{4DF3663C-836C-6D81-EBD4-3705505B617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9" name="Google Shape;15;p5">
            <a:extLst>
              <a:ext uri="{FF2B5EF4-FFF2-40B4-BE49-F238E27FC236}">
                <a16:creationId xmlns:a16="http://schemas.microsoft.com/office/drawing/2014/main" id="{F20A25DD-441A-B0DF-480A-3DA569B2C8CA}"/>
              </a:ext>
            </a:extLst>
          </p:cNvPr>
          <p:cNvPicPr preferRelativeResize="0"/>
          <p:nvPr userDrawn="1"/>
        </p:nvPicPr>
        <p:blipFill>
          <a:blip r:embed="rId2">
            <a:alphaModFix/>
          </a:blip>
          <a:stretch>
            <a:fillRect/>
          </a:stretch>
        </p:blipFill>
        <p:spPr>
          <a:xfrm>
            <a:off x="4917228" y="1714501"/>
            <a:ext cx="7274772" cy="5143499"/>
          </a:xfrm>
          <a:prstGeom prst="rect">
            <a:avLst/>
          </a:prstGeom>
          <a:noFill/>
          <a:ln>
            <a:noFill/>
          </a:ln>
        </p:spPr>
      </p:pic>
      <p:pic>
        <p:nvPicPr>
          <p:cNvPr id="4" name="Picture 3" descr="A black background with a black square&#10;&#10;AI-generated content may be incorrect.">
            <a:extLst>
              <a:ext uri="{FF2B5EF4-FFF2-40B4-BE49-F238E27FC236}">
                <a16:creationId xmlns:a16="http://schemas.microsoft.com/office/drawing/2014/main" id="{2F622868-C50E-E8D7-85B3-6A360A9F16D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3FA2C927-CF0A-3118-D2AA-C870AE519EEF}"/>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45198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9B01E"/>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5CD23897-A3D8-E826-3F97-8C17EAEB07A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11" name="Picture 10" descr="A black background with a black square&#10;&#10;AI-generated content may be incorrect.">
            <a:extLst>
              <a:ext uri="{FF2B5EF4-FFF2-40B4-BE49-F238E27FC236}">
                <a16:creationId xmlns:a16="http://schemas.microsoft.com/office/drawing/2014/main" id="{DCF216F0-95D2-20A9-5ACD-0082A10E560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03C67AB6-5B2A-47F0-83B9-955315B8DB3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4641069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F69C3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8A2B84A7-AB9E-7B4B-8C80-F83D8C3540FC}"/>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9" name="Google Shape;13;p4" title="Government Skills Logo Oct2024 RGB (5).png">
            <a:extLst>
              <a:ext uri="{FF2B5EF4-FFF2-40B4-BE49-F238E27FC236}">
                <a16:creationId xmlns:a16="http://schemas.microsoft.com/office/drawing/2014/main" id="{ECE7B56A-38F6-DE86-EEA2-4AB6509B7312}"/>
              </a:ext>
            </a:extLst>
          </p:cNvPr>
          <p:cNvPicPr preferRelativeResize="0">
            <a:picLocks noChangeAspect="1"/>
          </p:cNvPicPr>
          <p:nvPr userDrawn="1"/>
        </p:nvPicPr>
        <p:blipFill>
          <a:blip r:embed="rId5">
            <a:alphaModFix/>
          </a:blip>
          <a:stretch>
            <a:fillRect/>
          </a:stretch>
        </p:blipFill>
        <p:spPr>
          <a:xfrm>
            <a:off x="10600444" y="263110"/>
            <a:ext cx="1283886" cy="813600"/>
          </a:xfrm>
          <a:prstGeom prst="rect">
            <a:avLst/>
          </a:prstGeom>
          <a:noFill/>
          <a:ln>
            <a:noFill/>
          </a:ln>
        </p:spPr>
      </p:pic>
      <p:pic>
        <p:nvPicPr>
          <p:cNvPr id="11" name="Picture 10" descr="A black background with a black square&#10;&#10;AI-generated content may be incorrect.">
            <a:extLst>
              <a:ext uri="{FF2B5EF4-FFF2-40B4-BE49-F238E27FC236}">
                <a16:creationId xmlns:a16="http://schemas.microsoft.com/office/drawing/2014/main" id="{877C7A3B-9C25-C387-4B92-FD7767FC1696}"/>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6178378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1D9CD4F6-BBC1-D868-189D-0EF06B0CEC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1363D113-935B-9192-7E6F-AA239B9EED4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3F2C0C4-DD2B-840B-B273-8FE767F7C76B}"/>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648439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3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BC1087C8-E102-2DBE-1D8C-07FB76E34ED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A99F406C-C3D5-02A0-9C82-E6AE9ED6D48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8152F458-2812-78F6-C686-860932F656F7}"/>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3727419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4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2618C61B-19B1-7DCF-734D-C5451A84CC1C}"/>
              </a:ext>
            </a:extLst>
          </p:cNvPr>
          <p:cNvSpPr/>
          <p:nvPr userDrawn="1"/>
        </p:nvSpPr>
        <p:spPr>
          <a:xfrm>
            <a:off x="0" y="6337005"/>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8FC8CCDA-60CB-3A1B-94CE-C1D5A6DEE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46E8346-8E0C-6B76-5C9A-DE89BE619D7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235607163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5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25BA7"/>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788DC94-2D02-3F10-E438-32119F38359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364D1232-FB11-1847-A814-122FF3BA636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A94981-63B7-F32D-4DD6-B8BAF8B10F6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19036013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6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011F5E9-C86C-CAD0-236C-47EDF93C76C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D8694014-A279-1D19-9510-BC8309275B6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5E2B8C8C-71DE-D161-D8F8-822EF28D886C}"/>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2456167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7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8BCCC"/>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43032787-D678-FA81-07DE-747B3E5C929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2CC84EC0-CF3A-8BC5-4007-C209622B6F9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AB67732D-5BF7-161A-D1E7-488E7D18E81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4526686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8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9B874"/>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3995DE54-C1F5-E60E-C991-D33BAF2D941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B4BCBA5D-6F28-C725-28BF-1C5BD1CFBA9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D760CA04-9E95-B13C-C8B5-EEB2D176949A}"/>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7818140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9_Divider Oran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F510060D-DF4D-401B-8450-529CC074CDE4}"/>
              </a:ext>
            </a:extLst>
          </p:cNvPr>
          <p:cNvGraphicFramePr>
            <a:graphicFrameLocks noChangeAspect="1"/>
          </p:cNvGraphicFramePr>
          <p:nvPr userDrawn="1">
            <p:custDataLst>
              <p:tags r:id="rId1"/>
            </p:custDataLst>
            <p:extLst>
              <p:ext uri="{D42A27DB-BD31-4B8C-83A1-F6EECF244321}">
                <p14:modId xmlns:p14="http://schemas.microsoft.com/office/powerpoint/2010/main" val="36057001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F510060D-DF4D-401B-8450-529CC074CDE4}"/>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0" name="Oval 9">
            <a:extLst>
              <a:ext uri="{FF2B5EF4-FFF2-40B4-BE49-F238E27FC236}">
                <a16:creationId xmlns:a16="http://schemas.microsoft.com/office/drawing/2014/main" id="{6099A66F-AD15-4AEB-80A9-3DBF8A61A0BE}"/>
              </a:ext>
            </a:extLst>
          </p:cNvPr>
          <p:cNvSpPr/>
          <p:nvPr userDrawn="1"/>
        </p:nvSpPr>
        <p:spPr>
          <a:xfrm>
            <a:off x="1268064" y="1957160"/>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F0C39BD5-30B7-4C78-8A07-FA111C0F9FA0}"/>
              </a:ext>
            </a:extLst>
          </p:cNvPr>
          <p:cNvSpPr>
            <a:spLocks noGrp="1"/>
          </p:cNvSpPr>
          <p:nvPr userDrawn="1">
            <p:ph type="ctrTitle"/>
          </p:nvPr>
        </p:nvSpPr>
        <p:spPr bwMode="white">
          <a:xfrm>
            <a:off x="6098380" y="1290848"/>
            <a:ext cx="5577683" cy="2387600"/>
          </a:xfrm>
        </p:spPr>
        <p:txBody>
          <a:bodyPr vert="horz" anchor="b">
            <a:normAutofit/>
          </a:bodyPr>
          <a:lstStyle>
            <a:lvl1pPr algn="l">
              <a:defRPr sz="4400">
                <a:solidFill>
                  <a:schemeClr val="accent6">
                    <a:lumMod val="10000"/>
                  </a:schemeClr>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541A27-013A-4F50-AF00-1D9382748A61}"/>
              </a:ext>
            </a:extLst>
          </p:cNvPr>
          <p:cNvSpPr>
            <a:spLocks noGrp="1"/>
          </p:cNvSpPr>
          <p:nvPr userDrawn="1">
            <p:ph type="subTitle" idx="1"/>
          </p:nvPr>
        </p:nvSpPr>
        <p:spPr bwMode="white">
          <a:xfrm>
            <a:off x="6098380" y="4024206"/>
            <a:ext cx="5577683" cy="1086802"/>
          </a:xfrm>
        </p:spPr>
        <p:txBody>
          <a:bodyPr>
            <a:normAutofit/>
          </a:bodyPr>
          <a:lstStyle>
            <a:lvl1pPr marL="0" indent="0" algn="l">
              <a:buNone/>
              <a:defRPr sz="2000">
                <a:solidFill>
                  <a:schemeClr val="accent6">
                    <a:lumMod val="1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Text Placeholder 4">
            <a:extLst>
              <a:ext uri="{FF2B5EF4-FFF2-40B4-BE49-F238E27FC236}">
                <a16:creationId xmlns:a16="http://schemas.microsoft.com/office/drawing/2014/main" id="{66762138-2E50-4BE7-980D-15727F1A43AA}"/>
              </a:ext>
            </a:extLst>
          </p:cNvPr>
          <p:cNvSpPr>
            <a:spLocks noGrp="1"/>
          </p:cNvSpPr>
          <p:nvPr userDrawn="1">
            <p:ph type="body" sz="quarter" idx="10" hasCustomPrompt="1"/>
          </p:nvPr>
        </p:nvSpPr>
        <p:spPr>
          <a:xfrm>
            <a:off x="1658243" y="2346764"/>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32" name="Freeform: Shape 31">
            <a:extLst>
              <a:ext uri="{FF2B5EF4-FFF2-40B4-BE49-F238E27FC236}">
                <a16:creationId xmlns:a16="http://schemas.microsoft.com/office/drawing/2014/main" id="{3C1461B7-409E-4B0C-81AB-6B6AC3C10C9E}"/>
              </a:ext>
            </a:extLst>
          </p:cNvPr>
          <p:cNvSpPr/>
          <p:nvPr userDrawn="1"/>
        </p:nvSpPr>
        <p:spPr>
          <a:xfrm>
            <a:off x="1228067" y="1917111"/>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noFill/>
            <a:prstDash val="solid"/>
            <a:miter/>
          </a:ln>
        </p:spPr>
        <p:txBody>
          <a:bodyPr rtlCol="0" anchor="ctr"/>
          <a:lstStyle/>
          <a:p>
            <a:endParaRPr lang="en-GB" dirty="0"/>
          </a:p>
        </p:txBody>
      </p:sp>
      <p:sp>
        <p:nvSpPr>
          <p:cNvPr id="6" name="Google Shape;27;p7">
            <a:extLst>
              <a:ext uri="{FF2B5EF4-FFF2-40B4-BE49-F238E27FC236}">
                <a16:creationId xmlns:a16="http://schemas.microsoft.com/office/drawing/2014/main" id="{9F89CA9E-DB77-81FC-8640-7D0752D635D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4" name="Picture 3" descr="A black background with a black square&#10;&#10;AI-generated content may be incorrect.">
            <a:extLst>
              <a:ext uri="{FF2B5EF4-FFF2-40B4-BE49-F238E27FC236}">
                <a16:creationId xmlns:a16="http://schemas.microsoft.com/office/drawing/2014/main" id="{003C1125-C3FA-1079-C16D-A7385725A96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9" name="Google Shape;13;p4" title="Government Skills Logo Oct2024 RGB (5).png">
            <a:extLst>
              <a:ext uri="{FF2B5EF4-FFF2-40B4-BE49-F238E27FC236}">
                <a16:creationId xmlns:a16="http://schemas.microsoft.com/office/drawing/2014/main" id="{0167DE44-443A-8C5C-9BE4-F4F8ED50E0D6}"/>
              </a:ext>
            </a:extLst>
          </p:cNvPr>
          <p:cNvPicPr preferRelativeResize="0">
            <a:picLocks noChangeAspect="1"/>
          </p:cNvPicPr>
          <p:nvPr userDrawn="1"/>
        </p:nvPicPr>
        <p:blipFill>
          <a:blip r:embed="rId6">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2702220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500" fill="hold"/>
                                        <p:tgtEl>
                                          <p:spTgt spid="32"/>
                                        </p:tgtEl>
                                        <p:attrNameLst>
                                          <p:attrName>ppt_w</p:attrName>
                                        </p:attrNameLst>
                                      </p:cBhvr>
                                      <p:tavLst>
                                        <p:tav tm="0">
                                          <p:val>
                                            <p:fltVal val="0"/>
                                          </p:val>
                                        </p:tav>
                                        <p:tav tm="100000">
                                          <p:val>
                                            <p:strVal val="#ppt_w"/>
                                          </p:val>
                                        </p:tav>
                                      </p:tavLst>
                                    </p:anim>
                                    <p:anim calcmode="lin" valueType="num">
                                      <p:cBhvr>
                                        <p:cTn id="8" dur="500" fill="hold"/>
                                        <p:tgtEl>
                                          <p:spTgt spid="32"/>
                                        </p:tgtEl>
                                        <p:attrNameLst>
                                          <p:attrName>ppt_h</p:attrName>
                                        </p:attrNameLst>
                                      </p:cBhvr>
                                      <p:tavLst>
                                        <p:tav tm="0">
                                          <p:val>
                                            <p:fltVal val="0"/>
                                          </p:val>
                                        </p:tav>
                                        <p:tav tm="100000">
                                          <p:val>
                                            <p:strVal val="#ppt_h"/>
                                          </p:val>
                                        </p:tav>
                                      </p:tavLst>
                                    </p:anim>
                                    <p:animEffect transition="in" filter="fade">
                                      <p:cBhvr>
                                        <p:cTn id="9" dur="500"/>
                                        <p:tgtEl>
                                          <p:spTgt spid="3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childTnLst>
                                </p:cTn>
                              </p:par>
                              <p:par>
                                <p:cTn id="23" presetID="35" presetClass="path" presetSubtype="0" decel="100000" fill="hold" grpId="1" nodeType="withEffect">
                                  <p:stCondLst>
                                    <p:cond delay="1500"/>
                                  </p:stCondLst>
                                  <p:childTnLst>
                                    <p:animMotion origin="layout" path="M 0.03971 0 L 1.66667E-6 0 " pathEditMode="relative" rAng="0" ptsTypes="AA">
                                      <p:cBhvr>
                                        <p:cTn id="24" dur="750" fill="hold"/>
                                        <p:tgtEl>
                                          <p:spTgt spid="2"/>
                                        </p:tgtEl>
                                        <p:attrNameLst>
                                          <p:attrName>ppt_x</p:attrName>
                                          <p:attrName>ppt_y</p:attrName>
                                        </p:attrNameLst>
                                      </p:cBhvr>
                                      <p:rCtr x="-2031" y="0"/>
                                    </p:animMotion>
                                  </p:childTnLst>
                                </p:cTn>
                              </p:par>
                              <p:par>
                                <p:cTn id="25" presetID="10" presetClass="entr" presetSubtype="0" fill="hold" grpId="0" nodeType="withEffect">
                                  <p:stCondLst>
                                    <p:cond delay="175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par>
                                <p:cTn id="28" presetID="35" presetClass="path" presetSubtype="0" decel="100000" fill="hold" grpId="1" nodeType="withEffect">
                                  <p:stCondLst>
                                    <p:cond delay="1750"/>
                                  </p:stCondLst>
                                  <p:childTnLst>
                                    <p:animMotion origin="layout" path="M 0.03971 0 L 1.66667E-6 0 " pathEditMode="relative" rAng="0" ptsTypes="AA">
                                      <p:cBhvr>
                                        <p:cTn id="29" dur="750" fill="hold"/>
                                        <p:tgtEl>
                                          <p:spTgt spid="3"/>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 grpId="0"/>
      <p:bldP spid="2" grpId="1"/>
      <p:bldP spid="3" grpId="0">
        <p:tmplLst>
          <p:tmpl>
            <p:tnLst>
              <p:par>
                <p:cTn presetID="10" presetClass="entr" presetSubtype="0" fill="hold" nodeType="withEffect">
                  <p:stCondLst>
                    <p:cond delay="1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3" grpId="1">
        <p:tmplLst>
          <p:tmpl>
            <p:tnLst>
              <p:par>
                <p:cTn presetID="35" presetClass="path" presetSubtype="0" decel="100000" fill="hold" nodeType="withEffect">
                  <p:stCondLst>
                    <p:cond delay="1750"/>
                  </p:stCondLst>
                  <p:childTnLst>
                    <p:animMotion origin="layout" path="M 0.03971 0 L 1.66667E-6 0 " pathEditMode="relative" rAng="0" ptsTypes="AA">
                      <p:cBhvr>
                        <p:cTn dur="750" fill="hold"/>
                        <p:tgtEl>
                          <p:spTgt spid="3"/>
                        </p:tgtEl>
                        <p:attrNameLst>
                          <p:attrName>ppt_x</p:attrName>
                          <p:attrName>ppt_y</p:attrName>
                        </p:attrNameLst>
                      </p:cBhvr>
                      <p:rCtr x="-2031" y="0"/>
                    </p:animMotion>
                  </p:childTnLst>
                </p:cTn>
              </p:par>
            </p:tnLst>
          </p:tmpl>
        </p:tmplLst>
      </p:bldP>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3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40288885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3_Agenda of Four">
    <p:bg bwMode="gray">
      <p:bgRef idx="1001">
        <a:schemeClr val="bg1"/>
      </p:bgRef>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2" name="Oval 1">
            <a:extLst>
              <a:ext uri="{FF2B5EF4-FFF2-40B4-BE49-F238E27FC236}">
                <a16:creationId xmlns:a16="http://schemas.microsoft.com/office/drawing/2014/main" id="{7800FD67-E5EA-CAAE-E15B-1AB93683CD6B}"/>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 name="Text Placeholder 4">
            <a:extLst>
              <a:ext uri="{FF2B5EF4-FFF2-40B4-BE49-F238E27FC236}">
                <a16:creationId xmlns:a16="http://schemas.microsoft.com/office/drawing/2014/main" id="{7AE33DCC-642B-CEF2-F648-06AAD1EFEFC5}"/>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42A5319D-AED4-A230-66F8-ABB15A9E2F3C}"/>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10591198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p:cTn id="17" dur="5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3">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tmplLst>
          <p:tmpl lvl="1">
            <p:tnLst>
              <p:par>
                <p:cTn presetID="53" presetClass="entr" presetSubtype="16" fill="hold" nodeType="withEffect">
                  <p:stCondLst>
                    <p:cond delay="0"/>
                  </p:stCondLst>
                  <p:childTnLst>
                    <p:set>
                      <p:cBhvr>
                        <p:cTn dur="1" fill="hold">
                          <p:stCondLst>
                            <p:cond delay="0"/>
                          </p:stCondLst>
                        </p:cTn>
                        <p:tgtEl>
                          <p:spTgt spid="3"/>
                        </p:tgtEl>
                        <p:attrNameLst>
                          <p:attrName>style.visibility</p:attrName>
                        </p:attrNameLst>
                      </p:cBhvr>
                      <p:to>
                        <p:strVal val="visible"/>
                      </p:to>
                    </p:set>
                    <p:anim calcmode="lin" valueType="num">
                      <p:cBhvr>
                        <p:cTn dur="500" fill="hold"/>
                        <p:tgtEl>
                          <p:spTgt spid="3"/>
                        </p:tgtEl>
                        <p:attrNameLst>
                          <p:attrName>ppt_w</p:attrName>
                        </p:attrNameLst>
                      </p:cBhvr>
                      <p:tavLst>
                        <p:tav tm="0">
                          <p:val>
                            <p:fltVal val="0"/>
                          </p:val>
                        </p:tav>
                        <p:tav tm="100000">
                          <p:val>
                            <p:strVal val="#ppt_w"/>
                          </p:val>
                        </p:tav>
                      </p:tavLst>
                    </p:anim>
                    <p:anim calcmode="lin" valueType="num">
                      <p:cBhvr>
                        <p:cTn dur="500" fill="hold"/>
                        <p:tgtEl>
                          <p:spTgt spid="3"/>
                        </p:tgtEl>
                        <p:attrNameLst>
                          <p:attrName>ppt_h</p:attrName>
                        </p:attrNameLst>
                      </p:cBhvr>
                      <p:tavLst>
                        <p:tav tm="0">
                          <p:val>
                            <p:fltVal val="0"/>
                          </p:val>
                        </p:tav>
                        <p:tav tm="100000">
                          <p:val>
                            <p:strVal val="#ppt_h"/>
                          </p:val>
                        </p:tav>
                      </p:tavLst>
                    </p:anim>
                    <p:animEffect transition="in" filter="fade">
                      <p:cBhvr>
                        <p:cTn dur="500"/>
                        <p:tgtEl>
                          <p:spTgt spid="3"/>
                        </p:tgtEl>
                      </p:cBhvr>
                    </p:animEffect>
                  </p:childTnLst>
                </p:cTn>
              </p:par>
            </p:tnLst>
          </p:tmpl>
        </p:tmplLst>
      </p:bldP>
      <p:bldP spid="5"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1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63" name="Picture Placeholder 2">
            <a:extLst>
              <a:ext uri="{FF2B5EF4-FFF2-40B4-BE49-F238E27FC236}">
                <a16:creationId xmlns:a16="http://schemas.microsoft.com/office/drawing/2014/main" id="{3476A416-2AEC-4D88-85D1-B12D1A43985A}"/>
              </a:ext>
            </a:extLst>
          </p:cNvPr>
          <p:cNvSpPr>
            <a:spLocks noGrp="1"/>
          </p:cNvSpPr>
          <p:nvPr userDrawn="1">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287438121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2_Agenda of Four">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AE8EE6A-0A7D-CD15-1D24-3A142780B46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4" name="Object 3" hidden="1">
            <a:extLst>
              <a:ext uri="{FF2B5EF4-FFF2-40B4-BE49-F238E27FC236}">
                <a16:creationId xmlns:a16="http://schemas.microsoft.com/office/drawing/2014/main" id="{39CA1D6C-FC7C-4AAD-AEC3-322213325F76}"/>
              </a:ext>
            </a:extLst>
          </p:cNvPr>
          <p:cNvGraphicFramePr>
            <a:graphicFrameLocks noChangeAspect="1"/>
          </p:cNvGraphicFramePr>
          <p:nvPr userDrawn="1">
            <p:custDataLst>
              <p:tags r:id="rId1"/>
            </p:custDataLst>
            <p:extLst>
              <p:ext uri="{D42A27DB-BD31-4B8C-83A1-F6EECF244321}">
                <p14:modId xmlns:p14="http://schemas.microsoft.com/office/powerpoint/2010/main" val="315102293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4" name="Object 3" hidden="1">
                        <a:extLst>
                          <a:ext uri="{FF2B5EF4-FFF2-40B4-BE49-F238E27FC236}">
                            <a16:creationId xmlns:a16="http://schemas.microsoft.com/office/drawing/2014/main" id="{39CA1D6C-FC7C-4AAD-AEC3-322213325F7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5" name="Text Placeholder 35">
            <a:extLst>
              <a:ext uri="{FF2B5EF4-FFF2-40B4-BE49-F238E27FC236}">
                <a16:creationId xmlns:a16="http://schemas.microsoft.com/office/drawing/2014/main" id="{CE3C27D0-DB9E-44AE-8154-CDD8F7250ABD}"/>
              </a:ext>
            </a:extLst>
          </p:cNvPr>
          <p:cNvSpPr>
            <a:spLocks noGrp="1"/>
          </p:cNvSpPr>
          <p:nvPr>
            <p:ph type="body" sz="quarter" idx="18"/>
          </p:nvPr>
        </p:nvSpPr>
        <p:spPr bwMode="white">
          <a:xfrm rot="16200000">
            <a:off x="7856416" y="-258115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1" name="Text Placeholder 35">
            <a:extLst>
              <a:ext uri="{FF2B5EF4-FFF2-40B4-BE49-F238E27FC236}">
                <a16:creationId xmlns:a16="http://schemas.microsoft.com/office/drawing/2014/main" id="{598A7206-3676-4EFF-B16D-D0A6EA9ECDB5}"/>
              </a:ext>
            </a:extLst>
          </p:cNvPr>
          <p:cNvSpPr>
            <a:spLocks noGrp="1"/>
          </p:cNvSpPr>
          <p:nvPr>
            <p:ph type="body" sz="quarter" idx="27"/>
          </p:nvPr>
        </p:nvSpPr>
        <p:spPr bwMode="white">
          <a:xfrm rot="16200000">
            <a:off x="7856416" y="-1050804"/>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2" name="Text Placeholder 35">
            <a:extLst>
              <a:ext uri="{FF2B5EF4-FFF2-40B4-BE49-F238E27FC236}">
                <a16:creationId xmlns:a16="http://schemas.microsoft.com/office/drawing/2014/main" id="{09B811DC-BA18-460A-B611-19E14C5C392B}"/>
              </a:ext>
            </a:extLst>
          </p:cNvPr>
          <p:cNvSpPr>
            <a:spLocks noGrp="1"/>
          </p:cNvSpPr>
          <p:nvPr>
            <p:ph type="body" sz="quarter" idx="28"/>
          </p:nvPr>
        </p:nvSpPr>
        <p:spPr bwMode="white">
          <a:xfrm rot="16200000">
            <a:off x="7856416" y="47954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6" name="Text Placeholder 35">
            <a:extLst>
              <a:ext uri="{FF2B5EF4-FFF2-40B4-BE49-F238E27FC236}">
                <a16:creationId xmlns:a16="http://schemas.microsoft.com/office/drawing/2014/main" id="{F6C446B1-43D1-4B15-AA24-868A5F3C3253}"/>
              </a:ext>
            </a:extLst>
          </p:cNvPr>
          <p:cNvSpPr>
            <a:spLocks noGrp="1"/>
          </p:cNvSpPr>
          <p:nvPr>
            <p:ph type="body" sz="quarter" idx="29"/>
          </p:nvPr>
        </p:nvSpPr>
        <p:spPr bwMode="white">
          <a:xfrm rot="16200000">
            <a:off x="7856417" y="2009896"/>
            <a:ext cx="1241668" cy="7429501"/>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userDrawn="1">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userDrawn="1">
            <p:ph type="body" sz="quarter" idx="10" hasCustomPrompt="1"/>
          </p:nvPr>
        </p:nvSpPr>
        <p:spPr>
          <a:xfrm>
            <a:off x="4956212" y="691881"/>
            <a:ext cx="883431" cy="883431"/>
          </a:xfrm>
          <a:prstGeom prst="ellipse">
            <a:avLst/>
          </a:prstGeom>
          <a:ln w="38100">
            <a:solidFill>
              <a:srgbClr val="F69C35"/>
            </a:solidFill>
          </a:ln>
        </p:spPr>
        <p:txBody>
          <a:bodyPr anchor="ctr">
            <a:normAutofit/>
          </a:bodyPr>
          <a:lstStyle>
            <a:lvl1pPr algn="ctr">
              <a:defRPr sz="2400" b="0">
                <a:solidFill>
                  <a:schemeClr val="tx2"/>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userDrawn="1">
            <p:ph type="body" sz="quarter" idx="11" hasCustomPrompt="1"/>
          </p:nvPr>
        </p:nvSpPr>
        <p:spPr>
          <a:xfrm>
            <a:off x="4956212" y="2222231"/>
            <a:ext cx="883431" cy="883431"/>
          </a:xfrm>
          <a:prstGeom prst="ellipse">
            <a:avLst/>
          </a:prstGeom>
          <a:ln w="38100">
            <a:solidFill>
              <a:srgbClr val="F9B01E"/>
            </a:solidFill>
          </a:ln>
        </p:spPr>
        <p:txBody>
          <a:bodyPr anchor="ctr">
            <a:normAutofit/>
          </a:bodyPr>
          <a:lstStyle>
            <a:lvl1pPr algn="ctr">
              <a:defRPr sz="2400" b="0">
                <a:solidFill>
                  <a:schemeClr val="tx2"/>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userDrawn="1">
            <p:ph type="body" sz="quarter" idx="12" hasCustomPrompt="1"/>
          </p:nvPr>
        </p:nvSpPr>
        <p:spPr>
          <a:xfrm>
            <a:off x="4956212" y="3752581"/>
            <a:ext cx="883431" cy="883431"/>
          </a:xfrm>
          <a:prstGeom prst="ellipse">
            <a:avLst/>
          </a:prstGeom>
          <a:ln w="38100">
            <a:solidFill>
              <a:srgbClr val="E94170"/>
            </a:solidFill>
          </a:ln>
        </p:spPr>
        <p:txBody>
          <a:bodyPr anchor="ctr">
            <a:normAutofit/>
          </a:bodyPr>
          <a:lstStyle>
            <a:lvl1pPr algn="ctr">
              <a:defRPr sz="2400" b="0">
                <a:solidFill>
                  <a:schemeClr val="tx2"/>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userDrawn="1">
            <p:ph type="body" sz="quarter" idx="13" hasCustomPrompt="1"/>
          </p:nvPr>
        </p:nvSpPr>
        <p:spPr>
          <a:xfrm>
            <a:off x="4956212" y="5282931"/>
            <a:ext cx="883431" cy="883431"/>
          </a:xfrm>
          <a:prstGeom prst="ellipse">
            <a:avLst/>
          </a:prstGeom>
          <a:ln w="38100">
            <a:solidFill>
              <a:srgbClr val="9D4D95"/>
            </a:solidFill>
          </a:ln>
        </p:spPr>
        <p:txBody>
          <a:bodyPr anchor="ctr">
            <a:normAutofit/>
          </a:bodyPr>
          <a:lstStyle>
            <a:lvl1pPr algn="ctr">
              <a:defRPr sz="2400" b="0">
                <a:solidFill>
                  <a:schemeClr val="tx2"/>
                </a:solidFill>
              </a:defRPr>
            </a:lvl1pPr>
          </a:lstStyle>
          <a:p>
            <a:pPr lvl="0"/>
            <a:r>
              <a:rPr lang="en-US"/>
              <a:t>##</a:t>
            </a:r>
            <a:endParaRPr lang="en-GB"/>
          </a:p>
        </p:txBody>
      </p:sp>
      <p:sp>
        <p:nvSpPr>
          <p:cNvPr id="3" name="Oval 2">
            <a:extLst>
              <a:ext uri="{FF2B5EF4-FFF2-40B4-BE49-F238E27FC236}">
                <a16:creationId xmlns:a16="http://schemas.microsoft.com/office/drawing/2014/main" id="{FA026FD4-B9D8-2690-8576-AFC700C36357}"/>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Text Placeholder 4">
            <a:extLst>
              <a:ext uri="{FF2B5EF4-FFF2-40B4-BE49-F238E27FC236}">
                <a16:creationId xmlns:a16="http://schemas.microsoft.com/office/drawing/2014/main" id="{0E69EF19-95C0-27A7-005A-DAA2FC1B7E2C}"/>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6" name="Freeform: Shape 5">
            <a:extLst>
              <a:ext uri="{FF2B5EF4-FFF2-40B4-BE49-F238E27FC236}">
                <a16:creationId xmlns:a16="http://schemas.microsoft.com/office/drawing/2014/main" id="{CA8429D2-0011-A914-2DE7-4F745E438555}"/>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278124633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 calcmode="lin" valueType="num">
                                      <p:cBhvr>
                                        <p:cTn id="1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build="p">
        <p:tmplLst>
          <p:tmpl lvl="1">
            <p:tnLst>
              <p:par>
                <p:cTn presetID="53" presetClass="entr" presetSubtype="16" fill="hold" nodeType="withEffect">
                  <p:stCondLst>
                    <p:cond delay="0"/>
                  </p:stCondLst>
                  <p:childTnLst>
                    <p:set>
                      <p:cBhvr>
                        <p:cTn dur="1" fill="hold">
                          <p:stCondLst>
                            <p:cond delay="0"/>
                          </p:stCondLst>
                        </p:cTn>
                        <p:tgtEl>
                          <p:spTgt spid="5"/>
                        </p:tgtEl>
                        <p:attrNameLst>
                          <p:attrName>style.visibility</p:attrName>
                        </p:attrNameLst>
                      </p:cBhvr>
                      <p:to>
                        <p:strVal val="visible"/>
                      </p:to>
                    </p:set>
                    <p:anim calcmode="lin" valueType="num">
                      <p:cBhvr>
                        <p:cTn dur="500" fill="hold"/>
                        <p:tgtEl>
                          <p:spTgt spid="5"/>
                        </p:tgtEl>
                        <p:attrNameLst>
                          <p:attrName>ppt_w</p:attrName>
                        </p:attrNameLst>
                      </p:cBhvr>
                      <p:tavLst>
                        <p:tav tm="0">
                          <p:val>
                            <p:fltVal val="0"/>
                          </p:val>
                        </p:tav>
                        <p:tav tm="100000">
                          <p:val>
                            <p:strVal val="#ppt_w"/>
                          </p:val>
                        </p:tav>
                      </p:tavLst>
                    </p:anim>
                    <p:anim calcmode="lin" valueType="num">
                      <p:cBhvr>
                        <p:cTn dur="500" fill="hold"/>
                        <p:tgtEl>
                          <p:spTgt spid="5"/>
                        </p:tgtEl>
                        <p:attrNameLst>
                          <p:attrName>ppt_h</p:attrName>
                        </p:attrNameLst>
                      </p:cBhvr>
                      <p:tavLst>
                        <p:tav tm="0">
                          <p:val>
                            <p:fltVal val="0"/>
                          </p:val>
                        </p:tav>
                        <p:tav tm="100000">
                          <p:val>
                            <p:strVal val="#ppt_h"/>
                          </p:val>
                        </p:tav>
                      </p:tavLst>
                    </p:anim>
                    <p:animEffect transition="in" filter="fade">
                      <p:cBhvr>
                        <p:cTn dur="500"/>
                        <p:tgtEl>
                          <p:spTgt spid="5"/>
                        </p:tgtEl>
                      </p:cBhvr>
                    </p:animEffect>
                  </p:childTnLst>
                </p:cTn>
              </p:par>
            </p:tnLst>
          </p:tmpl>
        </p:tmplLst>
      </p:bldP>
      <p:bldP spid="6"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3927998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5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3043670"/>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209385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1144032"/>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942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755606"/>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1705425"/>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256316"/>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203174"/>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150032"/>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096890"/>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043748"/>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4990607"/>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4" name="Text Placeholder 35">
            <a:extLst>
              <a:ext uri="{FF2B5EF4-FFF2-40B4-BE49-F238E27FC236}">
                <a16:creationId xmlns:a16="http://schemas.microsoft.com/office/drawing/2014/main" id="{61088742-AE78-67A0-26ED-9E53FCFB7FBF}"/>
              </a:ext>
            </a:extLst>
          </p:cNvPr>
          <p:cNvSpPr>
            <a:spLocks noGrp="1"/>
          </p:cNvSpPr>
          <p:nvPr>
            <p:ph type="body" sz="quarter" idx="34"/>
          </p:nvPr>
        </p:nvSpPr>
        <p:spPr bwMode="white">
          <a:xfrm rot="16200000">
            <a:off x="8108863" y="26552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5" name="Text Placeholder 30">
            <a:extLst>
              <a:ext uri="{FF2B5EF4-FFF2-40B4-BE49-F238E27FC236}">
                <a16:creationId xmlns:a16="http://schemas.microsoft.com/office/drawing/2014/main" id="{629119E9-EDCF-E0E8-08B7-4E0C89122848}"/>
              </a:ext>
            </a:extLst>
          </p:cNvPr>
          <p:cNvSpPr>
            <a:spLocks noGrp="1"/>
          </p:cNvSpPr>
          <p:nvPr>
            <p:ph type="body" sz="quarter" idx="35" hasCustomPrompt="1"/>
          </p:nvPr>
        </p:nvSpPr>
        <p:spPr>
          <a:xfrm>
            <a:off x="5045212" y="5937467"/>
            <a:ext cx="720000" cy="720000"/>
          </a:xfrm>
          <a:prstGeom prst="ellipse">
            <a:avLst/>
          </a:prstGeom>
          <a:ln w="31750">
            <a:solidFill>
              <a:schemeClr val="accent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Tree>
    <p:extLst>
      <p:ext uri="{BB962C8B-B14F-4D97-AF65-F5344CB8AC3E}">
        <p14:creationId xmlns:p14="http://schemas.microsoft.com/office/powerpoint/2010/main" val="42230900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7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3043670"/>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209385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1144032"/>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942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755606"/>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1705425"/>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256316"/>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203174"/>
            <a:ext cx="720000" cy="720000"/>
          </a:xfrm>
          <a:prstGeom prst="ellipse">
            <a:avLst/>
          </a:prstGeom>
          <a:ln w="31750">
            <a:solidFill>
              <a:schemeClr val="bg2">
                <a:lumMod val="75000"/>
              </a:schemeClr>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150032"/>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096890"/>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043748"/>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4990607"/>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4" name="Text Placeholder 35">
            <a:extLst>
              <a:ext uri="{FF2B5EF4-FFF2-40B4-BE49-F238E27FC236}">
                <a16:creationId xmlns:a16="http://schemas.microsoft.com/office/drawing/2014/main" id="{61088742-AE78-67A0-26ED-9E53FCFB7FBF}"/>
              </a:ext>
            </a:extLst>
          </p:cNvPr>
          <p:cNvSpPr>
            <a:spLocks noGrp="1"/>
          </p:cNvSpPr>
          <p:nvPr>
            <p:ph type="body" sz="quarter" idx="34"/>
          </p:nvPr>
        </p:nvSpPr>
        <p:spPr bwMode="white">
          <a:xfrm rot="16200000">
            <a:off x="8108863" y="26552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5" name="Text Placeholder 30">
            <a:extLst>
              <a:ext uri="{FF2B5EF4-FFF2-40B4-BE49-F238E27FC236}">
                <a16:creationId xmlns:a16="http://schemas.microsoft.com/office/drawing/2014/main" id="{629119E9-EDCF-E0E8-08B7-4E0C89122848}"/>
              </a:ext>
            </a:extLst>
          </p:cNvPr>
          <p:cNvSpPr>
            <a:spLocks noGrp="1"/>
          </p:cNvSpPr>
          <p:nvPr>
            <p:ph type="body" sz="quarter" idx="35" hasCustomPrompt="1"/>
          </p:nvPr>
        </p:nvSpPr>
        <p:spPr>
          <a:xfrm>
            <a:off x="5045212" y="5937467"/>
            <a:ext cx="720000" cy="720000"/>
          </a:xfrm>
          <a:prstGeom prst="ellipse">
            <a:avLst/>
          </a:prstGeom>
          <a:ln w="31750">
            <a:solidFill>
              <a:schemeClr val="accent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Tree>
    <p:extLst>
      <p:ext uri="{BB962C8B-B14F-4D97-AF65-F5344CB8AC3E}">
        <p14:creationId xmlns:p14="http://schemas.microsoft.com/office/powerpoint/2010/main" val="184738857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3_Agenda of Six">
    <p:bg bwMode="gray">
      <p:bgRef idx="1001">
        <a:schemeClr val="bg1"/>
      </p:bgRef>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 name="Oval 1">
            <a:extLst>
              <a:ext uri="{FF2B5EF4-FFF2-40B4-BE49-F238E27FC236}">
                <a16:creationId xmlns:a16="http://schemas.microsoft.com/office/drawing/2014/main" id="{CDCF9A67-6C5E-7330-FBF6-D60F64FFFCCC}"/>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Text Placeholder 4">
            <a:extLst>
              <a:ext uri="{FF2B5EF4-FFF2-40B4-BE49-F238E27FC236}">
                <a16:creationId xmlns:a16="http://schemas.microsoft.com/office/drawing/2014/main" id="{0B16DC04-2C2E-DFD9-BDEE-1EFABAB23133}"/>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5" name="Freeform: Shape 4">
            <a:extLst>
              <a:ext uri="{FF2B5EF4-FFF2-40B4-BE49-F238E27FC236}">
                <a16:creationId xmlns:a16="http://schemas.microsoft.com/office/drawing/2014/main" id="{5B323FAE-1410-671F-67AF-0A1A467EA45F}"/>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90506828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build="p">
        <p:tmplLst>
          <p:tmpl lvl="1">
            <p:tnLst>
              <p:par>
                <p:cTn presetID="53" presetClass="entr" presetSubtype="16" fill="hold" nodeType="withEffect">
                  <p:stCondLst>
                    <p:cond delay="0"/>
                  </p:stCondLst>
                  <p:childTnLst>
                    <p:set>
                      <p:cBhvr>
                        <p:cTn dur="1" fill="hold">
                          <p:stCondLst>
                            <p:cond delay="0"/>
                          </p:stCondLst>
                        </p:cTn>
                        <p:tgtEl>
                          <p:spTgt spid="4"/>
                        </p:tgtEl>
                        <p:attrNameLst>
                          <p:attrName>style.visibility</p:attrName>
                        </p:attrNameLst>
                      </p:cBhvr>
                      <p:to>
                        <p:strVal val="visible"/>
                      </p:to>
                    </p:set>
                    <p:anim calcmode="lin" valueType="num">
                      <p:cBhvr>
                        <p:cTn dur="500" fill="hold"/>
                        <p:tgtEl>
                          <p:spTgt spid="4"/>
                        </p:tgtEl>
                        <p:attrNameLst>
                          <p:attrName>ppt_w</p:attrName>
                        </p:attrNameLst>
                      </p:cBhvr>
                      <p:tavLst>
                        <p:tav tm="0">
                          <p:val>
                            <p:fltVal val="0"/>
                          </p:val>
                        </p:tav>
                        <p:tav tm="100000">
                          <p:val>
                            <p:strVal val="#ppt_w"/>
                          </p:val>
                        </p:tav>
                      </p:tavLst>
                    </p:anim>
                    <p:anim calcmode="lin" valueType="num">
                      <p:cBhvr>
                        <p:cTn dur="500" fill="hold"/>
                        <p:tgtEl>
                          <p:spTgt spid="4"/>
                        </p:tgtEl>
                        <p:attrNameLst>
                          <p:attrName>ppt_h</p:attrName>
                        </p:attrNameLst>
                      </p:cBhvr>
                      <p:tavLst>
                        <p:tav tm="0">
                          <p:val>
                            <p:fltVal val="0"/>
                          </p:val>
                        </p:tav>
                        <p:tav tm="100000">
                          <p:val>
                            <p:strVal val="#ppt_h"/>
                          </p:val>
                        </p:tav>
                      </p:tavLst>
                    </p:anim>
                    <p:animEffect transition="in" filter="fade">
                      <p:cBhvr>
                        <p:cTn dur="500"/>
                        <p:tgtEl>
                          <p:spTgt spid="4"/>
                        </p:tgtEl>
                      </p:cBhvr>
                    </p:animEffect>
                  </p:childTnLst>
                </p:cTn>
              </p:par>
            </p:tnLst>
          </p:tmpl>
        </p:tmplLst>
      </p:bldP>
      <p:bldP spid="5"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67080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6840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69722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8956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7635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22631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602549"/>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89339"/>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76129"/>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562919"/>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549709"/>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5536499"/>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6911087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3043670"/>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marL="0" indent="0" algn="l">
              <a:buNone/>
              <a:defRPr lang="en-US" b="1"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endParaRPr lang="en-US"/>
          </a:p>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a:p>
            <a:pPr marL="342900" lvl="0" indent="-342900">
              <a:lnSpc>
                <a:spcPct val="107000"/>
              </a:lnSpc>
              <a:spcAft>
                <a:spcPts val="800"/>
              </a:spcAft>
              <a:buFont typeface="+mj-lt"/>
              <a:buAutoNum type="arabicPeriod"/>
            </a:pPr>
            <a:endParaRPr lang="en-GB" sz="1800">
              <a:effectLst/>
              <a:latin typeface="Aptos" panose="020B0004020202020204" pitchFamily="34" charset="0"/>
              <a:ea typeface="Aptos" panose="020B0004020202020204" pitchFamily="34" charset="0"/>
              <a:cs typeface="Aptos" panose="020B0004020202020204" pitchFamily="34" charset="0"/>
            </a:endParaRP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2093851"/>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1144032"/>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9421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755606"/>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6" name="Text Placeholder 35">
            <a:extLst>
              <a:ext uri="{FF2B5EF4-FFF2-40B4-BE49-F238E27FC236}">
                <a16:creationId xmlns:a16="http://schemas.microsoft.com/office/drawing/2014/main" id="{2B64ECD0-26FE-4C39-93F8-2F92517A9B5C}"/>
              </a:ext>
            </a:extLst>
          </p:cNvPr>
          <p:cNvSpPr>
            <a:spLocks noGrp="1"/>
          </p:cNvSpPr>
          <p:nvPr>
            <p:ph type="body" sz="quarter" idx="32"/>
          </p:nvPr>
        </p:nvSpPr>
        <p:spPr bwMode="white">
          <a:xfrm rot="16200000">
            <a:off x="8108864" y="1705425"/>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256316"/>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01</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203174"/>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02</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150032"/>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03</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096890"/>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04</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043748"/>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GB"/>
              <a:t>05</a:t>
            </a:r>
          </a:p>
        </p:txBody>
      </p:sp>
      <p:sp>
        <p:nvSpPr>
          <p:cNvPr id="28" name="Text Placeholder 30">
            <a:extLst>
              <a:ext uri="{FF2B5EF4-FFF2-40B4-BE49-F238E27FC236}">
                <a16:creationId xmlns:a16="http://schemas.microsoft.com/office/drawing/2014/main" id="{B140E1CA-45A9-40F7-89BF-14161A281510}"/>
              </a:ext>
            </a:extLst>
          </p:cNvPr>
          <p:cNvSpPr>
            <a:spLocks noGrp="1"/>
          </p:cNvSpPr>
          <p:nvPr>
            <p:ph type="body" sz="quarter" idx="25" hasCustomPrompt="1"/>
          </p:nvPr>
        </p:nvSpPr>
        <p:spPr>
          <a:xfrm>
            <a:off x="5045212" y="4990607"/>
            <a:ext cx="720000" cy="720000"/>
          </a:xfrm>
          <a:prstGeom prst="ellipse">
            <a:avLst/>
          </a:prstGeom>
          <a:ln w="31750">
            <a:solidFill>
              <a:srgbClr val="6EB849"/>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
        <p:nvSpPr>
          <p:cNvPr id="4" name="Text Placeholder 35">
            <a:extLst>
              <a:ext uri="{FF2B5EF4-FFF2-40B4-BE49-F238E27FC236}">
                <a16:creationId xmlns:a16="http://schemas.microsoft.com/office/drawing/2014/main" id="{61088742-AE78-67A0-26ED-9E53FCFB7FBF}"/>
              </a:ext>
            </a:extLst>
          </p:cNvPr>
          <p:cNvSpPr>
            <a:spLocks noGrp="1"/>
          </p:cNvSpPr>
          <p:nvPr>
            <p:ph type="body" sz="quarter" idx="34"/>
          </p:nvPr>
        </p:nvSpPr>
        <p:spPr bwMode="white">
          <a:xfrm rot="16200000">
            <a:off x="8108863" y="26552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5" name="Text Placeholder 30">
            <a:extLst>
              <a:ext uri="{FF2B5EF4-FFF2-40B4-BE49-F238E27FC236}">
                <a16:creationId xmlns:a16="http://schemas.microsoft.com/office/drawing/2014/main" id="{629119E9-EDCF-E0E8-08B7-4E0C89122848}"/>
              </a:ext>
            </a:extLst>
          </p:cNvPr>
          <p:cNvSpPr>
            <a:spLocks noGrp="1"/>
          </p:cNvSpPr>
          <p:nvPr>
            <p:ph type="body" sz="quarter" idx="35" hasCustomPrompt="1"/>
          </p:nvPr>
        </p:nvSpPr>
        <p:spPr>
          <a:xfrm>
            <a:off x="5045212" y="5937467"/>
            <a:ext cx="720000" cy="720000"/>
          </a:xfrm>
          <a:prstGeom prst="ellipse">
            <a:avLst/>
          </a:prstGeom>
          <a:ln w="31750">
            <a:solidFill>
              <a:schemeClr val="accent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Tree>
    <p:extLst>
      <p:ext uri="{BB962C8B-B14F-4D97-AF65-F5344CB8AC3E}">
        <p14:creationId xmlns:p14="http://schemas.microsoft.com/office/powerpoint/2010/main" val="21135541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4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40" name="Picture Placeholder 2">
            <a:extLst>
              <a:ext uri="{FF2B5EF4-FFF2-40B4-BE49-F238E27FC236}">
                <a16:creationId xmlns:a16="http://schemas.microsoft.com/office/drawing/2014/main" id="{95B35969-F12B-476C-A66B-2A35214CE286}"/>
              </a:ext>
            </a:extLst>
          </p:cNvPr>
          <p:cNvSpPr>
            <a:spLocks noGrp="1"/>
          </p:cNvSpPr>
          <p:nvPr>
            <p:ph type="pic" sz="quarter" idx="26"/>
          </p:nvPr>
        </p:nvSpPr>
        <p:spPr>
          <a:xfrm>
            <a:off x="384475" y="3440702"/>
            <a:ext cx="2820688" cy="2820686"/>
          </a:xfrm>
          <a:prstGeom prst="ellipse">
            <a:avLst/>
          </a:prstGeom>
          <a:solidFill>
            <a:schemeClr val="accent6"/>
          </a:solidFill>
        </p:spPr>
        <p:txBody>
          <a:bodyPr anchor="ctr"/>
          <a:lstStyle>
            <a:lvl1pPr algn="ctr">
              <a:defRPr>
                <a:solidFill>
                  <a:schemeClr val="tx2"/>
                </a:solidFill>
              </a:defRPr>
            </a:lvl1pPr>
          </a:lstStyle>
          <a:p>
            <a:r>
              <a:rPr lang="en-US" dirty="0"/>
              <a:t>Click icon to add picture</a:t>
            </a:r>
            <a:endParaRPr lang="en-GB" dirty="0"/>
          </a:p>
        </p:txBody>
      </p:sp>
    </p:spTree>
    <p:extLst>
      <p:ext uri="{BB962C8B-B14F-4D97-AF65-F5344CB8AC3E}">
        <p14:creationId xmlns:p14="http://schemas.microsoft.com/office/powerpoint/2010/main" val="120228863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6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14279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4411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54565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15324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25192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18454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28322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38190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48057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57925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3305190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8_Agenda of Six">
    <p:bg bwMode="gray">
      <p:bgPr>
        <a:solidFill>
          <a:srgbClr val="782670"/>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BC8930F-CBAA-A347-7CF5-ABDE1D4DBCB6}"/>
              </a:ext>
            </a:extLst>
          </p:cNvPr>
          <p:cNvSpPr/>
          <p:nvPr userDrawn="1"/>
        </p:nvSpPr>
        <p:spPr bwMode="white">
          <a:xfrm>
            <a:off x="5410200" y="0"/>
            <a:ext cx="6781799"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srgbClr val="011759"/>
              </a:solidFill>
              <a:effectLst/>
              <a:uLnTx/>
              <a:uFillTx/>
              <a:latin typeface="Arial"/>
              <a:ea typeface="+mn-ea"/>
              <a:cs typeface="+mn-cs"/>
            </a:endParaRPr>
          </a:p>
        </p:txBody>
      </p:sp>
      <p:graphicFrame>
        <p:nvGraphicFramePr>
          <p:cNvPr id="3" name="Object 2" hidden="1">
            <a:extLst>
              <a:ext uri="{FF2B5EF4-FFF2-40B4-BE49-F238E27FC236}">
                <a16:creationId xmlns:a16="http://schemas.microsoft.com/office/drawing/2014/main" id="{37B59DC8-0EF9-48B4-9D12-0AA0734210D6}"/>
              </a:ext>
            </a:extLst>
          </p:cNvPr>
          <p:cNvGraphicFramePr>
            <a:graphicFrameLocks noChangeAspect="1"/>
          </p:cNvGraphicFramePr>
          <p:nvPr userDrawn="1">
            <p:custDataLst>
              <p:tags r:id="rId1"/>
            </p:custDataLst>
            <p:extLst>
              <p:ext uri="{D42A27DB-BD31-4B8C-83A1-F6EECF244321}">
                <p14:modId xmlns:p14="http://schemas.microsoft.com/office/powerpoint/2010/main" val="399252781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37B59DC8-0EF9-48B4-9D12-0AA0734210D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41" name="Text Placeholder 35">
            <a:extLst>
              <a:ext uri="{FF2B5EF4-FFF2-40B4-BE49-F238E27FC236}">
                <a16:creationId xmlns:a16="http://schemas.microsoft.com/office/drawing/2014/main" id="{DFDE227B-6D9C-4B8F-90E1-84BF8F8E6A5C}"/>
              </a:ext>
            </a:extLst>
          </p:cNvPr>
          <p:cNvSpPr>
            <a:spLocks noGrp="1"/>
          </p:cNvSpPr>
          <p:nvPr>
            <p:ph type="body" sz="quarter" idx="27"/>
          </p:nvPr>
        </p:nvSpPr>
        <p:spPr bwMode="white">
          <a:xfrm rot="16200000">
            <a:off x="8108862" y="-274182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2" name="Text Placeholder 35">
            <a:extLst>
              <a:ext uri="{FF2B5EF4-FFF2-40B4-BE49-F238E27FC236}">
                <a16:creationId xmlns:a16="http://schemas.microsoft.com/office/drawing/2014/main" id="{A2BF4B99-F6FC-495F-86D2-C2D51BA7138F}"/>
              </a:ext>
            </a:extLst>
          </p:cNvPr>
          <p:cNvSpPr>
            <a:spLocks noGrp="1"/>
          </p:cNvSpPr>
          <p:nvPr>
            <p:ph type="body" sz="quarter" idx="28"/>
          </p:nvPr>
        </p:nvSpPr>
        <p:spPr bwMode="white">
          <a:xfrm rot="16200000">
            <a:off x="8108862" y="-175503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3" name="Text Placeholder 35">
            <a:extLst>
              <a:ext uri="{FF2B5EF4-FFF2-40B4-BE49-F238E27FC236}">
                <a16:creationId xmlns:a16="http://schemas.microsoft.com/office/drawing/2014/main" id="{19098CE8-821C-43A5-9A5E-04D53CC74E0E}"/>
              </a:ext>
            </a:extLst>
          </p:cNvPr>
          <p:cNvSpPr>
            <a:spLocks noGrp="1"/>
          </p:cNvSpPr>
          <p:nvPr>
            <p:ph type="body" sz="quarter" idx="29"/>
          </p:nvPr>
        </p:nvSpPr>
        <p:spPr bwMode="white">
          <a:xfrm rot="16200000">
            <a:off x="8108862" y="-768247"/>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4" name="Text Placeholder 35">
            <a:extLst>
              <a:ext uri="{FF2B5EF4-FFF2-40B4-BE49-F238E27FC236}">
                <a16:creationId xmlns:a16="http://schemas.microsoft.com/office/drawing/2014/main" id="{B55AB6D5-2F79-4479-BE9A-F6A5A3DF5C83}"/>
              </a:ext>
            </a:extLst>
          </p:cNvPr>
          <p:cNvSpPr>
            <a:spLocks noGrp="1"/>
          </p:cNvSpPr>
          <p:nvPr>
            <p:ph type="body" sz="quarter" idx="30"/>
          </p:nvPr>
        </p:nvSpPr>
        <p:spPr bwMode="white">
          <a:xfrm rot="16200000">
            <a:off x="8108862" y="21854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45" name="Text Placeholder 35">
            <a:extLst>
              <a:ext uri="{FF2B5EF4-FFF2-40B4-BE49-F238E27FC236}">
                <a16:creationId xmlns:a16="http://schemas.microsoft.com/office/drawing/2014/main" id="{77DDB138-2FA1-4681-B8AD-C162E82E6E2E}"/>
              </a:ext>
            </a:extLst>
          </p:cNvPr>
          <p:cNvSpPr>
            <a:spLocks noGrp="1"/>
          </p:cNvSpPr>
          <p:nvPr>
            <p:ph type="body" sz="quarter" idx="31"/>
          </p:nvPr>
        </p:nvSpPr>
        <p:spPr bwMode="white">
          <a:xfrm rot="16200000">
            <a:off x="8108863" y="1205333"/>
            <a:ext cx="899574" cy="7266705"/>
          </a:xfrm>
          <a:prstGeom prst="round2SameRect">
            <a:avLst>
              <a:gd name="adj1" fmla="val 50000"/>
              <a:gd name="adj2" fmla="val 0"/>
            </a:avLst>
          </a:prstGeom>
          <a:solidFill>
            <a:schemeClr val="bg1"/>
          </a:solidFill>
          <a:effectLst>
            <a:outerShdw blurRad="50800" dist="25400" dir="2700000" sx="101000" sy="101000" algn="tl" rotWithShape="0">
              <a:prstClr val="black">
                <a:alpha val="30000"/>
              </a:prstClr>
            </a:outerShdw>
          </a:effectLst>
        </p:spPr>
        <p:txBody>
          <a:bodyPr vert="vert" lIns="0" tIns="1152000" rIns="0" bIns="0" rtlCol="0" anchor="ctr">
            <a:normAutofit/>
          </a:bodyPr>
          <a:lstStyle>
            <a:lvl1pPr algn="l">
              <a:defRPr lang="en-US" dirty="0" smtClean="0">
                <a:solidFill>
                  <a:schemeClr val="accent6">
                    <a:lumMod val="10000"/>
                  </a:schemeClr>
                </a:solidFill>
              </a:defRPr>
            </a:lvl1pPr>
          </a:lstStyle>
          <a:p>
            <a:pPr marL="0" marR="0" lvl="0" indent="0" algn="l" defTabSz="914400" rtl="0" eaLnBrk="1" fontAlgn="auto" latinLnBrk="0" hangingPunct="1">
              <a:lnSpc>
                <a:spcPct val="90000"/>
              </a:lnSpc>
              <a:spcBef>
                <a:spcPts val="300"/>
              </a:spcBef>
              <a:spcAft>
                <a:spcPts val="300"/>
              </a:spcAft>
              <a:buClrTx/>
              <a:buSzTx/>
              <a:buFont typeface="Arial" panose="020B0604020202020204" pitchFamily="34" charset="0"/>
              <a:buNone/>
              <a:tabLst/>
              <a:defRPr/>
            </a:pPr>
            <a:r>
              <a:rPr lang="en-US"/>
              <a:t>Click to edit Master text styles</a:t>
            </a:r>
          </a:p>
        </p:txBody>
      </p:sp>
      <p:sp>
        <p:nvSpPr>
          <p:cNvPr id="24" name="Title 1">
            <a:extLst>
              <a:ext uri="{FF2B5EF4-FFF2-40B4-BE49-F238E27FC236}">
                <a16:creationId xmlns:a16="http://schemas.microsoft.com/office/drawing/2014/main" id="{E722FD19-37A6-4016-9116-50A954AC3E92}"/>
              </a:ext>
            </a:extLst>
          </p:cNvPr>
          <p:cNvSpPr>
            <a:spLocks noGrp="1"/>
          </p:cNvSpPr>
          <p:nvPr>
            <p:ph type="title"/>
          </p:nvPr>
        </p:nvSpPr>
        <p:spPr bwMode="white">
          <a:xfrm>
            <a:off x="518319" y="512764"/>
            <a:ext cx="3977481" cy="1152524"/>
          </a:xfrm>
        </p:spPr>
        <p:txBody>
          <a:bodyPr vert="horz"/>
          <a:lstStyle>
            <a:lvl1pPr>
              <a:defRPr>
                <a:solidFill>
                  <a:schemeClr val="bg1"/>
                </a:solidFill>
              </a:defRPr>
            </a:lvl1pPr>
          </a:lstStyle>
          <a:p>
            <a:r>
              <a:rPr lang="en-US"/>
              <a:t>Click to edit Master title style</a:t>
            </a:r>
            <a:endParaRPr lang="en-GB"/>
          </a:p>
        </p:txBody>
      </p:sp>
      <p:sp>
        <p:nvSpPr>
          <p:cNvPr id="31" name="Text Placeholder 30">
            <a:extLst>
              <a:ext uri="{FF2B5EF4-FFF2-40B4-BE49-F238E27FC236}">
                <a16:creationId xmlns:a16="http://schemas.microsoft.com/office/drawing/2014/main" id="{98021B85-0441-4790-870D-7934903982CE}"/>
              </a:ext>
            </a:extLst>
          </p:cNvPr>
          <p:cNvSpPr>
            <a:spLocks noGrp="1"/>
          </p:cNvSpPr>
          <p:nvPr>
            <p:ph type="body" sz="quarter" idx="10" hasCustomPrompt="1"/>
          </p:nvPr>
        </p:nvSpPr>
        <p:spPr>
          <a:xfrm>
            <a:off x="5045212" y="531525"/>
            <a:ext cx="720000" cy="720000"/>
          </a:xfrm>
          <a:prstGeom prst="ellipse">
            <a:avLst/>
          </a:prstGeom>
          <a:ln w="31750">
            <a:solidFill>
              <a:srgbClr val="F69C3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2" name="Text Placeholder 30">
            <a:extLst>
              <a:ext uri="{FF2B5EF4-FFF2-40B4-BE49-F238E27FC236}">
                <a16:creationId xmlns:a16="http://schemas.microsoft.com/office/drawing/2014/main" id="{FEC19DEB-01D8-435D-B739-BEACC32E11C4}"/>
              </a:ext>
            </a:extLst>
          </p:cNvPr>
          <p:cNvSpPr>
            <a:spLocks noGrp="1"/>
          </p:cNvSpPr>
          <p:nvPr>
            <p:ph type="body" sz="quarter" idx="11" hasCustomPrompt="1"/>
          </p:nvPr>
        </p:nvSpPr>
        <p:spPr>
          <a:xfrm>
            <a:off x="5045212" y="1518315"/>
            <a:ext cx="720000" cy="720000"/>
          </a:xfrm>
          <a:prstGeom prst="ellipse">
            <a:avLst/>
          </a:prstGeom>
          <a:ln w="31750">
            <a:solidFill>
              <a:srgbClr val="F9B01E"/>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3" name="Text Placeholder 30">
            <a:extLst>
              <a:ext uri="{FF2B5EF4-FFF2-40B4-BE49-F238E27FC236}">
                <a16:creationId xmlns:a16="http://schemas.microsoft.com/office/drawing/2014/main" id="{4B83E953-5D05-4896-A18C-49A8EBA72C32}"/>
              </a:ext>
            </a:extLst>
          </p:cNvPr>
          <p:cNvSpPr>
            <a:spLocks noGrp="1"/>
          </p:cNvSpPr>
          <p:nvPr>
            <p:ph type="body" sz="quarter" idx="12" hasCustomPrompt="1"/>
          </p:nvPr>
        </p:nvSpPr>
        <p:spPr>
          <a:xfrm>
            <a:off x="5045212" y="2505105"/>
            <a:ext cx="720000" cy="720000"/>
          </a:xfrm>
          <a:prstGeom prst="ellipse">
            <a:avLst/>
          </a:prstGeom>
          <a:ln w="31750">
            <a:solidFill>
              <a:srgbClr val="EF7252"/>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34" name="Text Placeholder 30">
            <a:extLst>
              <a:ext uri="{FF2B5EF4-FFF2-40B4-BE49-F238E27FC236}">
                <a16:creationId xmlns:a16="http://schemas.microsoft.com/office/drawing/2014/main" id="{7F703D3D-50F0-4680-9AE4-EF0CB36B24A5}"/>
              </a:ext>
            </a:extLst>
          </p:cNvPr>
          <p:cNvSpPr>
            <a:spLocks noGrp="1"/>
          </p:cNvSpPr>
          <p:nvPr>
            <p:ph type="body" sz="quarter" idx="13" hasCustomPrompt="1"/>
          </p:nvPr>
        </p:nvSpPr>
        <p:spPr>
          <a:xfrm>
            <a:off x="5045212" y="3491895"/>
            <a:ext cx="720000" cy="720000"/>
          </a:xfrm>
          <a:prstGeom prst="ellipse">
            <a:avLst/>
          </a:prstGeom>
          <a:ln w="31750">
            <a:solidFill>
              <a:srgbClr val="E94170"/>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27" name="Text Placeholder 30">
            <a:extLst>
              <a:ext uri="{FF2B5EF4-FFF2-40B4-BE49-F238E27FC236}">
                <a16:creationId xmlns:a16="http://schemas.microsoft.com/office/drawing/2014/main" id="{15E8B6C0-08F3-45B1-BF89-910F22034958}"/>
              </a:ext>
            </a:extLst>
          </p:cNvPr>
          <p:cNvSpPr>
            <a:spLocks noGrp="1"/>
          </p:cNvSpPr>
          <p:nvPr>
            <p:ph type="body" sz="quarter" idx="24" hasCustomPrompt="1"/>
          </p:nvPr>
        </p:nvSpPr>
        <p:spPr>
          <a:xfrm>
            <a:off x="5045212" y="4478685"/>
            <a:ext cx="720000" cy="720000"/>
          </a:xfrm>
          <a:prstGeom prst="ellipse">
            <a:avLst/>
          </a:prstGeom>
          <a:ln w="31750">
            <a:solidFill>
              <a:srgbClr val="9D4D95"/>
            </a:solidFill>
          </a:ln>
        </p:spPr>
        <p:txBody>
          <a:bodyPr anchor="ctr">
            <a:normAutofit/>
          </a:bodyPr>
          <a:lstStyle>
            <a:lvl1pPr algn="ctr">
              <a:defRPr sz="2000" b="0">
                <a:solidFill>
                  <a:schemeClr val="accent6">
                    <a:lumMod val="10000"/>
                  </a:schemeClr>
                </a:solidFill>
              </a:defRPr>
            </a:lvl1pPr>
          </a:lstStyle>
          <a:p>
            <a:pPr lvl="0"/>
            <a:r>
              <a:rPr lang="en-US"/>
              <a:t>##</a:t>
            </a:r>
            <a:endParaRPr lang="en-GB"/>
          </a:p>
        </p:txBody>
      </p:sp>
      <p:sp>
        <p:nvSpPr>
          <p:cNvPr id="7" name="Oval 6">
            <a:extLst>
              <a:ext uri="{FF2B5EF4-FFF2-40B4-BE49-F238E27FC236}">
                <a16:creationId xmlns:a16="http://schemas.microsoft.com/office/drawing/2014/main" id="{E5760174-862C-6F92-E18C-02801FB81830}"/>
              </a:ext>
            </a:extLst>
          </p:cNvPr>
          <p:cNvSpPr/>
          <p:nvPr userDrawn="1"/>
        </p:nvSpPr>
        <p:spPr>
          <a:xfrm>
            <a:off x="683276" y="3403188"/>
            <a:ext cx="2946400" cy="29464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 Placeholder 4">
            <a:extLst>
              <a:ext uri="{FF2B5EF4-FFF2-40B4-BE49-F238E27FC236}">
                <a16:creationId xmlns:a16="http://schemas.microsoft.com/office/drawing/2014/main" id="{EDBFE0E2-71B1-2069-1CCE-0FBA8DB3F1C8}"/>
              </a:ext>
            </a:extLst>
          </p:cNvPr>
          <p:cNvSpPr>
            <a:spLocks noGrp="1"/>
          </p:cNvSpPr>
          <p:nvPr>
            <p:ph type="body" sz="quarter" idx="33" hasCustomPrompt="1"/>
          </p:nvPr>
        </p:nvSpPr>
        <p:spPr>
          <a:xfrm>
            <a:off x="1073455" y="3792792"/>
            <a:ext cx="2166042" cy="2167193"/>
          </a:xfrm>
        </p:spPr>
        <p:txBody>
          <a:bodyPr anchor="ctr">
            <a:normAutofit/>
          </a:bodyPr>
          <a:lstStyle>
            <a:lvl1pPr algn="ctr">
              <a:defRPr sz="8800" b="0">
                <a:solidFill>
                  <a:schemeClr val="accent6">
                    <a:lumMod val="10000"/>
                  </a:schemeClr>
                </a:solidFill>
              </a:defRPr>
            </a:lvl1pPr>
          </a:lstStyle>
          <a:p>
            <a:pPr lvl="0"/>
            <a:r>
              <a:rPr lang="en-US"/>
              <a:t>##</a:t>
            </a:r>
            <a:endParaRPr lang="en-GB"/>
          </a:p>
        </p:txBody>
      </p:sp>
      <p:sp>
        <p:nvSpPr>
          <p:cNvPr id="9" name="Freeform: Shape 8">
            <a:extLst>
              <a:ext uri="{FF2B5EF4-FFF2-40B4-BE49-F238E27FC236}">
                <a16:creationId xmlns:a16="http://schemas.microsoft.com/office/drawing/2014/main" id="{4ED3DE27-1482-7BFA-08EF-D3AE3AE8BCDA}"/>
              </a:ext>
            </a:extLst>
          </p:cNvPr>
          <p:cNvSpPr/>
          <p:nvPr userDrawn="1"/>
        </p:nvSpPr>
        <p:spPr>
          <a:xfrm>
            <a:off x="643279" y="3363139"/>
            <a:ext cx="3026394" cy="3026499"/>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noFill/>
            <a:prstDash val="solid"/>
            <a:miter/>
          </a:ln>
        </p:spPr>
        <p:txBody>
          <a:bodyPr rtlCol="0" anchor="ctr"/>
          <a:lstStyle/>
          <a:p>
            <a:endParaRPr lang="en-GB" dirty="0"/>
          </a:p>
        </p:txBody>
      </p:sp>
    </p:spTree>
    <p:extLst>
      <p:ext uri="{BB962C8B-B14F-4D97-AF65-F5344CB8AC3E}">
        <p14:creationId xmlns:p14="http://schemas.microsoft.com/office/powerpoint/2010/main" val="183610829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 calcmode="lin" valueType="num">
                                      <p:cBhvr>
                                        <p:cTn id="17" dur="5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8" dur="5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9" dur="500"/>
                                        <p:tgtEl>
                                          <p:spTgt spid="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build="p">
        <p:tmplLst>
          <p:tmpl lvl="1">
            <p:tnLst>
              <p:par>
                <p:cTn presetID="53" presetClass="entr" presetSubtype="16" fill="hold" nodeType="withEffect">
                  <p:stCondLst>
                    <p:cond delay="0"/>
                  </p:stCondLst>
                  <p:childTnLst>
                    <p:set>
                      <p:cBhvr>
                        <p:cTn dur="1" fill="hold">
                          <p:stCondLst>
                            <p:cond delay="0"/>
                          </p:stCondLst>
                        </p:cTn>
                        <p:tgtEl>
                          <p:spTgt spid="8"/>
                        </p:tgtEl>
                        <p:attrNameLst>
                          <p:attrName>style.visibility</p:attrName>
                        </p:attrNameLst>
                      </p:cBhvr>
                      <p:to>
                        <p:strVal val="visible"/>
                      </p:to>
                    </p:set>
                    <p:anim calcmode="lin" valueType="num">
                      <p:cBhvr>
                        <p:cTn dur="500" fill="hold"/>
                        <p:tgtEl>
                          <p:spTgt spid="8"/>
                        </p:tgtEl>
                        <p:attrNameLst>
                          <p:attrName>ppt_w</p:attrName>
                        </p:attrNameLst>
                      </p:cBhvr>
                      <p:tavLst>
                        <p:tav tm="0">
                          <p:val>
                            <p:fltVal val="0"/>
                          </p:val>
                        </p:tav>
                        <p:tav tm="100000">
                          <p:val>
                            <p:strVal val="#ppt_w"/>
                          </p:val>
                        </p:tav>
                      </p:tavLst>
                    </p:anim>
                    <p:anim calcmode="lin" valueType="num">
                      <p:cBhvr>
                        <p:cTn dur="500" fill="hold"/>
                        <p:tgtEl>
                          <p:spTgt spid="8"/>
                        </p:tgtEl>
                        <p:attrNameLst>
                          <p:attrName>ppt_h</p:attrName>
                        </p:attrNameLst>
                      </p:cBhvr>
                      <p:tavLst>
                        <p:tav tm="0">
                          <p:val>
                            <p:fltVal val="0"/>
                          </p:val>
                        </p:tav>
                        <p:tav tm="100000">
                          <p:val>
                            <p:strVal val="#ppt_h"/>
                          </p:val>
                        </p:tav>
                      </p:tavLst>
                    </p:anim>
                    <p:animEffect transition="in" filter="fade">
                      <p:cBhvr>
                        <p:cTn dur="500"/>
                        <p:tgtEl>
                          <p:spTgt spid="8"/>
                        </p:tgtEl>
                      </p:cBhvr>
                    </p:animEffect>
                  </p:childTnLst>
                </p:cTn>
              </p:par>
            </p:tnLst>
          </p:tmpl>
        </p:tmplLst>
      </p:bldP>
      <p:bldP spid="9"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6527153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 name="Content Placeholder 2">
            <a:extLst>
              <a:ext uri="{FF2B5EF4-FFF2-40B4-BE49-F238E27FC236}">
                <a16:creationId xmlns:a16="http://schemas.microsoft.com/office/drawing/2014/main" id="{99683FF7-C179-4DDF-84A8-4DBE071F5DF9}"/>
              </a:ext>
            </a:extLst>
          </p:cNvPr>
          <p:cNvSpPr>
            <a:spLocks noGrp="1"/>
          </p:cNvSpPr>
          <p:nvPr>
            <p:ph idx="1"/>
          </p:nvPr>
        </p:nvSpPr>
        <p:spPr>
          <a:xfrm>
            <a:off x="518318" y="1989138"/>
            <a:ext cx="11157745" cy="4118699"/>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white"/>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4" name="Google Shape;27;p7">
            <a:extLst>
              <a:ext uri="{FF2B5EF4-FFF2-40B4-BE49-F238E27FC236}">
                <a16:creationId xmlns:a16="http://schemas.microsoft.com/office/drawing/2014/main" id="{513D1B1F-028E-B4D3-C3D8-35641362EB3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978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8"/>
            <a:ext cx="5444332" cy="4073732"/>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D0CF6851-9E79-15C4-9060-D43B4A9C090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17277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6231731" y="1989139"/>
            <a:ext cx="5444332"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itle 11">
            <a:extLst>
              <a:ext uri="{FF2B5EF4-FFF2-40B4-BE49-F238E27FC236}">
                <a16:creationId xmlns:a16="http://schemas.microsoft.com/office/drawing/2014/main" id="{C2687E63-FD64-42BD-9DE1-76944296EDF1}"/>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3" name="Text Placeholder 18">
            <a:extLst>
              <a:ext uri="{FF2B5EF4-FFF2-40B4-BE49-F238E27FC236}">
                <a16:creationId xmlns:a16="http://schemas.microsoft.com/office/drawing/2014/main" id="{6C35B115-3432-400B-8F01-1B9CAFA2EE00}"/>
              </a:ext>
            </a:extLst>
          </p:cNvPr>
          <p:cNvSpPr>
            <a:spLocks noGrp="1"/>
          </p:cNvSpPr>
          <p:nvPr>
            <p:ph type="body" sz="quarter" idx="14"/>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8" name="Text Placeholder 3">
            <a:extLst>
              <a:ext uri="{FF2B5EF4-FFF2-40B4-BE49-F238E27FC236}">
                <a16:creationId xmlns:a16="http://schemas.microsoft.com/office/drawing/2014/main" id="{B95B7626-3D00-466F-A1B0-8FF1A6B984F9}"/>
              </a:ext>
            </a:extLst>
          </p:cNvPr>
          <p:cNvSpPr>
            <a:spLocks noGrp="1"/>
          </p:cNvSpPr>
          <p:nvPr>
            <p:ph type="body" sz="quarter" idx="20"/>
          </p:nvPr>
        </p:nvSpPr>
        <p:spPr>
          <a:xfrm>
            <a:off x="518315" y="5326843"/>
            <a:ext cx="11157745" cy="696270"/>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F34B8B8B-B71F-A597-2B97-2A1577DD4DC0}"/>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9983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405385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9FEBEBA3-A237-3DE8-5852-04BAC583371D}"/>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15472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Three Column Content + box">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1B58F8F7-3873-4477-9A4C-2F1C89D108AB}"/>
              </a:ext>
            </a:extLst>
          </p:cNvPr>
          <p:cNvSpPr>
            <a:spLocks noGrp="1"/>
          </p:cNvSpPr>
          <p:nvPr>
            <p:ph idx="1"/>
          </p:nvPr>
        </p:nvSpPr>
        <p:spPr>
          <a:xfrm>
            <a:off x="518319" y="1989138"/>
            <a:ext cx="3517427"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a:extLst>
              <a:ext uri="{FF2B5EF4-FFF2-40B4-BE49-F238E27FC236}">
                <a16:creationId xmlns:a16="http://schemas.microsoft.com/office/drawing/2014/main" id="{F8B1B90A-FEA3-43F3-BCFA-408C2BF4CC04}"/>
              </a:ext>
            </a:extLst>
          </p:cNvPr>
          <p:cNvSpPr>
            <a:spLocks noGrp="1"/>
          </p:cNvSpPr>
          <p:nvPr>
            <p:ph idx="13"/>
          </p:nvPr>
        </p:nvSpPr>
        <p:spPr>
          <a:xfrm>
            <a:off x="4337285"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Content Placeholder 2">
            <a:extLst>
              <a:ext uri="{FF2B5EF4-FFF2-40B4-BE49-F238E27FC236}">
                <a16:creationId xmlns:a16="http://schemas.microsoft.com/office/drawing/2014/main" id="{7ECDB8A2-D227-4A9B-BC26-C107B2C5AAA7}"/>
              </a:ext>
            </a:extLst>
          </p:cNvPr>
          <p:cNvSpPr>
            <a:spLocks noGrp="1"/>
          </p:cNvSpPr>
          <p:nvPr>
            <p:ph idx="14"/>
          </p:nvPr>
        </p:nvSpPr>
        <p:spPr>
          <a:xfrm>
            <a:off x="8156253" y="1989138"/>
            <a:ext cx="3517429" cy="318295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8" name="Title 11">
            <a:extLst>
              <a:ext uri="{FF2B5EF4-FFF2-40B4-BE49-F238E27FC236}">
                <a16:creationId xmlns:a16="http://schemas.microsoft.com/office/drawing/2014/main" id="{2CA7CD60-6A79-4CE5-BEC1-F8D26DDFDBD2}"/>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9" name="Text Placeholder 18">
            <a:extLst>
              <a:ext uri="{FF2B5EF4-FFF2-40B4-BE49-F238E27FC236}">
                <a16:creationId xmlns:a16="http://schemas.microsoft.com/office/drawing/2014/main" id="{AFDDEF1E-D1D7-4A2F-84D6-0BE40086449D}"/>
              </a:ext>
            </a:extLst>
          </p:cNvPr>
          <p:cNvSpPr>
            <a:spLocks noGrp="1"/>
          </p:cNvSpPr>
          <p:nvPr>
            <p:ph type="body" sz="quarter" idx="18"/>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0" name="Text Placeholder 3">
            <a:extLst>
              <a:ext uri="{FF2B5EF4-FFF2-40B4-BE49-F238E27FC236}">
                <a16:creationId xmlns:a16="http://schemas.microsoft.com/office/drawing/2014/main" id="{7A0CB0B9-BC4E-4A1D-B52B-67AEFF893D3B}"/>
              </a:ext>
            </a:extLst>
          </p:cNvPr>
          <p:cNvSpPr>
            <a:spLocks noGrp="1"/>
          </p:cNvSpPr>
          <p:nvPr>
            <p:ph type="body" sz="quarter" idx="20"/>
          </p:nvPr>
        </p:nvSpPr>
        <p:spPr>
          <a:xfrm>
            <a:off x="518315" y="5326844"/>
            <a:ext cx="11157745" cy="716148"/>
          </a:xfrm>
          <a:prstGeom prst="roundRect">
            <a:avLst>
              <a:gd name="adj" fmla="val 16388"/>
            </a:avLst>
          </a:prstGeom>
          <a:solidFill>
            <a:schemeClr val="bg1"/>
          </a:solidFill>
          <a:effectLst>
            <a:outerShdw blurRad="114300" dir="2700000" algn="tl" rotWithShape="0">
              <a:prstClr val="black">
                <a:alpha val="19000"/>
              </a:prstClr>
            </a:outerShdw>
          </a:effectLst>
        </p:spPr>
        <p:txBody>
          <a:bodyPr vert="horz" lIns="972000" tIns="72000" rIns="180000" bIns="72000" rtlCol="0" anchor="ctr">
            <a:normAutofit/>
          </a:bodyPr>
          <a:lstStyle>
            <a:lvl1pPr>
              <a:defRPr lang="en-US" sz="1600" smtClean="0"/>
            </a:lvl1pPr>
            <a:lvl2pPr>
              <a:defRPr lang="en-US" sz="1600" smtClean="0"/>
            </a:lvl2pPr>
            <a:lvl3pPr marL="0" indent="0">
              <a:buNone/>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 name="Google Shape;27;p7">
            <a:extLst>
              <a:ext uri="{FF2B5EF4-FFF2-40B4-BE49-F238E27FC236}">
                <a16:creationId xmlns:a16="http://schemas.microsoft.com/office/drawing/2014/main" id="{5D2384C2-25DC-4DA7-A51E-D129BF5082C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689380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Four Column Content in Boxe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D0BD4A3-FF6A-4FE4-83F9-2CAFF19B241F}"/>
              </a:ext>
            </a:extLst>
          </p:cNvPr>
          <p:cNvGraphicFramePr>
            <a:graphicFrameLocks noChangeAspect="1"/>
          </p:cNvGraphicFramePr>
          <p:nvPr userDrawn="1">
            <p:custDataLst>
              <p:tags r:id="rId1"/>
            </p:custDataLst>
            <p:extLst>
              <p:ext uri="{D42A27DB-BD31-4B8C-83A1-F6EECF244321}">
                <p14:modId xmlns:p14="http://schemas.microsoft.com/office/powerpoint/2010/main" val="388592529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CD0BD4A3-FF6A-4FE4-83F9-2CAFF19B241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27" name="Text Placeholder 3">
            <a:extLst>
              <a:ext uri="{FF2B5EF4-FFF2-40B4-BE49-F238E27FC236}">
                <a16:creationId xmlns:a16="http://schemas.microsoft.com/office/drawing/2014/main" id="{4610283D-22EF-4323-9021-AD49360FF14C}"/>
              </a:ext>
            </a:extLst>
          </p:cNvPr>
          <p:cNvSpPr>
            <a:spLocks noGrp="1"/>
          </p:cNvSpPr>
          <p:nvPr>
            <p:ph type="body" sz="quarter" idx="25"/>
          </p:nvPr>
        </p:nvSpPr>
        <p:spPr>
          <a:xfrm>
            <a:off x="518316"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8" name="Text Placeholder 3">
            <a:extLst>
              <a:ext uri="{FF2B5EF4-FFF2-40B4-BE49-F238E27FC236}">
                <a16:creationId xmlns:a16="http://schemas.microsoft.com/office/drawing/2014/main" id="{1246FE29-7578-410B-8777-248BF019EA2D}"/>
              </a:ext>
            </a:extLst>
          </p:cNvPr>
          <p:cNvSpPr>
            <a:spLocks noGrp="1"/>
          </p:cNvSpPr>
          <p:nvPr>
            <p:ph type="body" sz="quarter" idx="26"/>
          </p:nvPr>
        </p:nvSpPr>
        <p:spPr>
          <a:xfrm>
            <a:off x="518316"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29" name="Text Placeholder 3">
            <a:extLst>
              <a:ext uri="{FF2B5EF4-FFF2-40B4-BE49-F238E27FC236}">
                <a16:creationId xmlns:a16="http://schemas.microsoft.com/office/drawing/2014/main" id="{A78FBD99-03CD-4DEB-8299-066045DB88A9}"/>
              </a:ext>
            </a:extLst>
          </p:cNvPr>
          <p:cNvSpPr>
            <a:spLocks noGrp="1"/>
          </p:cNvSpPr>
          <p:nvPr>
            <p:ph type="body" sz="quarter" idx="27"/>
          </p:nvPr>
        </p:nvSpPr>
        <p:spPr>
          <a:xfrm>
            <a:off x="6253100" y="1665288"/>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0" name="Text Placeholder 3">
            <a:extLst>
              <a:ext uri="{FF2B5EF4-FFF2-40B4-BE49-F238E27FC236}">
                <a16:creationId xmlns:a16="http://schemas.microsoft.com/office/drawing/2014/main" id="{F2C66464-1990-45EF-90F4-124C4C172BF6}"/>
              </a:ext>
            </a:extLst>
          </p:cNvPr>
          <p:cNvSpPr>
            <a:spLocks noGrp="1"/>
          </p:cNvSpPr>
          <p:nvPr>
            <p:ph type="body" sz="quarter" idx="28"/>
          </p:nvPr>
        </p:nvSpPr>
        <p:spPr>
          <a:xfrm>
            <a:off x="6253100" y="3980224"/>
            <a:ext cx="5422963" cy="2183860"/>
          </a:xfrm>
          <a:prstGeom prst="roundRect">
            <a:avLst>
              <a:gd name="adj" fmla="val 7680"/>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 name="Google Shape;27;p7">
            <a:extLst>
              <a:ext uri="{FF2B5EF4-FFF2-40B4-BE49-F238E27FC236}">
                <a16:creationId xmlns:a16="http://schemas.microsoft.com/office/drawing/2014/main" id="{6766039F-2C5A-F535-8EB7-0E9B1D4D0DA5}"/>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472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Five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0" name="Text Placeholder 3">
            <a:extLst>
              <a:ext uri="{FF2B5EF4-FFF2-40B4-BE49-F238E27FC236}">
                <a16:creationId xmlns:a16="http://schemas.microsoft.com/office/drawing/2014/main" id="{928E8586-8405-4D63-8994-44105EF3FA5E}"/>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1" name="Text Placeholder 3">
            <a:extLst>
              <a:ext uri="{FF2B5EF4-FFF2-40B4-BE49-F238E27FC236}">
                <a16:creationId xmlns:a16="http://schemas.microsoft.com/office/drawing/2014/main" id="{1455CC23-3D18-4DEF-BC77-D447664825D1}"/>
              </a:ext>
            </a:extLst>
          </p:cNvPr>
          <p:cNvSpPr>
            <a:spLocks noGrp="1"/>
          </p:cNvSpPr>
          <p:nvPr>
            <p:ph type="body" sz="quarter" idx="25"/>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2" name="Text Placeholder 3">
            <a:extLst>
              <a:ext uri="{FF2B5EF4-FFF2-40B4-BE49-F238E27FC236}">
                <a16:creationId xmlns:a16="http://schemas.microsoft.com/office/drawing/2014/main" id="{C16B18B8-1C14-4776-B4E9-9D7AEDDBEB3E}"/>
              </a:ext>
            </a:extLst>
          </p:cNvPr>
          <p:cNvSpPr>
            <a:spLocks noGrp="1"/>
          </p:cNvSpPr>
          <p:nvPr>
            <p:ph type="body" sz="quarter" idx="26"/>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11A1026A-421D-4782-B815-4472C9064A32}"/>
              </a:ext>
            </a:extLst>
          </p:cNvPr>
          <p:cNvSpPr>
            <a:spLocks noGrp="1"/>
          </p:cNvSpPr>
          <p:nvPr>
            <p:ph type="body" sz="quarter" idx="27"/>
          </p:nvPr>
        </p:nvSpPr>
        <p:spPr>
          <a:xfrm>
            <a:off x="6259561"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45A33C02-9055-402F-8D61-501EB503E30F}"/>
              </a:ext>
            </a:extLst>
          </p:cNvPr>
          <p:cNvSpPr>
            <a:spLocks noGrp="1"/>
          </p:cNvSpPr>
          <p:nvPr>
            <p:ph type="body" sz="quarter" idx="28"/>
          </p:nvPr>
        </p:nvSpPr>
        <p:spPr>
          <a:xfrm>
            <a:off x="2440828" y="3963974"/>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E8077A99-8015-AF10-C65B-7BEFCA8B566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810184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ix Column Content in Boxes">
    <p:spTree>
      <p:nvGrpSpPr>
        <p:cNvPr id="1" name=""/>
        <p:cNvGrpSpPr/>
        <p:nvPr/>
      </p:nvGrpSpPr>
      <p:grpSpPr>
        <a:xfrm>
          <a:off x="0" y="0"/>
          <a:ext cx="0" cy="0"/>
          <a:chOff x="0" y="0"/>
          <a:chExt cx="0" cy="0"/>
        </a:xfrm>
      </p:grpSpPr>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3" name="Text Placeholder 3">
            <a:extLst>
              <a:ext uri="{FF2B5EF4-FFF2-40B4-BE49-F238E27FC236}">
                <a16:creationId xmlns:a16="http://schemas.microsoft.com/office/drawing/2014/main" id="{D596A429-9391-4ACF-A840-91A5F77C2C77}"/>
              </a:ext>
            </a:extLst>
          </p:cNvPr>
          <p:cNvSpPr>
            <a:spLocks noGrp="1"/>
          </p:cNvSpPr>
          <p:nvPr>
            <p:ph type="body" sz="quarter" idx="21"/>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4" name="Text Placeholder 3">
            <a:extLst>
              <a:ext uri="{FF2B5EF4-FFF2-40B4-BE49-F238E27FC236}">
                <a16:creationId xmlns:a16="http://schemas.microsoft.com/office/drawing/2014/main" id="{2FB847EF-EE65-482C-8B0A-737025C315A3}"/>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5" name="Text Placeholder 3">
            <a:extLst>
              <a:ext uri="{FF2B5EF4-FFF2-40B4-BE49-F238E27FC236}">
                <a16:creationId xmlns:a16="http://schemas.microsoft.com/office/drawing/2014/main" id="{3255136D-AA75-4E20-98A9-EE7FE89D78E1}"/>
              </a:ext>
            </a:extLst>
          </p:cNvPr>
          <p:cNvSpPr>
            <a:spLocks noGrp="1"/>
          </p:cNvSpPr>
          <p:nvPr>
            <p:ph type="body" sz="quarter" idx="27"/>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0" name="Text Placeholder 3">
            <a:extLst>
              <a:ext uri="{FF2B5EF4-FFF2-40B4-BE49-F238E27FC236}">
                <a16:creationId xmlns:a16="http://schemas.microsoft.com/office/drawing/2014/main" id="{F39EDC94-9F6F-406E-A9B4-C95408C70D90}"/>
              </a:ext>
            </a:extLst>
          </p:cNvPr>
          <p:cNvSpPr>
            <a:spLocks noGrp="1"/>
          </p:cNvSpPr>
          <p:nvPr>
            <p:ph type="body" sz="quarter" idx="28"/>
          </p:nvPr>
        </p:nvSpPr>
        <p:spPr>
          <a:xfrm>
            <a:off x="4337050"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1" name="Text Placeholder 3">
            <a:extLst>
              <a:ext uri="{FF2B5EF4-FFF2-40B4-BE49-F238E27FC236}">
                <a16:creationId xmlns:a16="http://schemas.microsoft.com/office/drawing/2014/main" id="{7A2E2DC7-7218-4044-B084-F6E2909B6209}"/>
              </a:ext>
            </a:extLst>
          </p:cNvPr>
          <p:cNvSpPr>
            <a:spLocks noGrp="1"/>
          </p:cNvSpPr>
          <p:nvPr>
            <p:ph type="body" sz="quarter" idx="29"/>
          </p:nvPr>
        </p:nvSpPr>
        <p:spPr>
          <a:xfrm>
            <a:off x="518317"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42" name="Text Placeholder 3">
            <a:extLst>
              <a:ext uri="{FF2B5EF4-FFF2-40B4-BE49-F238E27FC236}">
                <a16:creationId xmlns:a16="http://schemas.microsoft.com/office/drawing/2014/main" id="{2AF0B972-66FF-4B6A-98C7-500CC1E9F984}"/>
              </a:ext>
            </a:extLst>
          </p:cNvPr>
          <p:cNvSpPr>
            <a:spLocks noGrp="1"/>
          </p:cNvSpPr>
          <p:nvPr>
            <p:ph type="body" sz="quarter" idx="30"/>
          </p:nvPr>
        </p:nvSpPr>
        <p:spPr>
          <a:xfrm>
            <a:off x="8155783" y="3981226"/>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dirty="0" smtClean="0"/>
            </a:lvl1pPr>
            <a:lvl2pPr>
              <a:lnSpc>
                <a:spcPct val="90000"/>
              </a:lnSpc>
              <a:defRPr lang="en-US" sz="1600" dirty="0" smtClean="0"/>
            </a:lvl2pPr>
            <a:lvl3pPr>
              <a:lnSpc>
                <a:spcPct val="90000"/>
              </a:lnSpc>
              <a:defRPr lang="en-GB" sz="1400" dirty="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p:txBody>
      </p:sp>
      <p:sp>
        <p:nvSpPr>
          <p:cNvPr id="3" name="Google Shape;27;p7">
            <a:extLst>
              <a:ext uri="{FF2B5EF4-FFF2-40B4-BE49-F238E27FC236}">
                <a16:creationId xmlns:a16="http://schemas.microsoft.com/office/drawing/2014/main" id="{5E48A223-DFB5-A7F0-A43A-D8F74C7FB706}"/>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822434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8317"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4337050"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8155783"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3221870"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7044662"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24157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2427021"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1" name="Text Placeholder 3">
            <a:extLst>
              <a:ext uri="{FF2B5EF4-FFF2-40B4-BE49-F238E27FC236}">
                <a16:creationId xmlns:a16="http://schemas.microsoft.com/office/drawing/2014/main" id="{DB8F6412-928A-4CF3-A5C7-246F23F3E10E}"/>
              </a:ext>
            </a:extLst>
          </p:cNvPr>
          <p:cNvSpPr>
            <a:spLocks noGrp="1"/>
          </p:cNvSpPr>
          <p:nvPr>
            <p:ph type="body" sz="quarter" idx="47"/>
          </p:nvPr>
        </p:nvSpPr>
        <p:spPr>
          <a:xfrm>
            <a:off x="6245754" y="3981227"/>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8"/>
            <a:ext cx="3517900"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5130574"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0" name="Text Placeholder 30">
            <a:extLst>
              <a:ext uri="{FF2B5EF4-FFF2-40B4-BE49-F238E27FC236}">
                <a16:creationId xmlns:a16="http://schemas.microsoft.com/office/drawing/2014/main" id="{6358BF01-F838-4882-BAC6-C613D499EEE6}"/>
              </a:ext>
            </a:extLst>
          </p:cNvPr>
          <p:cNvSpPr>
            <a:spLocks noGrp="1"/>
          </p:cNvSpPr>
          <p:nvPr>
            <p:ph type="body" sz="quarter" idx="42" hasCustomPrompt="1"/>
          </p:nvPr>
        </p:nvSpPr>
        <p:spPr>
          <a:xfrm>
            <a:off x="8953366" y="4166959"/>
            <a:ext cx="630000" cy="630000"/>
          </a:xfrm>
          <a:prstGeom prst="ellipse">
            <a:avLst/>
          </a:prstGeom>
          <a:ln w="38100">
            <a:solidFill>
              <a:srgbClr val="58BCCC"/>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685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5939"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59" name="Text Placeholder 3">
            <a:extLst>
              <a:ext uri="{FF2B5EF4-FFF2-40B4-BE49-F238E27FC236}">
                <a16:creationId xmlns:a16="http://schemas.microsoft.com/office/drawing/2014/main" id="{1BB6C2B5-64D5-4E4B-AF67-CEC7CE179BC6}"/>
              </a:ext>
            </a:extLst>
          </p:cNvPr>
          <p:cNvSpPr>
            <a:spLocks noGrp="1"/>
          </p:cNvSpPr>
          <p:nvPr>
            <p:ph type="body" sz="quarter" idx="45"/>
          </p:nvPr>
        </p:nvSpPr>
        <p:spPr>
          <a:xfrm>
            <a:off x="515939"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6480700" y="1665288"/>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3" name="Text Placeholder 3">
            <a:extLst>
              <a:ext uri="{FF2B5EF4-FFF2-40B4-BE49-F238E27FC236}">
                <a16:creationId xmlns:a16="http://schemas.microsoft.com/office/drawing/2014/main" id="{84551675-E630-4D9E-BBBC-3A05ECDC45DB}"/>
              </a:ext>
            </a:extLst>
          </p:cNvPr>
          <p:cNvSpPr>
            <a:spLocks noGrp="1"/>
          </p:cNvSpPr>
          <p:nvPr>
            <p:ph type="body" sz="quarter" idx="49"/>
          </p:nvPr>
        </p:nvSpPr>
        <p:spPr>
          <a:xfrm>
            <a:off x="6480700" y="3981227"/>
            <a:ext cx="5192984" cy="2183860"/>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4881998"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8" name="Text Placeholder 30">
            <a:extLst>
              <a:ext uri="{FF2B5EF4-FFF2-40B4-BE49-F238E27FC236}">
                <a16:creationId xmlns:a16="http://schemas.microsoft.com/office/drawing/2014/main" id="{4AE30598-4D20-4DF1-9493-707CD97C8E69}"/>
              </a:ext>
            </a:extLst>
          </p:cNvPr>
          <p:cNvSpPr>
            <a:spLocks noGrp="1"/>
          </p:cNvSpPr>
          <p:nvPr>
            <p:ph type="body" sz="quarter" idx="40" hasCustomPrompt="1"/>
          </p:nvPr>
        </p:nvSpPr>
        <p:spPr>
          <a:xfrm>
            <a:off x="4881998" y="4166959"/>
            <a:ext cx="630000" cy="630000"/>
          </a:xfrm>
          <a:prstGeom prst="ellipse">
            <a:avLst/>
          </a:prstGeom>
          <a:ln w="38100">
            <a:solidFill>
              <a:srgbClr val="625BA7"/>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52" name="Text Placeholder 30">
            <a:extLst>
              <a:ext uri="{FF2B5EF4-FFF2-40B4-BE49-F238E27FC236}">
                <a16:creationId xmlns:a16="http://schemas.microsoft.com/office/drawing/2014/main" id="{A863869C-8CFD-4638-9F2F-FA86CFAACFF7}"/>
              </a:ext>
            </a:extLst>
          </p:cNvPr>
          <p:cNvSpPr>
            <a:spLocks noGrp="1"/>
          </p:cNvSpPr>
          <p:nvPr>
            <p:ph type="body" sz="quarter" idx="44" hasCustomPrompt="1"/>
          </p:nvPr>
        </p:nvSpPr>
        <p:spPr>
          <a:xfrm>
            <a:off x="10860107" y="4166959"/>
            <a:ext cx="630000" cy="630000"/>
          </a:xfrm>
          <a:prstGeom prst="ellipse">
            <a:avLst/>
          </a:prstGeom>
          <a:ln w="38100">
            <a:solidFill>
              <a:srgbClr val="9D4D95"/>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057379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Six Column Content in Boxes with Subtitle">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ADF66BFB-71A4-41BF-8C82-2AD097555C4D}"/>
              </a:ext>
            </a:extLst>
          </p:cNvPr>
          <p:cNvGraphicFramePr>
            <a:graphicFrameLocks noChangeAspect="1"/>
          </p:cNvGraphicFramePr>
          <p:nvPr userDrawn="1">
            <p:custDataLst>
              <p:tags r:id="rId1"/>
            </p:custDataLst>
            <p:extLst>
              <p:ext uri="{D42A27DB-BD31-4B8C-83A1-F6EECF244321}">
                <p14:modId xmlns:p14="http://schemas.microsoft.com/office/powerpoint/2010/main" val="8278246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ADF66BFB-71A4-41BF-8C82-2AD097555C4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8" name="Text Placeholder 3">
            <a:extLst>
              <a:ext uri="{FF2B5EF4-FFF2-40B4-BE49-F238E27FC236}">
                <a16:creationId xmlns:a16="http://schemas.microsoft.com/office/drawing/2014/main" id="{62F01628-2A9B-42BC-A2AD-49751EB5046D}"/>
              </a:ext>
            </a:extLst>
          </p:cNvPr>
          <p:cNvSpPr>
            <a:spLocks noGrp="1"/>
          </p:cNvSpPr>
          <p:nvPr>
            <p:ph type="body" sz="quarter" idx="26"/>
          </p:nvPr>
        </p:nvSpPr>
        <p:spPr>
          <a:xfrm>
            <a:off x="518317"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0" name="Text Placeholder 3">
            <a:extLst>
              <a:ext uri="{FF2B5EF4-FFF2-40B4-BE49-F238E27FC236}">
                <a16:creationId xmlns:a16="http://schemas.microsoft.com/office/drawing/2014/main" id="{99E90462-94A3-40DA-BC52-836C05D9D75A}"/>
              </a:ext>
            </a:extLst>
          </p:cNvPr>
          <p:cNvSpPr>
            <a:spLocks noGrp="1"/>
          </p:cNvSpPr>
          <p:nvPr>
            <p:ph type="body" sz="quarter" idx="46"/>
          </p:nvPr>
        </p:nvSpPr>
        <p:spPr>
          <a:xfrm>
            <a:off x="4337050"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62" name="Text Placeholder 3">
            <a:extLst>
              <a:ext uri="{FF2B5EF4-FFF2-40B4-BE49-F238E27FC236}">
                <a16:creationId xmlns:a16="http://schemas.microsoft.com/office/drawing/2014/main" id="{6EF993BB-19F5-4BD6-9A5A-0E0915C34AEA}"/>
              </a:ext>
            </a:extLst>
          </p:cNvPr>
          <p:cNvSpPr>
            <a:spLocks noGrp="1"/>
          </p:cNvSpPr>
          <p:nvPr>
            <p:ph type="body" sz="quarter" idx="48"/>
          </p:nvPr>
        </p:nvSpPr>
        <p:spPr>
          <a:xfrm>
            <a:off x="8155783" y="1665287"/>
            <a:ext cx="3517900" cy="4220608"/>
          </a:xfrm>
          <a:prstGeom prst="roundRect">
            <a:avLst>
              <a:gd name="adj" fmla="val 7642"/>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lnSpc>
                <a:spcPct val="90000"/>
              </a:lnSpc>
              <a:defRPr lang="en-US" sz="1600" b="0" dirty="0" smtClean="0">
                <a:solidFill>
                  <a:schemeClr val="accent6">
                    <a:lumMod val="10000"/>
                  </a:schemeClr>
                </a:solidFill>
              </a:defRPr>
            </a:lvl1pPr>
            <a:lvl2pPr marL="180000" indent="-180000">
              <a:lnSpc>
                <a:spcPct val="90000"/>
              </a:lnSpc>
              <a:defRPr lang="en-US" sz="1400" dirty="0" smtClean="0">
                <a:solidFill>
                  <a:schemeClr val="accent6">
                    <a:lumMod val="10000"/>
                  </a:schemeClr>
                </a:solidFill>
              </a:defRPr>
            </a:lvl2pPr>
            <a:lvl3pPr>
              <a:lnSpc>
                <a:spcPct val="90000"/>
              </a:lnSpc>
              <a:defRPr lang="en-US" sz="1400" kern="1200" dirty="0" smtClean="0">
                <a:solidFill>
                  <a:schemeClr val="tx2"/>
                </a:solidFill>
                <a:latin typeface="+mn-lt"/>
                <a:ea typeface="+mn-ea"/>
                <a:cs typeface="+mn-cs"/>
              </a:defRPr>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p:txBody>
      </p:sp>
      <p:sp>
        <p:nvSpPr>
          <p:cNvPr id="38" name="Title 11">
            <a:extLst>
              <a:ext uri="{FF2B5EF4-FFF2-40B4-BE49-F238E27FC236}">
                <a16:creationId xmlns:a16="http://schemas.microsoft.com/office/drawing/2014/main" id="{65793DDD-D046-4CB2-8C6B-21F737A5C125}"/>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39" name="Text Placeholder 18">
            <a:extLst>
              <a:ext uri="{FF2B5EF4-FFF2-40B4-BE49-F238E27FC236}">
                <a16:creationId xmlns:a16="http://schemas.microsoft.com/office/drawing/2014/main" id="{1D7CF7B4-F8BB-4EA7-8304-AD9260D03743}"/>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4" name="Text Placeholder 30">
            <a:extLst>
              <a:ext uri="{FF2B5EF4-FFF2-40B4-BE49-F238E27FC236}">
                <a16:creationId xmlns:a16="http://schemas.microsoft.com/office/drawing/2014/main" id="{FD376EFC-FEEF-466D-BBD3-9D0B36B8C3C2}"/>
              </a:ext>
            </a:extLst>
          </p:cNvPr>
          <p:cNvSpPr>
            <a:spLocks noGrp="1"/>
          </p:cNvSpPr>
          <p:nvPr>
            <p:ph type="body" sz="quarter" idx="10" hasCustomPrompt="1"/>
          </p:nvPr>
        </p:nvSpPr>
        <p:spPr>
          <a:xfrm>
            <a:off x="3221870" y="1849177"/>
            <a:ext cx="630000" cy="630000"/>
          </a:xfrm>
          <a:prstGeom prst="ellipse">
            <a:avLst/>
          </a:prstGeom>
          <a:ln w="38100">
            <a:solidFill>
              <a:srgbClr val="6EB849"/>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2" name="Text Placeholder 30">
            <a:extLst>
              <a:ext uri="{FF2B5EF4-FFF2-40B4-BE49-F238E27FC236}">
                <a16:creationId xmlns:a16="http://schemas.microsoft.com/office/drawing/2014/main" id="{A22B249E-7556-49B9-857B-CFB08C832379}"/>
              </a:ext>
            </a:extLst>
          </p:cNvPr>
          <p:cNvSpPr>
            <a:spLocks noGrp="1"/>
          </p:cNvSpPr>
          <p:nvPr>
            <p:ph type="body" sz="quarter" idx="34" hasCustomPrompt="1"/>
          </p:nvPr>
        </p:nvSpPr>
        <p:spPr>
          <a:xfrm>
            <a:off x="7044662" y="1849177"/>
            <a:ext cx="630000" cy="630000"/>
          </a:xfrm>
          <a:prstGeom prst="ellipse">
            <a:avLst/>
          </a:prstGeom>
          <a:ln w="38100">
            <a:solidFill>
              <a:srgbClr val="5B86C4"/>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5" name="Text Placeholder 30">
            <a:extLst>
              <a:ext uri="{FF2B5EF4-FFF2-40B4-BE49-F238E27FC236}">
                <a16:creationId xmlns:a16="http://schemas.microsoft.com/office/drawing/2014/main" id="{D85EA8D4-DB2D-4C82-B288-0C2E614992A0}"/>
              </a:ext>
            </a:extLst>
          </p:cNvPr>
          <p:cNvSpPr>
            <a:spLocks noGrp="1"/>
          </p:cNvSpPr>
          <p:nvPr>
            <p:ph type="body" sz="quarter" idx="37" hasCustomPrompt="1"/>
          </p:nvPr>
        </p:nvSpPr>
        <p:spPr>
          <a:xfrm>
            <a:off x="10860107" y="1849177"/>
            <a:ext cx="630000" cy="630000"/>
          </a:xfrm>
          <a:prstGeom prst="ellipse">
            <a:avLst/>
          </a:prstGeom>
          <a:ln w="38100">
            <a:solidFill>
              <a:srgbClr val="EF7252"/>
            </a:solidFill>
          </a:ln>
        </p:spPr>
        <p:txBody>
          <a:bodyPr anchor="ctr">
            <a:normAutofit/>
          </a:bodyPr>
          <a:lstStyle>
            <a:lvl1pPr algn="ctr">
              <a:defRPr sz="1800" b="0">
                <a:solidFill>
                  <a:schemeClr val="accent6">
                    <a:lumMod val="10000"/>
                  </a:schemeClr>
                </a:solidFill>
              </a:defRPr>
            </a:lvl1pPr>
          </a:lstStyle>
          <a:p>
            <a:pPr lvl="0"/>
            <a:r>
              <a:rPr lang="en-US"/>
              <a:t>##</a:t>
            </a:r>
            <a:endParaRPr lang="en-GB"/>
          </a:p>
        </p:txBody>
      </p:sp>
      <p:sp>
        <p:nvSpPr>
          <p:cNvPr id="4" name="Google Shape;27;p7">
            <a:extLst>
              <a:ext uri="{FF2B5EF4-FFF2-40B4-BE49-F238E27FC236}">
                <a16:creationId xmlns:a16="http://schemas.microsoft.com/office/drawing/2014/main" id="{708E0B09-F055-F30B-5E35-0124418C0AF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91428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02853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1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45196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435137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419497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4_Text and Orange Round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09437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8212DC0-707C-76B5-122D-3605CB871FCE}"/>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9D4D95"/>
          </a:solidFill>
          <a:ln w="10461" cap="flat">
            <a:solidFill>
              <a:srgbClr val="9D4D9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4DFA3D76-B74A-C8EF-9BBC-9C5FEF436B3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87346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05B9D43-71F4-5217-7F95-709813871AC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F7252"/>
          </a:solidFill>
          <a:ln w="10461" cap="flat">
            <a:solidFill>
              <a:srgbClr val="F69C35"/>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99EEF2D3-0394-792F-2F7E-4AEE1BE7453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4965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7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409E79D-5FF5-93B8-9574-9C4B6128EB66}"/>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77162" y="843137"/>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6EB849"/>
          </a:solidFill>
          <a:ln w="10461" cap="flat">
            <a:solidFill>
              <a:srgbClr val="6EB849"/>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7C9A4C8A-1DCF-E3D5-5243-37197B6CE45F}"/>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3342695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8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8A777F8-CF4F-4A99-6F38-90417B5B3067}"/>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5B86C4"/>
          </a:solidFill>
          <a:ln w="10461" cap="flat">
            <a:solidFill>
              <a:srgbClr val="5B86C4"/>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D1D0737E-9BA9-1A78-752B-D699E11F5158}"/>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385438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9_Text and Orange Round Imag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860DADE-6BDD-3C49-6B1F-E6DE8FECBBF1}"/>
              </a:ext>
            </a:extLst>
          </p:cNvPr>
          <p:cNvSpPr/>
          <p:nvPr userDrawn="1"/>
        </p:nvSpPr>
        <p:spPr>
          <a:xfrm>
            <a:off x="9245600" y="-1"/>
            <a:ext cx="2946400" cy="6858001"/>
          </a:xfrm>
          <a:prstGeom prst="rect">
            <a:avLst/>
          </a:prstGeom>
          <a:solidFill>
            <a:srgbClr val="7826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6886778" y="1010344"/>
            <a:ext cx="4796608" cy="4799212"/>
          </a:xfrm>
          <a:prstGeom prst="ellipse">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19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1" name="Title 11">
            <a:extLst>
              <a:ext uri="{FF2B5EF4-FFF2-40B4-BE49-F238E27FC236}">
                <a16:creationId xmlns:a16="http://schemas.microsoft.com/office/drawing/2014/main" id="{A89F50F9-8417-47AA-B182-7FD0CA4F29BD}"/>
              </a:ext>
            </a:extLst>
          </p:cNvPr>
          <p:cNvSpPr>
            <a:spLocks noGrp="1"/>
          </p:cNvSpPr>
          <p:nvPr>
            <p:ph type="title"/>
          </p:nvPr>
        </p:nvSpPr>
        <p:spPr>
          <a:xfrm>
            <a:off x="518319" y="512764"/>
            <a:ext cx="7082632"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2" name="Text Placeholder 18">
            <a:extLst>
              <a:ext uri="{FF2B5EF4-FFF2-40B4-BE49-F238E27FC236}">
                <a16:creationId xmlns:a16="http://schemas.microsoft.com/office/drawing/2014/main" id="{23773F82-5F1F-467E-89B5-5B1F4D337578}"/>
              </a:ext>
            </a:extLst>
          </p:cNvPr>
          <p:cNvSpPr>
            <a:spLocks noGrp="1"/>
          </p:cNvSpPr>
          <p:nvPr>
            <p:ph type="body" sz="quarter" idx="15"/>
          </p:nvPr>
        </p:nvSpPr>
        <p:spPr>
          <a:xfrm>
            <a:off x="515940" y="1038225"/>
            <a:ext cx="7084144" cy="372647"/>
          </a:xfrm>
        </p:spPr>
        <p:txBody>
          <a:bodyPr anchor="ctr"/>
          <a:lstStyle>
            <a:lvl1pPr>
              <a:defRPr>
                <a:solidFill>
                  <a:schemeClr val="bg2"/>
                </a:solidFill>
              </a:defRPr>
            </a:lvl1pPr>
          </a:lstStyle>
          <a:p>
            <a:pPr lvl="0"/>
            <a:r>
              <a:rPr lang="en-US"/>
              <a:t>Click to edit Master text styles</a:t>
            </a:r>
          </a:p>
        </p:txBody>
      </p:sp>
      <p:sp>
        <p:nvSpPr>
          <p:cNvPr id="25" name="Freeform: Shape 24">
            <a:extLst>
              <a:ext uri="{FF2B5EF4-FFF2-40B4-BE49-F238E27FC236}">
                <a16:creationId xmlns:a16="http://schemas.microsoft.com/office/drawing/2014/main" id="{89B79A2F-74A5-4B09-9CB6-2A08647CB99D}"/>
              </a:ext>
            </a:extLst>
          </p:cNvPr>
          <p:cNvSpPr/>
          <p:nvPr userDrawn="1"/>
        </p:nvSpPr>
        <p:spPr>
          <a:xfrm rot="20700000">
            <a:off x="6698337" y="823819"/>
            <a:ext cx="5171546" cy="5171725"/>
          </a:xfrm>
          <a:custGeom>
            <a:avLst/>
            <a:gdLst>
              <a:gd name="connsiteX0" fmla="*/ 1513250 w 3026394"/>
              <a:gd name="connsiteY0" fmla="*/ 0 h 3026499"/>
              <a:gd name="connsiteX1" fmla="*/ 0 w 3026394"/>
              <a:gd name="connsiteY1" fmla="*/ 1513250 h 3026499"/>
              <a:gd name="connsiteX2" fmla="*/ 1513250 w 3026394"/>
              <a:gd name="connsiteY2" fmla="*/ 3026500 h 3026499"/>
              <a:gd name="connsiteX3" fmla="*/ 3026395 w 3026394"/>
              <a:gd name="connsiteY3" fmla="*/ 1513250 h 3026499"/>
              <a:gd name="connsiteX4" fmla="*/ 1513250 w 3026394"/>
              <a:gd name="connsiteY4" fmla="*/ 0 h 3026499"/>
              <a:gd name="connsiteX5" fmla="*/ 2917767 w 3026394"/>
              <a:gd name="connsiteY5" fmla="*/ 1513250 h 3026499"/>
              <a:gd name="connsiteX6" fmla="*/ 1513145 w 3026394"/>
              <a:gd name="connsiteY6" fmla="*/ 2917872 h 3026499"/>
              <a:gd name="connsiteX7" fmla="*/ 108523 w 3026394"/>
              <a:gd name="connsiteY7" fmla="*/ 1513250 h 3026499"/>
              <a:gd name="connsiteX8" fmla="*/ 1513145 w 3026394"/>
              <a:gd name="connsiteY8" fmla="*/ 108628 h 3026499"/>
              <a:gd name="connsiteX9" fmla="*/ 2917767 w 3026394"/>
              <a:gd name="connsiteY9" fmla="*/ 1513250 h 3026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6394" h="3026499">
                <a:moveTo>
                  <a:pt x="1513250" y="0"/>
                </a:moveTo>
                <a:cubicBezTo>
                  <a:pt x="678869" y="0"/>
                  <a:pt x="0" y="678869"/>
                  <a:pt x="0" y="1513250"/>
                </a:cubicBezTo>
                <a:cubicBezTo>
                  <a:pt x="0" y="2347630"/>
                  <a:pt x="678869" y="3026500"/>
                  <a:pt x="1513250" y="3026500"/>
                </a:cubicBezTo>
                <a:cubicBezTo>
                  <a:pt x="2347630" y="3026500"/>
                  <a:pt x="3026395" y="2347630"/>
                  <a:pt x="3026395" y="1513250"/>
                </a:cubicBezTo>
                <a:cubicBezTo>
                  <a:pt x="3026395" y="678869"/>
                  <a:pt x="2347630" y="0"/>
                  <a:pt x="1513250" y="0"/>
                </a:cubicBezTo>
                <a:close/>
                <a:moveTo>
                  <a:pt x="2917767" y="1513250"/>
                </a:moveTo>
                <a:cubicBezTo>
                  <a:pt x="2917767" y="2287770"/>
                  <a:pt x="2287665" y="2917872"/>
                  <a:pt x="1513145" y="2917872"/>
                </a:cubicBezTo>
                <a:cubicBezTo>
                  <a:pt x="738625" y="2917872"/>
                  <a:pt x="108523" y="2287770"/>
                  <a:pt x="108523" y="1513250"/>
                </a:cubicBezTo>
                <a:cubicBezTo>
                  <a:pt x="108523" y="738730"/>
                  <a:pt x="738625" y="108628"/>
                  <a:pt x="1513145" y="108628"/>
                </a:cubicBezTo>
                <a:cubicBezTo>
                  <a:pt x="2287770" y="108628"/>
                  <a:pt x="2917767" y="738730"/>
                  <a:pt x="2917767" y="1513250"/>
                </a:cubicBezTo>
                <a:close/>
              </a:path>
            </a:pathLst>
          </a:custGeom>
          <a:solidFill>
            <a:srgbClr val="E94170"/>
          </a:solidFill>
          <a:ln w="10461" cap="flat">
            <a:solidFill>
              <a:srgbClr val="E94170"/>
            </a:solidFill>
            <a:prstDash val="solid"/>
            <a:miter/>
          </a:ln>
        </p:spPr>
        <p:txBody>
          <a:bodyPr rtlCol="0" anchor="ctr"/>
          <a:lstStyle/>
          <a:p>
            <a:endParaRPr lang="en-GB" dirty="0"/>
          </a:p>
        </p:txBody>
      </p:sp>
      <p:sp>
        <p:nvSpPr>
          <p:cNvPr id="3" name="Google Shape;27;p7">
            <a:extLst>
              <a:ext uri="{FF2B5EF4-FFF2-40B4-BE49-F238E27FC236}">
                <a16:creationId xmlns:a16="http://schemas.microsoft.com/office/drawing/2014/main" id="{5E6E9EFE-D288-B109-8CEB-E27C37EDDDEA}"/>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0127663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Text and Side Image">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130EE56F-D6DA-41E6-822B-60E5B33C5657}"/>
              </a:ext>
            </a:extLst>
          </p:cNvPr>
          <p:cNvSpPr>
            <a:spLocks noGrp="1"/>
          </p:cNvSpPr>
          <p:nvPr>
            <p:ph type="pic" sz="quarter" idx="13"/>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8" name="Text Placeholder 7">
            <a:extLst>
              <a:ext uri="{FF2B5EF4-FFF2-40B4-BE49-F238E27FC236}">
                <a16:creationId xmlns:a16="http://schemas.microsoft.com/office/drawing/2014/main" id="{F4EFDB9D-EA03-440B-8394-F5D8767D690B}"/>
              </a:ext>
            </a:extLst>
          </p:cNvPr>
          <p:cNvSpPr>
            <a:spLocks noGrp="1"/>
          </p:cNvSpPr>
          <p:nvPr>
            <p:ph type="body" sz="quarter" idx="14"/>
          </p:nvPr>
        </p:nvSpPr>
        <p:spPr>
          <a:xfrm>
            <a:off x="515938" y="1989138"/>
            <a:ext cx="5580062" cy="4161496"/>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9" name="Title 11">
            <a:extLst>
              <a:ext uri="{FF2B5EF4-FFF2-40B4-BE49-F238E27FC236}">
                <a16:creationId xmlns:a16="http://schemas.microsoft.com/office/drawing/2014/main" id="{961D4403-9485-4E7B-83F1-FFEBB9FCD414}"/>
              </a:ext>
            </a:extLst>
          </p:cNvPr>
          <p:cNvSpPr>
            <a:spLocks noGrp="1"/>
          </p:cNvSpPr>
          <p:nvPr>
            <p:ph type="title"/>
          </p:nvPr>
        </p:nvSpPr>
        <p:spPr>
          <a:xfrm>
            <a:off x="518318" y="512764"/>
            <a:ext cx="65211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4E8F0821-59C9-44C7-BA33-1A762CD14F55}"/>
              </a:ext>
            </a:extLst>
          </p:cNvPr>
          <p:cNvSpPr>
            <a:spLocks noGrp="1"/>
          </p:cNvSpPr>
          <p:nvPr>
            <p:ph type="body" sz="quarter" idx="15"/>
          </p:nvPr>
        </p:nvSpPr>
        <p:spPr>
          <a:xfrm>
            <a:off x="515939" y="1038225"/>
            <a:ext cx="652250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6CF3AA6B-1832-381C-6A8B-E0D983EC94C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63168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Box">
    <p:spTree>
      <p:nvGrpSpPr>
        <p:cNvPr id="1" name=""/>
        <p:cNvGrpSpPr/>
        <p:nvPr/>
      </p:nvGrpSpPr>
      <p:grpSpPr>
        <a:xfrm>
          <a:off x="0" y="0"/>
          <a:ext cx="0" cy="0"/>
          <a:chOff x="0" y="0"/>
          <a:chExt cx="0" cy="0"/>
        </a:xfrm>
      </p:grpSpPr>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8158163" y="1665288"/>
            <a:ext cx="3517900" cy="4476720"/>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8"/>
            <a:ext cx="3517427" cy="41528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C1AD3220-2301-6FC9-CD87-6971A57C228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562738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Six Points and Box">
    <p:spTree>
      <p:nvGrpSpPr>
        <p:cNvPr id="1" name=""/>
        <p:cNvGrpSpPr/>
        <p:nvPr/>
      </p:nvGrpSpPr>
      <p:grpSpPr>
        <a:xfrm>
          <a:off x="0" y="0"/>
          <a:ext cx="0" cy="0"/>
          <a:chOff x="0" y="0"/>
          <a:chExt cx="0" cy="0"/>
        </a:xfrm>
      </p:grpSpPr>
      <p:sp>
        <p:nvSpPr>
          <p:cNvPr id="18" name="Text Placeholder 3">
            <a:extLst>
              <a:ext uri="{FF2B5EF4-FFF2-40B4-BE49-F238E27FC236}">
                <a16:creationId xmlns:a16="http://schemas.microsoft.com/office/drawing/2014/main" id="{2611E116-C05D-4DA8-8C71-9EFE02175558}"/>
              </a:ext>
            </a:extLst>
          </p:cNvPr>
          <p:cNvSpPr>
            <a:spLocks noGrp="1"/>
          </p:cNvSpPr>
          <p:nvPr>
            <p:ph type="body" sz="quarter" idx="28"/>
          </p:nvPr>
        </p:nvSpPr>
        <p:spPr>
          <a:xfrm>
            <a:off x="8158163" y="1665288"/>
            <a:ext cx="3517900" cy="4499486"/>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lvl1pPr>
            <a:lvl2pPr>
              <a:defRPr lang="en-US" smtClean="0"/>
            </a:lvl2pPr>
            <a:lvl3pPr>
              <a:defRPr lang="en-US" smtClean="0"/>
            </a:lvl3pPr>
            <a:lvl4pPr>
              <a:defRPr lang="en-US" smtClean="0"/>
            </a:lvl4pPr>
            <a:lvl5pPr>
              <a:defRPr lang="en-GB"/>
            </a:lvl5pPr>
          </a:lstStyle>
          <a:p>
            <a:pPr marR="0" lvl="0" fontAlgn="auto">
              <a:buClrTx/>
              <a:buSzTx/>
              <a:tabLst/>
            </a:pPr>
            <a:r>
              <a:rPr lang="en-US"/>
              <a:t>Click to edit Master text styles</a:t>
            </a:r>
          </a:p>
          <a:p>
            <a:pPr marR="0" lvl="1" fontAlgn="auto">
              <a:buClrTx/>
              <a:buSzTx/>
              <a:tabLst/>
            </a:pPr>
            <a:r>
              <a:rPr lang="en-US"/>
              <a:t>Second level</a:t>
            </a:r>
          </a:p>
          <a:p>
            <a:pPr marR="0" lvl="2" fontAlgn="auto">
              <a:buClrTx/>
              <a:buSzTx/>
              <a:tabLst/>
            </a:pPr>
            <a:r>
              <a:rPr lang="en-US"/>
              <a:t>Third level</a:t>
            </a:r>
          </a:p>
          <a:p>
            <a:pPr marR="0" lvl="3" fontAlgn="auto">
              <a:buClrTx/>
              <a:buSzTx/>
              <a:tabLst/>
            </a:pPr>
            <a:r>
              <a:rPr lang="en-US"/>
              <a:t>Fourth level</a:t>
            </a:r>
          </a:p>
          <a:p>
            <a:pPr marR="0" lvl="4" fontAlgn="auto">
              <a:buClrTx/>
              <a:buSzTx/>
              <a:tabLst/>
            </a:pPr>
            <a:r>
              <a:rPr lang="en-US"/>
              <a:t>Fifth level</a:t>
            </a:r>
            <a:endParaRPr lang="en-GB"/>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7"/>
            <a:ext cx="3517427" cy="1211267"/>
          </a:xfrm>
        </p:spPr>
        <p:txBody>
          <a:body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337285" y="1989137"/>
            <a:ext cx="3517427" cy="1211267"/>
          </a:xfrm>
        </p:spPr>
        <p:txBody>
          <a:bodyPr/>
          <a:lstStyle/>
          <a:p>
            <a:pPr lvl="0"/>
            <a:r>
              <a:rPr lang="en-US"/>
              <a:t>Click to edit Master text styles</a:t>
            </a:r>
          </a:p>
          <a:p>
            <a:pPr lvl="1"/>
            <a:r>
              <a:rPr lang="en-US"/>
              <a:t>Second level</a:t>
            </a:r>
          </a:p>
        </p:txBody>
      </p:sp>
      <p:sp>
        <p:nvSpPr>
          <p:cNvPr id="10" name="Text Placeholder 7">
            <a:extLst>
              <a:ext uri="{FF2B5EF4-FFF2-40B4-BE49-F238E27FC236}">
                <a16:creationId xmlns:a16="http://schemas.microsoft.com/office/drawing/2014/main" id="{6C6F10DB-997F-4B2A-8D87-312494B5DC65}"/>
              </a:ext>
            </a:extLst>
          </p:cNvPr>
          <p:cNvSpPr>
            <a:spLocks noGrp="1"/>
          </p:cNvSpPr>
          <p:nvPr>
            <p:ph type="body" sz="quarter" idx="24"/>
          </p:nvPr>
        </p:nvSpPr>
        <p:spPr>
          <a:xfrm>
            <a:off x="515938" y="3471322"/>
            <a:ext cx="3517427" cy="1211267"/>
          </a:xfrm>
        </p:spPr>
        <p:txBody>
          <a:bodyPr/>
          <a:lstStyle/>
          <a:p>
            <a:pPr lvl="0"/>
            <a:r>
              <a:rPr lang="en-US"/>
              <a:t>Click to edit Master text styles</a:t>
            </a:r>
          </a:p>
          <a:p>
            <a:pPr lvl="1"/>
            <a:r>
              <a:rPr lang="en-US"/>
              <a:t>Second level</a:t>
            </a:r>
          </a:p>
        </p:txBody>
      </p:sp>
      <p:sp>
        <p:nvSpPr>
          <p:cNvPr id="11" name="Text Placeholder 7">
            <a:extLst>
              <a:ext uri="{FF2B5EF4-FFF2-40B4-BE49-F238E27FC236}">
                <a16:creationId xmlns:a16="http://schemas.microsoft.com/office/drawing/2014/main" id="{76864506-D0A8-489A-B7C8-E956DC1B4BF8}"/>
              </a:ext>
            </a:extLst>
          </p:cNvPr>
          <p:cNvSpPr>
            <a:spLocks noGrp="1"/>
          </p:cNvSpPr>
          <p:nvPr>
            <p:ph type="body" sz="quarter" idx="25"/>
          </p:nvPr>
        </p:nvSpPr>
        <p:spPr>
          <a:xfrm>
            <a:off x="4337285" y="3471322"/>
            <a:ext cx="3517427" cy="1211267"/>
          </a:xfrm>
        </p:spPr>
        <p:txBody>
          <a:bodyPr/>
          <a:lstStyle/>
          <a:p>
            <a:pPr lvl="0"/>
            <a:r>
              <a:rPr lang="en-US"/>
              <a:t>Click to edit Master text styles</a:t>
            </a:r>
          </a:p>
          <a:p>
            <a:pPr lvl="1"/>
            <a:r>
              <a:rPr lang="en-US"/>
              <a:t>Second level</a:t>
            </a:r>
          </a:p>
        </p:txBody>
      </p:sp>
      <p:sp>
        <p:nvSpPr>
          <p:cNvPr id="12" name="Text Placeholder 7">
            <a:extLst>
              <a:ext uri="{FF2B5EF4-FFF2-40B4-BE49-F238E27FC236}">
                <a16:creationId xmlns:a16="http://schemas.microsoft.com/office/drawing/2014/main" id="{DBEA7022-D8F2-44E8-8DC4-DB5088F51596}"/>
              </a:ext>
            </a:extLst>
          </p:cNvPr>
          <p:cNvSpPr>
            <a:spLocks noGrp="1"/>
          </p:cNvSpPr>
          <p:nvPr>
            <p:ph type="body" sz="quarter" idx="26"/>
          </p:nvPr>
        </p:nvSpPr>
        <p:spPr>
          <a:xfrm>
            <a:off x="515938" y="4953507"/>
            <a:ext cx="3517427" cy="1211267"/>
          </a:xfrm>
        </p:spPr>
        <p:txBody>
          <a:bodyPr/>
          <a:lstStyle/>
          <a:p>
            <a:pPr lvl="0"/>
            <a:r>
              <a:rPr lang="en-US"/>
              <a:t>Click to edit Master text styles</a:t>
            </a:r>
          </a:p>
          <a:p>
            <a:pPr lvl="1"/>
            <a:r>
              <a:rPr lang="en-US"/>
              <a:t>Second level</a:t>
            </a:r>
          </a:p>
        </p:txBody>
      </p:sp>
      <p:sp>
        <p:nvSpPr>
          <p:cNvPr id="14" name="Text Placeholder 7">
            <a:extLst>
              <a:ext uri="{FF2B5EF4-FFF2-40B4-BE49-F238E27FC236}">
                <a16:creationId xmlns:a16="http://schemas.microsoft.com/office/drawing/2014/main" id="{9C43F568-6B38-4774-B699-7C845D52303C}"/>
              </a:ext>
            </a:extLst>
          </p:cNvPr>
          <p:cNvSpPr>
            <a:spLocks noGrp="1"/>
          </p:cNvSpPr>
          <p:nvPr>
            <p:ph type="body" sz="quarter" idx="27"/>
          </p:nvPr>
        </p:nvSpPr>
        <p:spPr>
          <a:xfrm>
            <a:off x="4337285" y="4953507"/>
            <a:ext cx="3517427" cy="1211267"/>
          </a:xfrm>
        </p:spPr>
        <p:txBody>
          <a:bodyPr/>
          <a:lstStyle/>
          <a:p>
            <a:pPr lvl="0"/>
            <a:r>
              <a:rPr lang="en-US"/>
              <a:t>Click to edit Master text styles</a:t>
            </a:r>
          </a:p>
          <a:p>
            <a:pPr lvl="1"/>
            <a:r>
              <a:rPr lang="en-US"/>
              <a:t>Second level</a:t>
            </a:r>
          </a:p>
        </p:txBody>
      </p:sp>
      <p:sp>
        <p:nvSpPr>
          <p:cNvPr id="19" name="Title 11">
            <a:extLst>
              <a:ext uri="{FF2B5EF4-FFF2-40B4-BE49-F238E27FC236}">
                <a16:creationId xmlns:a16="http://schemas.microsoft.com/office/drawing/2014/main" id="{BA8F43C1-D14F-4860-8999-76F33E4A88C4}"/>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0" name="Text Placeholder 18">
            <a:extLst>
              <a:ext uri="{FF2B5EF4-FFF2-40B4-BE49-F238E27FC236}">
                <a16:creationId xmlns:a16="http://schemas.microsoft.com/office/drawing/2014/main" id="{9C1C5ED2-386F-45F1-9086-FF1371B165D7}"/>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4D6225B5-AB97-EEDB-47DA-E8E15057ACF3}"/>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64564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Wide Banner and 4 Columns">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1C3899B3-F77B-4123-A2C6-045D2FB66A6F}"/>
              </a:ext>
            </a:extLst>
          </p:cNvPr>
          <p:cNvGraphicFramePr>
            <a:graphicFrameLocks noChangeAspect="1"/>
          </p:cNvGraphicFramePr>
          <p:nvPr userDrawn="1">
            <p:custDataLst>
              <p:tags r:id="rId1"/>
            </p:custDataLst>
            <p:extLst>
              <p:ext uri="{D42A27DB-BD31-4B8C-83A1-F6EECF244321}">
                <p14:modId xmlns:p14="http://schemas.microsoft.com/office/powerpoint/2010/main" val="313920173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1C3899B3-F77B-4123-A2C6-045D2FB66A6F}"/>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0" name="Title 11">
            <a:extLst>
              <a:ext uri="{FF2B5EF4-FFF2-40B4-BE49-F238E27FC236}">
                <a16:creationId xmlns:a16="http://schemas.microsoft.com/office/drawing/2014/main" id="{4311339C-C06B-4B87-8CDD-3B1C6C231BBB}"/>
              </a:ext>
            </a:extLst>
          </p:cNvPr>
          <p:cNvSpPr>
            <a:spLocks noGrp="1"/>
          </p:cNvSpPr>
          <p:nvPr>
            <p:ph type="title"/>
          </p:nvPr>
        </p:nvSpPr>
        <p:spPr bwMode="white">
          <a:xfrm>
            <a:off x="518318" y="512764"/>
            <a:ext cx="11157743"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1" name="Text Placeholder 18">
            <a:extLst>
              <a:ext uri="{FF2B5EF4-FFF2-40B4-BE49-F238E27FC236}">
                <a16:creationId xmlns:a16="http://schemas.microsoft.com/office/drawing/2014/main" id="{B4F2BCB8-A4F4-4ED5-B29A-006349D92600}"/>
              </a:ext>
            </a:extLst>
          </p:cNvPr>
          <p:cNvSpPr>
            <a:spLocks noGrp="1"/>
          </p:cNvSpPr>
          <p:nvPr>
            <p:ph type="body" sz="quarter" idx="13"/>
          </p:nvPr>
        </p:nvSpPr>
        <p:spPr bwMode="white">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19" name="Text Placeholder 7">
            <a:extLst>
              <a:ext uri="{FF2B5EF4-FFF2-40B4-BE49-F238E27FC236}">
                <a16:creationId xmlns:a16="http://schemas.microsoft.com/office/drawing/2014/main" id="{F50BD0C8-FBC7-44C2-B572-A2817274AD50}"/>
              </a:ext>
            </a:extLst>
          </p:cNvPr>
          <p:cNvSpPr>
            <a:spLocks noGrp="1"/>
          </p:cNvSpPr>
          <p:nvPr>
            <p:ph type="body" sz="quarter" idx="14"/>
          </p:nvPr>
        </p:nvSpPr>
        <p:spPr>
          <a:xfrm>
            <a:off x="515939"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2" name="Text Placeholder 7">
            <a:extLst>
              <a:ext uri="{FF2B5EF4-FFF2-40B4-BE49-F238E27FC236}">
                <a16:creationId xmlns:a16="http://schemas.microsoft.com/office/drawing/2014/main" id="{4D4E44F2-D831-4474-9C3D-FB8CAAB4B3EE}"/>
              </a:ext>
            </a:extLst>
          </p:cNvPr>
          <p:cNvSpPr>
            <a:spLocks noGrp="1"/>
          </p:cNvSpPr>
          <p:nvPr>
            <p:ph type="body" sz="quarter" idx="15"/>
          </p:nvPr>
        </p:nvSpPr>
        <p:spPr>
          <a:xfrm>
            <a:off x="3389120"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3" name="Text Placeholder 7">
            <a:extLst>
              <a:ext uri="{FF2B5EF4-FFF2-40B4-BE49-F238E27FC236}">
                <a16:creationId xmlns:a16="http://schemas.microsoft.com/office/drawing/2014/main" id="{948B35E9-A50D-477E-A5ED-5D6A9A563D9C}"/>
              </a:ext>
            </a:extLst>
          </p:cNvPr>
          <p:cNvSpPr>
            <a:spLocks noGrp="1"/>
          </p:cNvSpPr>
          <p:nvPr>
            <p:ph type="body" sz="quarter" idx="16"/>
          </p:nvPr>
        </p:nvSpPr>
        <p:spPr>
          <a:xfrm>
            <a:off x="6262301"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24" name="Text Placeholder 7">
            <a:extLst>
              <a:ext uri="{FF2B5EF4-FFF2-40B4-BE49-F238E27FC236}">
                <a16:creationId xmlns:a16="http://schemas.microsoft.com/office/drawing/2014/main" id="{0089339F-36E1-481A-A7B2-2C0F4DBC7AB5}"/>
              </a:ext>
            </a:extLst>
          </p:cNvPr>
          <p:cNvSpPr>
            <a:spLocks noGrp="1"/>
          </p:cNvSpPr>
          <p:nvPr>
            <p:ph type="body" sz="quarter" idx="17"/>
          </p:nvPr>
        </p:nvSpPr>
        <p:spPr>
          <a:xfrm>
            <a:off x="9135483" y="3441100"/>
            <a:ext cx="2519361" cy="2717165"/>
          </a:xfrm>
        </p:spPr>
        <p:txBody>
          <a:bodyPr>
            <a:normAutofit/>
          </a:bodyPr>
          <a:lstStyle>
            <a:lvl1pPr>
              <a:defRPr sz="1600"/>
            </a:lvl1pPr>
            <a:lvl2pPr>
              <a:defRPr sz="1600"/>
            </a:lvl2pPr>
          </a:lstStyle>
          <a:p>
            <a:pPr lvl="0"/>
            <a:r>
              <a:rPr lang="en-US"/>
              <a:t>Click to edit Master text styles</a:t>
            </a:r>
          </a:p>
          <a:p>
            <a:pPr lvl="1"/>
            <a:r>
              <a:rPr lang="en-US"/>
              <a:t>Second level</a:t>
            </a:r>
          </a:p>
        </p:txBody>
      </p:sp>
      <p:sp>
        <p:nvSpPr>
          <p:cNvPr id="4" name="Google Shape;27;p7">
            <a:extLst>
              <a:ext uri="{FF2B5EF4-FFF2-40B4-BE49-F238E27FC236}">
                <a16:creationId xmlns:a16="http://schemas.microsoft.com/office/drawing/2014/main" id="{1F2D0484-C089-D2D6-3AE0-FB5BC6C9FD4E}"/>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442211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518925"/>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57380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1241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26718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2194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37671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3148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486247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410145"/>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573801"/>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124158"/>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671822"/>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219486"/>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767150"/>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314814"/>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862478"/>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407452"/>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 name="Text Placeholder 15">
            <a:extLst>
              <a:ext uri="{FF2B5EF4-FFF2-40B4-BE49-F238E27FC236}">
                <a16:creationId xmlns:a16="http://schemas.microsoft.com/office/drawing/2014/main" id="{8685DDED-E3C6-853D-2A1A-691311AA8543}"/>
              </a:ext>
            </a:extLst>
          </p:cNvPr>
          <p:cNvSpPr>
            <a:spLocks noGrp="1"/>
          </p:cNvSpPr>
          <p:nvPr>
            <p:ph type="body" sz="quarter" idx="33"/>
          </p:nvPr>
        </p:nvSpPr>
        <p:spPr>
          <a:xfrm>
            <a:off x="968846" y="5902545"/>
            <a:ext cx="6200775" cy="361950"/>
          </a:xfrm>
        </p:spPr>
        <p:txBody>
          <a:bodyPr>
            <a:normAutofit/>
          </a:bodyPr>
          <a:lstStyle>
            <a:lvl1pPr>
              <a:defRPr sz="1400"/>
            </a:lvl1pPr>
          </a:lstStyle>
          <a:p>
            <a:pPr lvl="0"/>
            <a:r>
              <a:rPr lang="en-US"/>
              <a:t>Click to edit Master text styles</a:t>
            </a:r>
            <a:endParaRPr lang="en-GB"/>
          </a:p>
        </p:txBody>
      </p:sp>
      <p:pic>
        <p:nvPicPr>
          <p:cNvPr id="17" name="Picture 16" descr="A green check mark on a black background&#10;&#10;Description automatically generated">
            <a:extLst>
              <a:ext uri="{FF2B5EF4-FFF2-40B4-BE49-F238E27FC236}">
                <a16:creationId xmlns:a16="http://schemas.microsoft.com/office/drawing/2014/main" id="{97E68971-CC6F-3FD2-A36A-BCA232B70D4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23342" y="5903882"/>
            <a:ext cx="388615" cy="360077"/>
          </a:xfrm>
          <a:prstGeom prst="rect">
            <a:avLst/>
          </a:prstGeom>
        </p:spPr>
      </p:pic>
    </p:spTree>
    <p:extLst>
      <p:ext uri="{BB962C8B-B14F-4D97-AF65-F5344CB8AC3E}">
        <p14:creationId xmlns:p14="http://schemas.microsoft.com/office/powerpoint/2010/main" val="38223418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1_Checklist and Image">
    <p:bg>
      <p:bgRef idx="1001">
        <a:schemeClr val="bg1"/>
      </p:bgRef>
    </p:bg>
    <p:spTree>
      <p:nvGrpSpPr>
        <p:cNvPr id="1" name=""/>
        <p:cNvGrpSpPr/>
        <p:nvPr/>
      </p:nvGrpSpPr>
      <p:grpSpPr>
        <a:xfrm>
          <a:off x="0" y="0"/>
          <a:ext cx="0" cy="0"/>
          <a:chOff x="0" y="0"/>
          <a:chExt cx="0" cy="0"/>
        </a:xfrm>
      </p:grpSpPr>
      <p:graphicFrame>
        <p:nvGraphicFramePr>
          <p:cNvPr id="8" name="Object 7" hidden="1">
            <a:extLst>
              <a:ext uri="{FF2B5EF4-FFF2-40B4-BE49-F238E27FC236}">
                <a16:creationId xmlns:a16="http://schemas.microsoft.com/office/drawing/2014/main" id="{22561C0B-F6C3-447D-96DF-43427FB48C3C}"/>
              </a:ext>
            </a:extLst>
          </p:cNvPr>
          <p:cNvGraphicFramePr>
            <a:graphicFrameLocks noChangeAspect="1"/>
          </p:cNvGraphicFramePr>
          <p:nvPr userDrawn="1">
            <p:custDataLst>
              <p:tags r:id="rId1"/>
            </p:custDataLst>
            <p:extLst>
              <p:ext uri="{D42A27DB-BD31-4B8C-83A1-F6EECF244321}">
                <p14:modId xmlns:p14="http://schemas.microsoft.com/office/powerpoint/2010/main" val="286471461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8" name="Object 7" hidden="1">
                        <a:extLst>
                          <a:ext uri="{FF2B5EF4-FFF2-40B4-BE49-F238E27FC236}">
                            <a16:creationId xmlns:a16="http://schemas.microsoft.com/office/drawing/2014/main" id="{22561C0B-F6C3-447D-96DF-43427FB48C3C}"/>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57" name="Picture Placeholder 17">
            <a:extLst>
              <a:ext uri="{FF2B5EF4-FFF2-40B4-BE49-F238E27FC236}">
                <a16:creationId xmlns:a16="http://schemas.microsoft.com/office/drawing/2014/main" id="{465D0654-7893-440E-8DB9-5C36D3C92E30}"/>
              </a:ext>
            </a:extLst>
          </p:cNvPr>
          <p:cNvSpPr>
            <a:spLocks noGrp="1"/>
          </p:cNvSpPr>
          <p:nvPr>
            <p:ph type="pic" sz="quarter" idx="32"/>
          </p:nvPr>
        </p:nvSpPr>
        <p:spPr>
          <a:xfrm>
            <a:off x="7431314" y="0"/>
            <a:ext cx="4760685" cy="6858000"/>
          </a:xfrm>
          <a:prstGeom prst="rect">
            <a:avLst/>
          </a:prstGeom>
          <a:solidFill>
            <a:schemeClr val="accent6"/>
          </a:solidFill>
        </p:spPr>
        <p:txBody>
          <a:bodyPr anchor="ctr"/>
          <a:lstStyle>
            <a:lvl1pPr algn="ctr">
              <a:defRPr/>
            </a:lvl1pPr>
          </a:lstStyle>
          <a:p>
            <a:r>
              <a:rPr lang="en-US" dirty="0"/>
              <a:t>Click icon to add picture</a:t>
            </a:r>
            <a:endParaRPr lang="en-GB" dirty="0"/>
          </a:p>
        </p:txBody>
      </p:sp>
      <p:sp>
        <p:nvSpPr>
          <p:cNvPr id="12" name="Title 11">
            <a:extLst>
              <a:ext uri="{FF2B5EF4-FFF2-40B4-BE49-F238E27FC236}">
                <a16:creationId xmlns:a16="http://schemas.microsoft.com/office/drawing/2014/main" id="{F6AF7B61-72DB-436F-93EA-90263D8DD922}"/>
              </a:ext>
            </a:extLst>
          </p:cNvPr>
          <p:cNvSpPr>
            <a:spLocks noGrp="1"/>
          </p:cNvSpPr>
          <p:nvPr userDrawn="1">
            <p:ph type="title"/>
          </p:nvPr>
        </p:nvSpPr>
        <p:spPr bwMode="black">
          <a:xfrm>
            <a:off x="518318" y="512764"/>
            <a:ext cx="6657182"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19" name="Text Placeholder 18">
            <a:extLst>
              <a:ext uri="{FF2B5EF4-FFF2-40B4-BE49-F238E27FC236}">
                <a16:creationId xmlns:a16="http://schemas.microsoft.com/office/drawing/2014/main" id="{FE8488B9-7C9B-4869-8DCB-2FDBC3FB94D8}"/>
              </a:ext>
            </a:extLst>
          </p:cNvPr>
          <p:cNvSpPr>
            <a:spLocks noGrp="1"/>
          </p:cNvSpPr>
          <p:nvPr userDrawn="1">
            <p:ph type="body" sz="quarter" idx="13"/>
          </p:nvPr>
        </p:nvSpPr>
        <p:spPr bwMode="black">
          <a:xfrm>
            <a:off x="515939" y="1038225"/>
            <a:ext cx="6658603" cy="372647"/>
          </a:xfrm>
        </p:spPr>
        <p:txBody>
          <a:bodyPr anchor="ctr"/>
          <a:lstStyle>
            <a:lvl1pPr>
              <a:defRPr>
                <a:solidFill>
                  <a:schemeClr val="bg2"/>
                </a:solidFill>
              </a:defRPr>
            </a:lvl1pPr>
          </a:lstStyle>
          <a:p>
            <a:pPr lvl="0"/>
            <a:r>
              <a:rPr lang="en-US"/>
              <a:t>Click to edit Master text styles</a:t>
            </a:r>
          </a:p>
        </p:txBody>
      </p:sp>
      <p:sp>
        <p:nvSpPr>
          <p:cNvPr id="21" name="Rectangle 20">
            <a:extLst>
              <a:ext uri="{FF2B5EF4-FFF2-40B4-BE49-F238E27FC236}">
                <a16:creationId xmlns:a16="http://schemas.microsoft.com/office/drawing/2014/main" id="{BA9A570C-33CC-487E-8342-68D764302C5C}"/>
              </a:ext>
            </a:extLst>
          </p:cNvPr>
          <p:cNvSpPr/>
          <p:nvPr userDrawn="1"/>
        </p:nvSpPr>
        <p:spPr bwMode="black">
          <a:xfrm>
            <a:off x="362720" y="1899161"/>
            <a:ext cx="270000" cy="268563"/>
          </a:xfrm>
          <a:prstGeom prst="rect">
            <a:avLst/>
          </a:prstGeom>
          <a:noFill/>
          <a:ln w="28575" cap="flat" cmpd="sng" algn="ctr">
            <a:solidFill>
              <a:sysClr val="window" lastClr="FFFFFF"/>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4" name="Text Placeholder 7">
            <a:extLst>
              <a:ext uri="{FF2B5EF4-FFF2-40B4-BE49-F238E27FC236}">
                <a16:creationId xmlns:a16="http://schemas.microsoft.com/office/drawing/2014/main" id="{CC6242A0-E906-45B8-8FB0-8BAEDD1BD209}"/>
              </a:ext>
            </a:extLst>
          </p:cNvPr>
          <p:cNvSpPr>
            <a:spLocks noGrp="1"/>
          </p:cNvSpPr>
          <p:nvPr userDrawn="1">
            <p:ph type="body" sz="quarter" idx="24"/>
          </p:nvPr>
        </p:nvSpPr>
        <p:spPr>
          <a:xfrm>
            <a:off x="984552" y="1954037"/>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1D7445B7-9576-4206-AF6A-40BB2F146628}"/>
              </a:ext>
            </a:extLst>
          </p:cNvPr>
          <p:cNvSpPr>
            <a:spLocks noGrp="1"/>
          </p:cNvSpPr>
          <p:nvPr userDrawn="1">
            <p:ph type="body" sz="quarter" idx="25"/>
          </p:nvPr>
        </p:nvSpPr>
        <p:spPr>
          <a:xfrm>
            <a:off x="984552" y="250439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E653DE30-0704-4188-A920-700FB5B39E13}"/>
              </a:ext>
            </a:extLst>
          </p:cNvPr>
          <p:cNvSpPr>
            <a:spLocks noGrp="1"/>
          </p:cNvSpPr>
          <p:nvPr userDrawn="1">
            <p:ph type="body" sz="quarter" idx="26"/>
          </p:nvPr>
        </p:nvSpPr>
        <p:spPr>
          <a:xfrm>
            <a:off x="984552" y="3052058"/>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BE8BCC63-4875-4A8A-981B-7130226F2729}"/>
              </a:ext>
            </a:extLst>
          </p:cNvPr>
          <p:cNvSpPr>
            <a:spLocks noGrp="1"/>
          </p:cNvSpPr>
          <p:nvPr userDrawn="1">
            <p:ph type="body" sz="quarter" idx="27"/>
          </p:nvPr>
        </p:nvSpPr>
        <p:spPr>
          <a:xfrm>
            <a:off x="984552" y="3599722"/>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3" name="Text Placeholder 7">
            <a:extLst>
              <a:ext uri="{FF2B5EF4-FFF2-40B4-BE49-F238E27FC236}">
                <a16:creationId xmlns:a16="http://schemas.microsoft.com/office/drawing/2014/main" id="{1F0AB22F-0030-44D9-9A32-395AFAAC9443}"/>
              </a:ext>
            </a:extLst>
          </p:cNvPr>
          <p:cNvSpPr>
            <a:spLocks noGrp="1"/>
          </p:cNvSpPr>
          <p:nvPr userDrawn="1">
            <p:ph type="body" sz="quarter" idx="28"/>
          </p:nvPr>
        </p:nvSpPr>
        <p:spPr>
          <a:xfrm>
            <a:off x="984552" y="4147386"/>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7" name="Text Placeholder 7">
            <a:extLst>
              <a:ext uri="{FF2B5EF4-FFF2-40B4-BE49-F238E27FC236}">
                <a16:creationId xmlns:a16="http://schemas.microsoft.com/office/drawing/2014/main" id="{8D15D5A1-AFB5-427F-8D76-B7AF2369E1FE}"/>
              </a:ext>
            </a:extLst>
          </p:cNvPr>
          <p:cNvSpPr>
            <a:spLocks noGrp="1"/>
          </p:cNvSpPr>
          <p:nvPr userDrawn="1">
            <p:ph type="body" sz="quarter" idx="29"/>
          </p:nvPr>
        </p:nvSpPr>
        <p:spPr>
          <a:xfrm>
            <a:off x="984552" y="4695050"/>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1" name="Text Placeholder 7">
            <a:extLst>
              <a:ext uri="{FF2B5EF4-FFF2-40B4-BE49-F238E27FC236}">
                <a16:creationId xmlns:a16="http://schemas.microsoft.com/office/drawing/2014/main" id="{0024A50F-E460-47C0-95FD-C5FD9CBA88FA}"/>
              </a:ext>
            </a:extLst>
          </p:cNvPr>
          <p:cNvSpPr>
            <a:spLocks noGrp="1"/>
          </p:cNvSpPr>
          <p:nvPr userDrawn="1">
            <p:ph type="body" sz="quarter" idx="30"/>
          </p:nvPr>
        </p:nvSpPr>
        <p:spPr>
          <a:xfrm>
            <a:off x="984552" y="5242714"/>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5" name="Text Placeholder 7">
            <a:extLst>
              <a:ext uri="{FF2B5EF4-FFF2-40B4-BE49-F238E27FC236}">
                <a16:creationId xmlns:a16="http://schemas.microsoft.com/office/drawing/2014/main" id="{9CEF9DC4-26D5-46A8-9787-F65C8EE4CABA}"/>
              </a:ext>
            </a:extLst>
          </p:cNvPr>
          <p:cNvSpPr>
            <a:spLocks noGrp="1"/>
          </p:cNvSpPr>
          <p:nvPr userDrawn="1">
            <p:ph type="body" sz="quarter" idx="31"/>
          </p:nvPr>
        </p:nvSpPr>
        <p:spPr>
          <a:xfrm>
            <a:off x="984552" y="5790381"/>
            <a:ext cx="6189990" cy="357384"/>
          </a:xfrm>
        </p:spPr>
        <p:txBody>
          <a:bodyPr anchor="ctr">
            <a:noAutofit/>
          </a:bodyPr>
          <a:lstStyle>
            <a:lvl1pPr marL="0" indent="0">
              <a:spcBef>
                <a:spcPts val="0"/>
              </a:spcBef>
              <a:spcAft>
                <a:spcPts val="0"/>
              </a:spcAft>
              <a:buFont typeface="Arial" panose="020B0604020202020204" pitchFamily="34" charset="0"/>
              <a:buNone/>
              <a:defRPr sz="1400" b="1">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pic>
        <p:nvPicPr>
          <p:cNvPr id="3" name="Picture 2" descr="A green check mark on a black background&#10;&#10;Description automatically generated">
            <a:extLst>
              <a:ext uri="{FF2B5EF4-FFF2-40B4-BE49-F238E27FC236}">
                <a16:creationId xmlns:a16="http://schemas.microsoft.com/office/drawing/2014/main" id="{D7C61D43-639D-A8A2-D027-F4B3674E418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1954037"/>
            <a:ext cx="388615" cy="360077"/>
          </a:xfrm>
          <a:prstGeom prst="rect">
            <a:avLst/>
          </a:prstGeom>
        </p:spPr>
      </p:pic>
      <p:pic>
        <p:nvPicPr>
          <p:cNvPr id="7" name="Picture 6" descr="A green check mark on a black background&#10;&#10;Description automatically generated">
            <a:extLst>
              <a:ext uri="{FF2B5EF4-FFF2-40B4-BE49-F238E27FC236}">
                <a16:creationId xmlns:a16="http://schemas.microsoft.com/office/drawing/2014/main" id="{813395DC-16C0-4297-B323-5E3EB51C6B1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2504394"/>
            <a:ext cx="388615" cy="360077"/>
          </a:xfrm>
          <a:prstGeom prst="rect">
            <a:avLst/>
          </a:prstGeom>
        </p:spPr>
      </p:pic>
      <p:pic>
        <p:nvPicPr>
          <p:cNvPr id="9" name="Picture 8" descr="A green check mark on a black background&#10;&#10;Description automatically generated">
            <a:extLst>
              <a:ext uri="{FF2B5EF4-FFF2-40B4-BE49-F238E27FC236}">
                <a16:creationId xmlns:a16="http://schemas.microsoft.com/office/drawing/2014/main" id="{B8BD03BE-F2B5-B679-F976-C4E4985B993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052058"/>
            <a:ext cx="388615" cy="360077"/>
          </a:xfrm>
          <a:prstGeom prst="rect">
            <a:avLst/>
          </a:prstGeom>
        </p:spPr>
      </p:pic>
      <p:pic>
        <p:nvPicPr>
          <p:cNvPr id="10" name="Picture 9" descr="A green check mark on a black background&#10;&#10;Description automatically generated">
            <a:extLst>
              <a:ext uri="{FF2B5EF4-FFF2-40B4-BE49-F238E27FC236}">
                <a16:creationId xmlns:a16="http://schemas.microsoft.com/office/drawing/2014/main" id="{2CF80F21-B5FA-55C2-20A9-2313CB2760E5}"/>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3599722"/>
            <a:ext cx="388615" cy="360077"/>
          </a:xfrm>
          <a:prstGeom prst="rect">
            <a:avLst/>
          </a:prstGeom>
        </p:spPr>
      </p:pic>
      <p:pic>
        <p:nvPicPr>
          <p:cNvPr id="11" name="Picture 10" descr="A green check mark on a black background&#10;&#10;Description automatically generated">
            <a:extLst>
              <a:ext uri="{FF2B5EF4-FFF2-40B4-BE49-F238E27FC236}">
                <a16:creationId xmlns:a16="http://schemas.microsoft.com/office/drawing/2014/main" id="{2550328E-C608-046A-1617-ED978194AD6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147386"/>
            <a:ext cx="388615" cy="360077"/>
          </a:xfrm>
          <a:prstGeom prst="rect">
            <a:avLst/>
          </a:prstGeom>
        </p:spPr>
      </p:pic>
      <p:pic>
        <p:nvPicPr>
          <p:cNvPr id="13" name="Picture 12" descr="A green check mark on a black background&#10;&#10;Description automatically generated">
            <a:extLst>
              <a:ext uri="{FF2B5EF4-FFF2-40B4-BE49-F238E27FC236}">
                <a16:creationId xmlns:a16="http://schemas.microsoft.com/office/drawing/2014/main" id="{065AC6FF-7216-7320-ECCA-D97CCB05A09D}"/>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4695050"/>
            <a:ext cx="388615" cy="360077"/>
          </a:xfrm>
          <a:prstGeom prst="rect">
            <a:avLst/>
          </a:prstGeom>
        </p:spPr>
      </p:pic>
      <p:pic>
        <p:nvPicPr>
          <p:cNvPr id="14" name="Picture 13" descr="A green check mark on a black background&#10;&#10;Description automatically generated">
            <a:extLst>
              <a:ext uri="{FF2B5EF4-FFF2-40B4-BE49-F238E27FC236}">
                <a16:creationId xmlns:a16="http://schemas.microsoft.com/office/drawing/2014/main" id="{ADD96DF4-643F-1B06-4FFF-E38919333598}"/>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242714"/>
            <a:ext cx="388615" cy="360077"/>
          </a:xfrm>
          <a:prstGeom prst="rect">
            <a:avLst/>
          </a:prstGeom>
        </p:spPr>
      </p:pic>
      <p:pic>
        <p:nvPicPr>
          <p:cNvPr id="15" name="Picture 14" descr="A green check mark on a black background&#10;&#10;Description automatically generated">
            <a:extLst>
              <a:ext uri="{FF2B5EF4-FFF2-40B4-BE49-F238E27FC236}">
                <a16:creationId xmlns:a16="http://schemas.microsoft.com/office/drawing/2014/main" id="{BCA30734-3EF6-5E05-FE3D-8784A4E25796}"/>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42958" y="5787688"/>
            <a:ext cx="388615" cy="360077"/>
          </a:xfrm>
          <a:prstGeom prst="rect">
            <a:avLst/>
          </a:prstGeom>
        </p:spPr>
      </p:pic>
      <p:sp>
        <p:nvSpPr>
          <p:cNvPr id="2" name="Google Shape;27;p7">
            <a:extLst>
              <a:ext uri="{FF2B5EF4-FFF2-40B4-BE49-F238E27FC236}">
                <a16:creationId xmlns:a16="http://schemas.microsoft.com/office/drawing/2014/main" id="{6B960C7C-E200-F40B-E453-BD2C42610CA9}"/>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9520355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2549966"/>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3621571"/>
            <a:ext cx="1769695" cy="357384"/>
          </a:xfrm>
        </p:spPr>
        <p:txBody>
          <a:bodyPr anchor="ctr">
            <a:noAutofit/>
          </a:bodyPr>
          <a:lstStyle>
            <a:lvl1pPr marL="0" indent="0">
              <a:spcBef>
                <a:spcPts val="0"/>
              </a:spcBef>
              <a:spcAft>
                <a:spcPts val="0"/>
              </a:spcAft>
              <a:buFont typeface="Arial" panose="020B0604020202020204" pitchFamily="34" charset="0"/>
              <a:buNone/>
              <a:defRPr sz="16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103822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11" name="Rectangle 10">
            <a:extLst>
              <a:ext uri="{FF2B5EF4-FFF2-40B4-BE49-F238E27FC236}">
                <a16:creationId xmlns:a16="http://schemas.microsoft.com/office/drawing/2014/main" id="{0972EF81-43C7-45D4-8653-932ABA52624A}"/>
              </a:ext>
            </a:extLst>
          </p:cNvPr>
          <p:cNvSpPr/>
          <p:nvPr userDrawn="1"/>
        </p:nvSpPr>
        <p:spPr bwMode="white">
          <a:xfrm>
            <a:off x="9465006" y="2638787"/>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18" name="Rectangle 17">
            <a:extLst>
              <a:ext uri="{FF2B5EF4-FFF2-40B4-BE49-F238E27FC236}">
                <a16:creationId xmlns:a16="http://schemas.microsoft.com/office/drawing/2014/main" id="{47235A21-550C-9C19-7820-86F9C1225348}"/>
              </a:ext>
            </a:extLst>
          </p:cNvPr>
          <p:cNvSpPr/>
          <p:nvPr userDrawn="1"/>
        </p:nvSpPr>
        <p:spPr bwMode="white">
          <a:xfrm>
            <a:off x="9465006" y="371039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8" name="Picture 7" descr="A green tick and red x marks&#10;&#10;AI-generated content may be incorrect.">
            <a:extLst>
              <a:ext uri="{FF2B5EF4-FFF2-40B4-BE49-F238E27FC236}">
                <a16:creationId xmlns:a16="http://schemas.microsoft.com/office/drawing/2014/main" id="{BCBB2727-06C7-4A1A-5638-C8F6912A498C}"/>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2649474"/>
            <a:ext cx="243162" cy="248503"/>
          </a:xfrm>
          <a:prstGeom prst="rect">
            <a:avLst/>
          </a:prstGeom>
        </p:spPr>
      </p:pic>
      <p:pic>
        <p:nvPicPr>
          <p:cNvPr id="12" name="Picture 11" descr="A green tick and red x marks&#10;&#10;AI-generated content may be incorrect.">
            <a:extLst>
              <a:ext uri="{FF2B5EF4-FFF2-40B4-BE49-F238E27FC236}">
                <a16:creationId xmlns:a16="http://schemas.microsoft.com/office/drawing/2014/main" id="{6A19A37D-1672-5E00-98F7-68023125347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81921" t="60589" r="4416" b="9410"/>
          <a:stretch/>
        </p:blipFill>
        <p:spPr>
          <a:xfrm>
            <a:off x="9478869" y="3723576"/>
            <a:ext cx="243162" cy="248503"/>
          </a:xfrm>
          <a:prstGeom prst="rect">
            <a:avLst/>
          </a:prstGeom>
        </p:spPr>
      </p:pic>
    </p:spTree>
    <p:extLst>
      <p:ext uri="{BB962C8B-B14F-4D97-AF65-F5344CB8AC3E}">
        <p14:creationId xmlns:p14="http://schemas.microsoft.com/office/powerpoint/2010/main" val="248267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Two Column Content and Checklist">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895AB680-08F6-4D5C-81ED-147A525E60B1}"/>
              </a:ext>
            </a:extLst>
          </p:cNvPr>
          <p:cNvGraphicFramePr>
            <a:graphicFrameLocks noChangeAspect="1"/>
          </p:cNvGraphicFramePr>
          <p:nvPr userDrawn="1">
            <p:custDataLst>
              <p:tags r:id="rId1"/>
            </p:custDataLst>
            <p:extLst>
              <p:ext uri="{D42A27DB-BD31-4B8C-83A1-F6EECF244321}">
                <p14:modId xmlns:p14="http://schemas.microsoft.com/office/powerpoint/2010/main" val="285301177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7" name="Object 6" hidden="1">
                        <a:extLst>
                          <a:ext uri="{FF2B5EF4-FFF2-40B4-BE49-F238E27FC236}">
                            <a16:creationId xmlns:a16="http://schemas.microsoft.com/office/drawing/2014/main" id="{895AB680-08F6-4D5C-81ED-147A525E60B1}"/>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91441"/>
            <a:ext cx="2946400" cy="68580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Text Placeholder 7">
            <a:extLst>
              <a:ext uri="{FF2B5EF4-FFF2-40B4-BE49-F238E27FC236}">
                <a16:creationId xmlns:a16="http://schemas.microsoft.com/office/drawing/2014/main" id="{123CAF43-1140-477E-8BD0-2DB1F3642C4C}"/>
              </a:ext>
            </a:extLst>
          </p:cNvPr>
          <p:cNvSpPr>
            <a:spLocks noGrp="1"/>
          </p:cNvSpPr>
          <p:nvPr>
            <p:ph type="body" sz="quarter" idx="14"/>
          </p:nvPr>
        </p:nvSpPr>
        <p:spPr>
          <a:xfrm>
            <a:off x="515938"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2" name="Text Placeholder 7">
            <a:extLst>
              <a:ext uri="{FF2B5EF4-FFF2-40B4-BE49-F238E27FC236}">
                <a16:creationId xmlns:a16="http://schemas.microsoft.com/office/drawing/2014/main" id="{EDCCF442-5C0E-47A4-99AF-C45396DE0554}"/>
              </a:ext>
            </a:extLst>
          </p:cNvPr>
          <p:cNvSpPr>
            <a:spLocks noGrp="1"/>
          </p:cNvSpPr>
          <p:nvPr>
            <p:ph type="body" sz="quarter" idx="23"/>
          </p:nvPr>
        </p:nvSpPr>
        <p:spPr>
          <a:xfrm>
            <a:off x="4830620" y="1989138"/>
            <a:ext cx="4037012" cy="4144243"/>
          </a:xfrm>
        </p:spPr>
        <p:txBody>
          <a:bodyPr/>
          <a:lstStyle>
            <a:lvl1pPr>
              <a:defRPr>
                <a:solidFill>
                  <a:schemeClr val="accent6">
                    <a:lumMod val="10000"/>
                  </a:schemeClr>
                </a:solidFill>
              </a:defRPr>
            </a:lvl1pPr>
            <a:lvl2pPr>
              <a:defRPr>
                <a:solidFill>
                  <a:schemeClr val="accent6">
                    <a:lumMod val="10000"/>
                  </a:schemeClr>
                </a:solidFill>
              </a:defRPr>
            </a:lvl2pPr>
            <a:lvl3pPr>
              <a:defRPr>
                <a:solidFill>
                  <a:schemeClr val="accent6">
                    <a:lumMod val="10000"/>
                  </a:schemeClr>
                </a:solidFill>
              </a:defRPr>
            </a:lvl3pPr>
            <a:lvl4pPr>
              <a:defRPr>
                <a:solidFill>
                  <a:schemeClr val="accent6">
                    <a:lumMod val="10000"/>
                  </a:schemeClr>
                </a:solidFill>
              </a:defRPr>
            </a:lvl4pPr>
            <a:lvl5pPr>
              <a:defRPr>
                <a:solidFill>
                  <a:schemeClr val="accent6">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27" name="Text Placeholder 7">
            <a:extLst>
              <a:ext uri="{FF2B5EF4-FFF2-40B4-BE49-F238E27FC236}">
                <a16:creationId xmlns:a16="http://schemas.microsoft.com/office/drawing/2014/main" id="{AB90C5C0-ADFF-43B9-B3C9-3CA98523B5F1}"/>
              </a:ext>
            </a:extLst>
          </p:cNvPr>
          <p:cNvSpPr>
            <a:spLocks noGrp="1"/>
          </p:cNvSpPr>
          <p:nvPr userDrawn="1">
            <p:ph type="body" sz="quarter" idx="24"/>
          </p:nvPr>
        </p:nvSpPr>
        <p:spPr bwMode="white">
          <a:xfrm>
            <a:off x="9906368" y="195515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1" name="Text Placeholder 7">
            <a:extLst>
              <a:ext uri="{FF2B5EF4-FFF2-40B4-BE49-F238E27FC236}">
                <a16:creationId xmlns:a16="http://schemas.microsoft.com/office/drawing/2014/main" id="{9F455A60-3753-40F0-AAC5-ACC356A50D25}"/>
              </a:ext>
            </a:extLst>
          </p:cNvPr>
          <p:cNvSpPr>
            <a:spLocks noGrp="1"/>
          </p:cNvSpPr>
          <p:nvPr userDrawn="1">
            <p:ph type="body" sz="quarter" idx="25"/>
          </p:nvPr>
        </p:nvSpPr>
        <p:spPr bwMode="white">
          <a:xfrm>
            <a:off x="9906368" y="252960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5" name="Text Placeholder 7">
            <a:extLst>
              <a:ext uri="{FF2B5EF4-FFF2-40B4-BE49-F238E27FC236}">
                <a16:creationId xmlns:a16="http://schemas.microsoft.com/office/drawing/2014/main" id="{DE6B88EC-B715-4815-94AA-29894D9F1411}"/>
              </a:ext>
            </a:extLst>
          </p:cNvPr>
          <p:cNvSpPr>
            <a:spLocks noGrp="1"/>
          </p:cNvSpPr>
          <p:nvPr userDrawn="1">
            <p:ph type="body" sz="quarter" idx="26"/>
          </p:nvPr>
        </p:nvSpPr>
        <p:spPr bwMode="white">
          <a:xfrm>
            <a:off x="9906368" y="3104051"/>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39" name="Text Placeholder 7">
            <a:extLst>
              <a:ext uri="{FF2B5EF4-FFF2-40B4-BE49-F238E27FC236}">
                <a16:creationId xmlns:a16="http://schemas.microsoft.com/office/drawing/2014/main" id="{E545B186-6ECF-4107-8CD8-9491D0E399E7}"/>
              </a:ext>
            </a:extLst>
          </p:cNvPr>
          <p:cNvSpPr>
            <a:spLocks noGrp="1"/>
          </p:cNvSpPr>
          <p:nvPr userDrawn="1">
            <p:ph type="body" sz="quarter" idx="27"/>
          </p:nvPr>
        </p:nvSpPr>
        <p:spPr bwMode="white">
          <a:xfrm>
            <a:off x="9906368" y="3678497"/>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0" name="Text Placeholder 7">
            <a:extLst>
              <a:ext uri="{FF2B5EF4-FFF2-40B4-BE49-F238E27FC236}">
                <a16:creationId xmlns:a16="http://schemas.microsoft.com/office/drawing/2014/main" id="{958C4698-5440-41D6-81E7-CD851CBC78D9}"/>
              </a:ext>
            </a:extLst>
          </p:cNvPr>
          <p:cNvSpPr>
            <a:spLocks noGrp="1"/>
          </p:cNvSpPr>
          <p:nvPr userDrawn="1">
            <p:ph type="body" sz="quarter" idx="28"/>
          </p:nvPr>
        </p:nvSpPr>
        <p:spPr bwMode="white">
          <a:xfrm>
            <a:off x="9504429" y="512765"/>
            <a:ext cx="2171634" cy="1152524"/>
          </a:xfrm>
        </p:spPr>
        <p:txBody>
          <a:bodyPr>
            <a:normAutofit/>
          </a:bodyPr>
          <a:lstStyle>
            <a:lvl1pPr>
              <a:defRPr sz="1600">
                <a:solidFill>
                  <a:schemeClr val="accent6">
                    <a:lumMod val="10000"/>
                  </a:schemeClr>
                </a:solidFill>
              </a:defRPr>
            </a:lvl1pPr>
            <a:lvl2pPr>
              <a:defRPr sz="1600">
                <a:solidFill>
                  <a:schemeClr val="accent6">
                    <a:lumMod val="10000"/>
                  </a:schemeClr>
                </a:solidFill>
              </a:defRPr>
            </a:lvl2pPr>
          </a:lstStyle>
          <a:p>
            <a:pPr lvl="0"/>
            <a:r>
              <a:rPr lang="en-US"/>
              <a:t>Click to edit Master text styles</a:t>
            </a:r>
          </a:p>
          <a:p>
            <a:pPr lvl="1"/>
            <a:r>
              <a:rPr lang="en-US"/>
              <a:t>Second level</a:t>
            </a:r>
          </a:p>
        </p:txBody>
      </p:sp>
      <p:sp>
        <p:nvSpPr>
          <p:cNvPr id="44" name="Text Placeholder 7">
            <a:extLst>
              <a:ext uri="{FF2B5EF4-FFF2-40B4-BE49-F238E27FC236}">
                <a16:creationId xmlns:a16="http://schemas.microsoft.com/office/drawing/2014/main" id="{C0D40257-6AA9-4B40-A3BE-5CC8C2DD3F69}"/>
              </a:ext>
            </a:extLst>
          </p:cNvPr>
          <p:cNvSpPr>
            <a:spLocks noGrp="1"/>
          </p:cNvSpPr>
          <p:nvPr userDrawn="1">
            <p:ph type="body" sz="quarter" idx="29"/>
          </p:nvPr>
        </p:nvSpPr>
        <p:spPr bwMode="white">
          <a:xfrm>
            <a:off x="9906368" y="4252943"/>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48" name="Text Placeholder 7">
            <a:extLst>
              <a:ext uri="{FF2B5EF4-FFF2-40B4-BE49-F238E27FC236}">
                <a16:creationId xmlns:a16="http://schemas.microsoft.com/office/drawing/2014/main" id="{92760E96-E839-46C6-9585-8A34F894B79A}"/>
              </a:ext>
            </a:extLst>
          </p:cNvPr>
          <p:cNvSpPr>
            <a:spLocks noGrp="1"/>
          </p:cNvSpPr>
          <p:nvPr userDrawn="1">
            <p:ph type="body" sz="quarter" idx="30"/>
          </p:nvPr>
        </p:nvSpPr>
        <p:spPr bwMode="white">
          <a:xfrm>
            <a:off x="9906368" y="4827389"/>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sp>
        <p:nvSpPr>
          <p:cNvPr id="52" name="Text Placeholder 7">
            <a:extLst>
              <a:ext uri="{FF2B5EF4-FFF2-40B4-BE49-F238E27FC236}">
                <a16:creationId xmlns:a16="http://schemas.microsoft.com/office/drawing/2014/main" id="{695F7454-CAEA-4EB0-BAE4-BA075E8343C2}"/>
              </a:ext>
            </a:extLst>
          </p:cNvPr>
          <p:cNvSpPr>
            <a:spLocks noGrp="1"/>
          </p:cNvSpPr>
          <p:nvPr userDrawn="1">
            <p:ph type="body" sz="quarter" idx="31"/>
          </p:nvPr>
        </p:nvSpPr>
        <p:spPr bwMode="white">
          <a:xfrm>
            <a:off x="9906368" y="5401835"/>
            <a:ext cx="1769695" cy="357384"/>
          </a:xfrm>
        </p:spPr>
        <p:txBody>
          <a:bodyPr anchor="ctr">
            <a:normAutofit/>
          </a:bodyPr>
          <a:lstStyle>
            <a:lvl1pPr marL="0" indent="0">
              <a:spcBef>
                <a:spcPts val="0"/>
              </a:spcBef>
              <a:spcAft>
                <a:spcPts val="0"/>
              </a:spcAft>
              <a:buFont typeface="Arial" panose="020B0604020202020204" pitchFamily="34" charset="0"/>
              <a:buNone/>
              <a:defRPr sz="1000" b="0">
                <a:solidFill>
                  <a:schemeClr val="accent6">
                    <a:lumMod val="10000"/>
                  </a:schemeClr>
                </a:solidFill>
              </a:defRPr>
            </a:lvl1pPr>
            <a:lvl2pPr marL="0" indent="0">
              <a:spcBef>
                <a:spcPts val="0"/>
              </a:spcBef>
              <a:spcAft>
                <a:spcPts val="0"/>
              </a:spcAft>
              <a:buFont typeface="Arial" panose="020B0604020202020204" pitchFamily="34" charset="0"/>
              <a:buNone/>
              <a:defRPr sz="1000" b="0">
                <a:solidFill>
                  <a:schemeClr val="bg1"/>
                </a:solidFill>
              </a:defRPr>
            </a:lvl2pPr>
            <a:lvl3pPr marL="0" indent="0">
              <a:spcBef>
                <a:spcPts val="0"/>
              </a:spcBef>
              <a:spcAft>
                <a:spcPts val="0"/>
              </a:spcAft>
              <a:buNone/>
              <a:defRPr sz="1000" b="0">
                <a:solidFill>
                  <a:schemeClr val="bg1"/>
                </a:solidFill>
              </a:defRPr>
            </a:lvl3pPr>
            <a:lvl4pPr marL="0" indent="0">
              <a:spcBef>
                <a:spcPts val="0"/>
              </a:spcBef>
              <a:spcAft>
                <a:spcPts val="0"/>
              </a:spcAft>
              <a:buNone/>
              <a:defRPr sz="1000" b="0">
                <a:solidFill>
                  <a:schemeClr val="bg1"/>
                </a:solidFill>
              </a:defRPr>
            </a:lvl4pPr>
            <a:lvl5pPr marL="0" indent="0">
              <a:spcBef>
                <a:spcPts val="0"/>
              </a:spcBef>
              <a:spcAft>
                <a:spcPts val="0"/>
              </a:spcAft>
              <a:buNone/>
              <a:defRPr sz="1000" b="0">
                <a:solidFill>
                  <a:schemeClr val="bg1"/>
                </a:solidFill>
              </a:defRPr>
            </a:lvl5pPr>
          </a:lstStyle>
          <a:p>
            <a:pPr lvl="0"/>
            <a:r>
              <a:rPr lang="en-US"/>
              <a:t>Click to edit Master text styles</a:t>
            </a:r>
          </a:p>
        </p:txBody>
      </p:sp>
      <p:grpSp>
        <p:nvGrpSpPr>
          <p:cNvPr id="10" name="Group 9">
            <a:extLst>
              <a:ext uri="{FF2B5EF4-FFF2-40B4-BE49-F238E27FC236}">
                <a16:creationId xmlns:a16="http://schemas.microsoft.com/office/drawing/2014/main" id="{C517D5AD-9755-1402-2288-ED0899C9F6CD}"/>
              </a:ext>
            </a:extLst>
          </p:cNvPr>
          <p:cNvGrpSpPr/>
          <p:nvPr userDrawn="1"/>
        </p:nvGrpSpPr>
        <p:grpSpPr>
          <a:xfrm>
            <a:off x="9465006" y="1927290"/>
            <a:ext cx="412587" cy="385253"/>
            <a:chOff x="9504428" y="1886962"/>
            <a:chExt cx="412587" cy="385253"/>
          </a:xfrm>
        </p:grpSpPr>
        <p:sp>
          <p:nvSpPr>
            <p:cNvPr id="11" name="Rectangle 10">
              <a:extLst>
                <a:ext uri="{FF2B5EF4-FFF2-40B4-BE49-F238E27FC236}">
                  <a16:creationId xmlns:a16="http://schemas.microsoft.com/office/drawing/2014/main" id="{0972EF81-43C7-45D4-8653-932ABA52624A}"/>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3" name="Picture 2" descr="A green check mark on a black background&#10;&#10;Description automatically generated">
              <a:extLst>
                <a:ext uri="{FF2B5EF4-FFF2-40B4-BE49-F238E27FC236}">
                  <a16:creationId xmlns:a16="http://schemas.microsoft.com/office/drawing/2014/main" id="{9B06C88C-76CA-0282-92BF-063B1C33269A}"/>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a:ln>
              <a:noFill/>
            </a:ln>
          </p:spPr>
        </p:pic>
      </p:grpSp>
      <p:grpSp>
        <p:nvGrpSpPr>
          <p:cNvPr id="13" name="Group 12">
            <a:extLst>
              <a:ext uri="{FF2B5EF4-FFF2-40B4-BE49-F238E27FC236}">
                <a16:creationId xmlns:a16="http://schemas.microsoft.com/office/drawing/2014/main" id="{F7CBA7E3-5DAC-EDF7-49EF-FF00AC2573FC}"/>
              </a:ext>
            </a:extLst>
          </p:cNvPr>
          <p:cNvGrpSpPr/>
          <p:nvPr userDrawn="1"/>
        </p:nvGrpSpPr>
        <p:grpSpPr>
          <a:xfrm>
            <a:off x="9465006" y="3650628"/>
            <a:ext cx="412587" cy="385253"/>
            <a:chOff x="9504428" y="1886962"/>
            <a:chExt cx="412587" cy="385253"/>
          </a:xfrm>
        </p:grpSpPr>
        <p:sp>
          <p:nvSpPr>
            <p:cNvPr id="14" name="Rectangle 13">
              <a:extLst>
                <a:ext uri="{FF2B5EF4-FFF2-40B4-BE49-F238E27FC236}">
                  <a16:creationId xmlns:a16="http://schemas.microsoft.com/office/drawing/2014/main" id="{A77BC521-8448-28B8-6044-B30427E2CF7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5" name="Picture 14" descr="A green check mark on a black background&#10;&#10;Description automatically generated">
              <a:extLst>
                <a:ext uri="{FF2B5EF4-FFF2-40B4-BE49-F238E27FC236}">
                  <a16:creationId xmlns:a16="http://schemas.microsoft.com/office/drawing/2014/main" id="{52843A46-8C7A-1942-BC2D-F11B6D2A6630}"/>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16" name="Group 15">
            <a:extLst>
              <a:ext uri="{FF2B5EF4-FFF2-40B4-BE49-F238E27FC236}">
                <a16:creationId xmlns:a16="http://schemas.microsoft.com/office/drawing/2014/main" id="{DA8490FC-3694-E972-4421-F5E23F2FC330}"/>
              </a:ext>
            </a:extLst>
          </p:cNvPr>
          <p:cNvGrpSpPr/>
          <p:nvPr userDrawn="1"/>
        </p:nvGrpSpPr>
        <p:grpSpPr>
          <a:xfrm>
            <a:off x="9465006" y="2501736"/>
            <a:ext cx="412587" cy="385253"/>
            <a:chOff x="9504428" y="1886962"/>
            <a:chExt cx="412587" cy="385253"/>
          </a:xfrm>
        </p:grpSpPr>
        <p:sp>
          <p:nvSpPr>
            <p:cNvPr id="18" name="Rectangle 17">
              <a:extLst>
                <a:ext uri="{FF2B5EF4-FFF2-40B4-BE49-F238E27FC236}">
                  <a16:creationId xmlns:a16="http://schemas.microsoft.com/office/drawing/2014/main" id="{47235A21-550C-9C19-7820-86F9C1225348}"/>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19" name="Picture 18" descr="A green check mark on a black background&#10;&#10;Description automatically generated">
              <a:extLst>
                <a:ext uri="{FF2B5EF4-FFF2-40B4-BE49-F238E27FC236}">
                  <a16:creationId xmlns:a16="http://schemas.microsoft.com/office/drawing/2014/main" id="{5BCA8DC9-2F1B-473B-9664-45BAD35190A4}"/>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20" name="Group 19">
            <a:extLst>
              <a:ext uri="{FF2B5EF4-FFF2-40B4-BE49-F238E27FC236}">
                <a16:creationId xmlns:a16="http://schemas.microsoft.com/office/drawing/2014/main" id="{4A509F74-BA21-2A51-9F1E-C86C1B4F9021}"/>
              </a:ext>
            </a:extLst>
          </p:cNvPr>
          <p:cNvGrpSpPr/>
          <p:nvPr userDrawn="1"/>
        </p:nvGrpSpPr>
        <p:grpSpPr>
          <a:xfrm>
            <a:off x="9465006" y="3076182"/>
            <a:ext cx="412587" cy="385253"/>
            <a:chOff x="9504428" y="1886962"/>
            <a:chExt cx="412587" cy="385253"/>
          </a:xfrm>
        </p:grpSpPr>
        <p:sp>
          <p:nvSpPr>
            <p:cNvPr id="23" name="Rectangle 22">
              <a:extLst>
                <a:ext uri="{FF2B5EF4-FFF2-40B4-BE49-F238E27FC236}">
                  <a16:creationId xmlns:a16="http://schemas.microsoft.com/office/drawing/2014/main" id="{8B50AE90-4581-7C23-40FB-8A1E4079892F}"/>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26" name="Picture 25" descr="A green check mark on a black background&#10;&#10;Description automatically generated">
              <a:extLst>
                <a:ext uri="{FF2B5EF4-FFF2-40B4-BE49-F238E27FC236}">
                  <a16:creationId xmlns:a16="http://schemas.microsoft.com/office/drawing/2014/main" id="{A485C9E1-EEC4-BC27-D26A-2E24E54A60C7}"/>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57" name="Group 56">
            <a:extLst>
              <a:ext uri="{FF2B5EF4-FFF2-40B4-BE49-F238E27FC236}">
                <a16:creationId xmlns:a16="http://schemas.microsoft.com/office/drawing/2014/main" id="{8DCACDDA-F97D-F3F7-5C00-5DB23814B516}"/>
              </a:ext>
            </a:extLst>
          </p:cNvPr>
          <p:cNvGrpSpPr/>
          <p:nvPr userDrawn="1"/>
        </p:nvGrpSpPr>
        <p:grpSpPr>
          <a:xfrm>
            <a:off x="9465006" y="4225074"/>
            <a:ext cx="412587" cy="385253"/>
            <a:chOff x="9504428" y="1886962"/>
            <a:chExt cx="412587" cy="385253"/>
          </a:xfrm>
        </p:grpSpPr>
        <p:sp>
          <p:nvSpPr>
            <p:cNvPr id="58" name="Rectangle 57">
              <a:extLst>
                <a:ext uri="{FF2B5EF4-FFF2-40B4-BE49-F238E27FC236}">
                  <a16:creationId xmlns:a16="http://schemas.microsoft.com/office/drawing/2014/main" id="{535D1589-25AD-31C9-F351-51C9B8258C64}"/>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59" name="Picture 58" descr="A green check mark on a black background&#10;&#10;Description automatically generated">
              <a:extLst>
                <a:ext uri="{FF2B5EF4-FFF2-40B4-BE49-F238E27FC236}">
                  <a16:creationId xmlns:a16="http://schemas.microsoft.com/office/drawing/2014/main" id="{D3A7221F-AF6A-C372-64B5-52C000187243}"/>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0" name="Group 59">
            <a:extLst>
              <a:ext uri="{FF2B5EF4-FFF2-40B4-BE49-F238E27FC236}">
                <a16:creationId xmlns:a16="http://schemas.microsoft.com/office/drawing/2014/main" id="{7470290B-80C2-2E8B-F31F-F92311CC2B26}"/>
              </a:ext>
            </a:extLst>
          </p:cNvPr>
          <p:cNvGrpSpPr/>
          <p:nvPr userDrawn="1"/>
        </p:nvGrpSpPr>
        <p:grpSpPr>
          <a:xfrm>
            <a:off x="9465006" y="4799520"/>
            <a:ext cx="412587" cy="385253"/>
            <a:chOff x="9504428" y="1886962"/>
            <a:chExt cx="412587" cy="385253"/>
          </a:xfrm>
        </p:grpSpPr>
        <p:sp>
          <p:nvSpPr>
            <p:cNvPr id="61" name="Rectangle 60">
              <a:extLst>
                <a:ext uri="{FF2B5EF4-FFF2-40B4-BE49-F238E27FC236}">
                  <a16:creationId xmlns:a16="http://schemas.microsoft.com/office/drawing/2014/main" id="{5382DA96-8369-3D3A-E94F-98BF70298D73}"/>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2" name="Picture 61" descr="A green check mark on a black background&#10;&#10;Description automatically generated">
              <a:extLst>
                <a:ext uri="{FF2B5EF4-FFF2-40B4-BE49-F238E27FC236}">
                  <a16:creationId xmlns:a16="http://schemas.microsoft.com/office/drawing/2014/main" id="{09BC3D87-7DD1-7FEA-4092-2FA04B4F7E62}"/>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grpSp>
        <p:nvGrpSpPr>
          <p:cNvPr id="63" name="Group 62">
            <a:extLst>
              <a:ext uri="{FF2B5EF4-FFF2-40B4-BE49-F238E27FC236}">
                <a16:creationId xmlns:a16="http://schemas.microsoft.com/office/drawing/2014/main" id="{6202E834-AEE6-D854-8985-5E655657B8E1}"/>
              </a:ext>
            </a:extLst>
          </p:cNvPr>
          <p:cNvGrpSpPr/>
          <p:nvPr userDrawn="1"/>
        </p:nvGrpSpPr>
        <p:grpSpPr>
          <a:xfrm>
            <a:off x="9465006" y="5373966"/>
            <a:ext cx="412587" cy="385253"/>
            <a:chOff x="9504428" y="1886962"/>
            <a:chExt cx="412587" cy="385253"/>
          </a:xfrm>
        </p:grpSpPr>
        <p:sp>
          <p:nvSpPr>
            <p:cNvPr id="64" name="Rectangle 63">
              <a:extLst>
                <a:ext uri="{FF2B5EF4-FFF2-40B4-BE49-F238E27FC236}">
                  <a16:creationId xmlns:a16="http://schemas.microsoft.com/office/drawing/2014/main" id="{88BB332F-905E-56DC-5A40-38928C4CD0F9}"/>
                </a:ext>
              </a:extLst>
            </p:cNvPr>
            <p:cNvSpPr/>
            <p:nvPr userDrawn="1"/>
          </p:nvSpPr>
          <p:spPr bwMode="white">
            <a:xfrm>
              <a:off x="9504428" y="2003652"/>
              <a:ext cx="270000" cy="268563"/>
            </a:xfrm>
            <a:prstGeom prst="rect">
              <a:avLst/>
            </a:prstGeom>
            <a:noFill/>
            <a:ln w="28575" cap="flat" cmpd="sng" algn="ctr">
              <a:solidFill>
                <a:schemeClr val="accent6">
                  <a:lumMod val="10000"/>
                </a:schemeClr>
              </a:solidFill>
              <a:prstDash val="solid"/>
            </a:ln>
            <a:effectLst/>
          </p:spPr>
          <p:txBody>
            <a:bodyPr rtlCol="0" anchor="ctr"/>
            <a:lstStyle/>
            <a:p>
              <a:pPr marL="0" marR="0" lvl="0" indent="0" defTabSz="914400" eaLnBrk="1" fontAlgn="auto" latinLnBrk="0" hangingPunct="1">
                <a:lnSpc>
                  <a:spcPct val="100000"/>
                </a:lnSpc>
                <a:spcBef>
                  <a:spcPts val="0"/>
                </a:spcBef>
                <a:spcAft>
                  <a:spcPts val="0"/>
                </a:spcAft>
                <a:buNone/>
              </a:pPr>
              <a:endParaRPr lang="en-GB" sz="1800" b="0" i="0" u="none" strike="noStrike" kern="0" cap="none" spc="0" baseline="0" dirty="0">
                <a:ln>
                  <a:noFill/>
                </a:ln>
                <a:solidFill>
                  <a:schemeClr val="accent6">
                    <a:lumMod val="10000"/>
                  </a:schemeClr>
                </a:solidFill>
                <a:effectLst/>
                <a:latin typeface="Arial" panose="020B0604020202020204" pitchFamily="34" charset="0"/>
                <a:cs typeface="Arial"/>
              </a:endParaRPr>
            </a:p>
          </p:txBody>
        </p:sp>
        <p:pic>
          <p:nvPicPr>
            <p:cNvPr id="65" name="Picture 64" descr="A green check mark on a black background&#10;&#10;Description automatically generated">
              <a:extLst>
                <a:ext uri="{FF2B5EF4-FFF2-40B4-BE49-F238E27FC236}">
                  <a16:creationId xmlns:a16="http://schemas.microsoft.com/office/drawing/2014/main" id="{C6C8AD48-CCB9-FD12-7C8A-41D98500FFB1}"/>
                </a:ext>
              </a:extLst>
            </p:cNvPr>
            <p:cNvPicPr>
              <a:picLocks noChangeAspect="1"/>
            </p:cNvPicPr>
            <p:nvPr userDrawn="1"/>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9528400" y="1886962"/>
              <a:ext cx="388615" cy="360077"/>
            </a:xfrm>
            <a:prstGeom prst="rect">
              <a:avLst/>
            </a:prstGeom>
          </p:spPr>
        </p:pic>
      </p:grpSp>
      <p:sp>
        <p:nvSpPr>
          <p:cNvPr id="2" name="Google Shape;27;p7">
            <a:extLst>
              <a:ext uri="{FF2B5EF4-FFF2-40B4-BE49-F238E27FC236}">
                <a16:creationId xmlns:a16="http://schemas.microsoft.com/office/drawing/2014/main" id="{FC5325BE-A09B-9958-26E2-8D5B3594829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558899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Title Only Plain">
    <p:spTree>
      <p:nvGrpSpPr>
        <p:cNvPr id="1" name=""/>
        <p:cNvGrpSpPr/>
        <p:nvPr/>
      </p:nvGrpSpPr>
      <p:grpSpPr>
        <a:xfrm>
          <a:off x="0" y="0"/>
          <a:ext cx="0" cy="0"/>
          <a:chOff x="0" y="0"/>
          <a:chExt cx="0" cy="0"/>
        </a:xfrm>
      </p:grpSpPr>
      <p:sp>
        <p:nvSpPr>
          <p:cNvPr id="6" name="Title 11">
            <a:extLst>
              <a:ext uri="{FF2B5EF4-FFF2-40B4-BE49-F238E27FC236}">
                <a16:creationId xmlns:a16="http://schemas.microsoft.com/office/drawing/2014/main" id="{C6AFD4CA-7C4D-43C3-B7B4-F935D317F5F8}"/>
              </a:ext>
            </a:extLst>
          </p:cNvPr>
          <p:cNvSpPr>
            <a:spLocks noGrp="1"/>
          </p:cNvSpPr>
          <p:nvPr>
            <p:ph type="title"/>
          </p:nvPr>
        </p:nvSpPr>
        <p:spPr>
          <a:xfrm>
            <a:off x="518318" y="512764"/>
            <a:ext cx="11157743"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7" name="Text Placeholder 18">
            <a:extLst>
              <a:ext uri="{FF2B5EF4-FFF2-40B4-BE49-F238E27FC236}">
                <a16:creationId xmlns:a16="http://schemas.microsoft.com/office/drawing/2014/main" id="{39BD51BC-4DE4-4A9F-BEC8-9F21A8020127}"/>
              </a:ext>
            </a:extLst>
          </p:cNvPr>
          <p:cNvSpPr>
            <a:spLocks noGrp="1"/>
          </p:cNvSpPr>
          <p:nvPr>
            <p:ph type="body" sz="quarter" idx="15"/>
          </p:nvPr>
        </p:nvSpPr>
        <p:spPr>
          <a:xfrm>
            <a:off x="515939" y="1038225"/>
            <a:ext cx="11160124" cy="372647"/>
          </a:xfrm>
        </p:spPr>
        <p:txBody>
          <a:bodyPr anchor="ctr"/>
          <a:lstStyle>
            <a:lvl1pPr>
              <a:defRPr>
                <a:solidFill>
                  <a:schemeClr val="bg2"/>
                </a:solidFill>
              </a:defRPr>
            </a:lvl1pPr>
          </a:lstStyle>
          <a:p>
            <a:pPr lvl="0"/>
            <a:r>
              <a:rPr lang="en-US"/>
              <a:t>Click to edit Master text styles</a:t>
            </a:r>
          </a:p>
        </p:txBody>
      </p:sp>
      <p:sp>
        <p:nvSpPr>
          <p:cNvPr id="3" name="Google Shape;27;p7">
            <a:extLst>
              <a:ext uri="{FF2B5EF4-FFF2-40B4-BE49-F238E27FC236}">
                <a16:creationId xmlns:a16="http://schemas.microsoft.com/office/drawing/2014/main" id="{ACCC068D-0161-5A3C-EF03-B7A3D14B51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1099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 Content and Desktop">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sp>
        <p:nvSpPr>
          <p:cNvPr id="13" name="Text Placeholder 7">
            <a:extLst>
              <a:ext uri="{FF2B5EF4-FFF2-40B4-BE49-F238E27FC236}">
                <a16:creationId xmlns:a16="http://schemas.microsoft.com/office/drawing/2014/main" id="{9C98684A-AE75-4EEA-AA98-8A8C76C26D4C}"/>
              </a:ext>
            </a:extLst>
          </p:cNvPr>
          <p:cNvSpPr>
            <a:spLocks noGrp="1"/>
          </p:cNvSpPr>
          <p:nvPr>
            <p:ph type="body" sz="quarter" idx="14"/>
          </p:nvPr>
        </p:nvSpPr>
        <p:spPr>
          <a:xfrm>
            <a:off x="515938" y="1989138"/>
            <a:ext cx="4941097" cy="4012167"/>
          </a:xfrm>
        </p:spPr>
        <p:txBody>
          <a:bodyPr/>
          <a:lstStyle>
            <a:lvl1pPr>
              <a:defRPr/>
            </a:lvl1pPr>
          </a:lstStyle>
          <a:p>
            <a:pPr marR="0" lvl="0" fontAlgn="auto">
              <a:buClrTx/>
              <a:buSzTx/>
              <a:tabLst/>
            </a:pPr>
            <a:endParaRPr lang="en-GB"/>
          </a:p>
          <a:p>
            <a:pPr marR="0" lvl="0" fontAlgn="auto">
              <a:buClrTx/>
              <a:buSzTx/>
              <a:tabLst/>
            </a:pPr>
            <a:endParaRPr lang="en-GB"/>
          </a:p>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pic>
        <p:nvPicPr>
          <p:cNvPr id="14" name="Picture 13" descr="A picture containing text, monitor, electronics, display&#10;&#10;Description automatically generated">
            <a:extLst>
              <a:ext uri="{FF2B5EF4-FFF2-40B4-BE49-F238E27FC236}">
                <a16:creationId xmlns:a16="http://schemas.microsoft.com/office/drawing/2014/main" id="{45598933-BCCD-4303-B38E-ED30CBFE4BB9}"/>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6644612" y="1902489"/>
            <a:ext cx="5110508" cy="4255808"/>
          </a:xfrm>
          <a:prstGeom prst="rect">
            <a:avLst/>
          </a:prstGeom>
        </p:spPr>
      </p:pic>
      <p:sp>
        <p:nvSpPr>
          <p:cNvPr id="7" name="Content Placeholder 6">
            <a:extLst>
              <a:ext uri="{FF2B5EF4-FFF2-40B4-BE49-F238E27FC236}">
                <a16:creationId xmlns:a16="http://schemas.microsoft.com/office/drawing/2014/main" id="{AA8B061C-A7F4-56F1-1D09-80ACD1B983A5}"/>
              </a:ext>
            </a:extLst>
          </p:cNvPr>
          <p:cNvSpPr>
            <a:spLocks noGrp="1"/>
          </p:cNvSpPr>
          <p:nvPr>
            <p:ph sz="quarter" idx="16"/>
          </p:nvPr>
        </p:nvSpPr>
        <p:spPr>
          <a:xfrm>
            <a:off x="6915705" y="2175030"/>
            <a:ext cx="4572000" cy="2610034"/>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7B75C38-9300-4254-2607-970A57CD5D3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1732556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1_Desktop and 1 Content">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194D202-28B5-4F6E-BF7E-33432F63C868}"/>
              </a:ext>
            </a:extLst>
          </p:cNvPr>
          <p:cNvGraphicFramePr>
            <a:graphicFrameLocks noChangeAspect="1"/>
          </p:cNvGraphicFramePr>
          <p:nvPr userDrawn="1">
            <p:custDataLst>
              <p:tags r:id="rId1"/>
            </p:custDataLst>
            <p:extLst>
              <p:ext uri="{D42A27DB-BD31-4B8C-83A1-F6EECF244321}">
                <p14:modId xmlns:p14="http://schemas.microsoft.com/office/powerpoint/2010/main" val="225564529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5" imgH="424" progId="TCLayout.ActiveDocument.1">
                  <p:embed/>
                </p:oleObj>
              </mc:Choice>
              <mc:Fallback>
                <p:oleObj name="think-cell Slide" r:id="rId3" imgW="425" imgH="424" progId="TCLayout.ActiveDocument.1">
                  <p:embed/>
                  <p:pic>
                    <p:nvPicPr>
                      <p:cNvPr id="3" name="Object 2" hidden="1">
                        <a:extLst>
                          <a:ext uri="{FF2B5EF4-FFF2-40B4-BE49-F238E27FC236}">
                            <a16:creationId xmlns:a16="http://schemas.microsoft.com/office/drawing/2014/main" id="{D194D202-28B5-4F6E-BF7E-33432F63C86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7" name="Rectangle 16">
            <a:extLst>
              <a:ext uri="{FF2B5EF4-FFF2-40B4-BE49-F238E27FC236}">
                <a16:creationId xmlns:a16="http://schemas.microsoft.com/office/drawing/2014/main" id="{C3D8856B-EEB8-4CF1-A82C-4E0C208E01BF}"/>
              </a:ext>
            </a:extLst>
          </p:cNvPr>
          <p:cNvSpPr/>
          <p:nvPr userDrawn="1"/>
        </p:nvSpPr>
        <p:spPr>
          <a:xfrm>
            <a:off x="9245600" y="-1"/>
            <a:ext cx="2946400" cy="6858001"/>
          </a:xfrm>
          <a:prstGeom prst="rect">
            <a:avLst/>
          </a:prstGeom>
          <a:solidFill>
            <a:srgbClr val="78256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white"/>
              </a:solidFill>
              <a:effectLst/>
              <a:uLnTx/>
              <a:uFillTx/>
              <a:latin typeface="Arial"/>
              <a:ea typeface="+mn-ea"/>
              <a:cs typeface="+mn-cs"/>
            </a:endParaRPr>
          </a:p>
        </p:txBody>
      </p:sp>
      <p:sp>
        <p:nvSpPr>
          <p:cNvPr id="26" name="Text Placeholder 3">
            <a:extLst>
              <a:ext uri="{FF2B5EF4-FFF2-40B4-BE49-F238E27FC236}">
                <a16:creationId xmlns:a16="http://schemas.microsoft.com/office/drawing/2014/main" id="{AB8973B9-079B-4B57-B085-5BDB642BC4E8}"/>
              </a:ext>
            </a:extLst>
          </p:cNvPr>
          <p:cNvSpPr>
            <a:spLocks noGrp="1"/>
          </p:cNvSpPr>
          <p:nvPr>
            <p:ph type="body" sz="quarter" idx="25"/>
          </p:nvPr>
        </p:nvSpPr>
        <p:spPr>
          <a:xfrm>
            <a:off x="5869835" y="1665288"/>
            <a:ext cx="5806228" cy="4371528"/>
          </a:xfrm>
          <a:prstGeom prst="roundRect">
            <a:avLst>
              <a:gd name="adj" fmla="val 4754"/>
            </a:avLst>
          </a:prstGeom>
          <a:solidFill>
            <a:schemeClr val="bg1"/>
          </a:solidFill>
          <a:effectLst>
            <a:outerShdw blurRad="114300" dir="2700000" algn="tl" rotWithShape="0">
              <a:prstClr val="black">
                <a:alpha val="19000"/>
              </a:prstClr>
            </a:outerShdw>
          </a:effectLst>
        </p:spPr>
        <p:txBody>
          <a:bodyPr vert="horz" lIns="216000" tIns="936000" rIns="180000" bIns="0" rtlCol="0" anchor="t">
            <a:normAutofit/>
          </a:bodyPr>
          <a:lstStyle>
            <a:lvl1pPr>
              <a:defRPr lang="en-US" smtClean="0">
                <a:solidFill>
                  <a:schemeClr val="accent6">
                    <a:lumMod val="10000"/>
                  </a:schemeClr>
                </a:solidFill>
              </a:defRPr>
            </a:lvl1pPr>
            <a:lvl2pPr>
              <a:defRPr lang="en-US" smtClean="0"/>
            </a:lvl2pPr>
            <a:lvl3pPr>
              <a:defRPr lang="en-US" smtClean="0"/>
            </a:lvl3pPr>
            <a:lvl4pPr>
              <a:defRPr lang="en-US" smtClean="0"/>
            </a:lvl4pPr>
            <a:lvl5pPr>
              <a:defRPr lang="en-GB"/>
            </a:lvl5pPr>
          </a:lstStyle>
          <a:p>
            <a:pPr marR="0" lvl="0" fontAlgn="auto">
              <a:buClrTx/>
              <a:buSzTx/>
              <a:tabLst/>
            </a:pPr>
            <a:endParaRPr lang="en-GB"/>
          </a:p>
          <a:p>
            <a:pPr marR="0" lvl="0" fontAlgn="auto">
              <a:buClrTx/>
              <a:buSzTx/>
              <a:tabLst/>
            </a:pPr>
            <a:r>
              <a:rPr lang="en-GB" b="0"/>
              <a:t>Click on the Computer image opposite to play the Video.</a:t>
            </a:r>
            <a:br>
              <a:rPr lang="en-GB" b="0"/>
            </a:br>
            <a:br>
              <a:rPr lang="en-GB" b="0"/>
            </a:br>
            <a:r>
              <a:rPr lang="en-GB" b="0"/>
              <a:t>Once you have finished viewing the video click outside the computer image to move to the next slide</a:t>
            </a:r>
          </a:p>
        </p:txBody>
      </p:sp>
      <p:sp>
        <p:nvSpPr>
          <p:cNvPr id="24" name="Title 11">
            <a:extLst>
              <a:ext uri="{FF2B5EF4-FFF2-40B4-BE49-F238E27FC236}">
                <a16:creationId xmlns:a16="http://schemas.microsoft.com/office/drawing/2014/main" id="{A5D6BE08-2F8C-4270-9365-E2F73376C48E}"/>
              </a:ext>
            </a:extLst>
          </p:cNvPr>
          <p:cNvSpPr>
            <a:spLocks noGrp="1"/>
          </p:cNvSpPr>
          <p:nvPr>
            <p:ph type="title"/>
          </p:nvPr>
        </p:nvSpPr>
        <p:spPr>
          <a:xfrm>
            <a:off x="518318" y="512764"/>
            <a:ext cx="8349911" cy="550767"/>
          </a:xfrm>
        </p:spPr>
        <p:txBody>
          <a:bodyPr vert="horz"/>
          <a:lstStyle>
            <a:lvl1pPr>
              <a:defRPr>
                <a:solidFill>
                  <a:schemeClr val="accent6">
                    <a:lumMod val="10000"/>
                  </a:schemeClr>
                </a:solidFill>
              </a:defRPr>
            </a:lvl1pPr>
          </a:lstStyle>
          <a:p>
            <a:r>
              <a:rPr lang="en-US"/>
              <a:t>Click to edit Master title style</a:t>
            </a:r>
            <a:endParaRPr lang="en-GB"/>
          </a:p>
        </p:txBody>
      </p:sp>
      <p:sp>
        <p:nvSpPr>
          <p:cNvPr id="25" name="Text Placeholder 18">
            <a:extLst>
              <a:ext uri="{FF2B5EF4-FFF2-40B4-BE49-F238E27FC236}">
                <a16:creationId xmlns:a16="http://schemas.microsoft.com/office/drawing/2014/main" id="{4DE866D0-BE0A-451D-985B-B2D9836B1E93}"/>
              </a:ext>
            </a:extLst>
          </p:cNvPr>
          <p:cNvSpPr>
            <a:spLocks noGrp="1"/>
          </p:cNvSpPr>
          <p:nvPr>
            <p:ph type="body" sz="quarter" idx="15"/>
          </p:nvPr>
        </p:nvSpPr>
        <p:spPr>
          <a:xfrm>
            <a:off x="515939" y="1038225"/>
            <a:ext cx="8351693" cy="372647"/>
          </a:xfrm>
        </p:spPr>
        <p:txBody>
          <a:bodyPr anchor="ctr"/>
          <a:lstStyle>
            <a:lvl1pPr>
              <a:defRPr>
                <a:solidFill>
                  <a:schemeClr val="bg2"/>
                </a:solidFill>
              </a:defRPr>
            </a:lvl1pPr>
          </a:lstStyle>
          <a:p>
            <a:pPr lvl="0"/>
            <a:r>
              <a:rPr lang="en-US"/>
              <a:t>Click to edit Master text styles</a:t>
            </a:r>
          </a:p>
        </p:txBody>
      </p:sp>
      <p:pic>
        <p:nvPicPr>
          <p:cNvPr id="11" name="Picture 10" descr="A picture containing text, monitor, electronics, display&#10;&#10;Description automatically generated">
            <a:extLst>
              <a:ext uri="{FF2B5EF4-FFF2-40B4-BE49-F238E27FC236}">
                <a16:creationId xmlns:a16="http://schemas.microsoft.com/office/drawing/2014/main" id="{12810558-E9C6-40EA-A9E8-5A7C6C9D2BC2}"/>
              </a:ext>
            </a:extLst>
          </p:cNvPr>
          <p:cNvPicPr>
            <a:picLocks noChangeAspect="1"/>
          </p:cNvPicPr>
          <p:nvPr userDrawn="1"/>
        </p:nvPicPr>
        <p:blipFill>
          <a:blip r:embed="rId5" cstate="hqprint">
            <a:extLst>
              <a:ext uri="{28A0092B-C50C-407E-A947-70E740481C1C}">
                <a14:useLocalDpi xmlns:a14="http://schemas.microsoft.com/office/drawing/2010/main"/>
              </a:ext>
            </a:extLst>
          </a:blip>
          <a:stretch>
            <a:fillRect/>
          </a:stretch>
        </p:blipFill>
        <p:spPr>
          <a:xfrm>
            <a:off x="430624" y="1902489"/>
            <a:ext cx="5110508" cy="4255808"/>
          </a:xfrm>
          <a:prstGeom prst="rect">
            <a:avLst/>
          </a:prstGeom>
        </p:spPr>
      </p:pic>
      <p:sp>
        <p:nvSpPr>
          <p:cNvPr id="7" name="Content Placeholder 6">
            <a:extLst>
              <a:ext uri="{FF2B5EF4-FFF2-40B4-BE49-F238E27FC236}">
                <a16:creationId xmlns:a16="http://schemas.microsoft.com/office/drawing/2014/main" id="{EF0EE73A-12AB-A408-32B3-0BB8BC2D93D7}"/>
              </a:ext>
            </a:extLst>
          </p:cNvPr>
          <p:cNvSpPr>
            <a:spLocks noGrp="1"/>
          </p:cNvSpPr>
          <p:nvPr>
            <p:ph sz="quarter" idx="26"/>
          </p:nvPr>
        </p:nvSpPr>
        <p:spPr>
          <a:xfrm>
            <a:off x="728663" y="2192338"/>
            <a:ext cx="4535487" cy="2574925"/>
          </a:xfrm>
          <a:solidFill>
            <a:schemeClr val="bg1"/>
          </a:solidFill>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Google Shape;27;p7">
            <a:extLst>
              <a:ext uri="{FF2B5EF4-FFF2-40B4-BE49-F238E27FC236}">
                <a16:creationId xmlns:a16="http://schemas.microsoft.com/office/drawing/2014/main" id="{21E10B74-3790-845E-8C3C-3CCC2F247CB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4088180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9" name="Group 14">
            <a:extLst>
              <a:ext uri="{FF2B5EF4-FFF2-40B4-BE49-F238E27FC236}">
                <a16:creationId xmlns:a16="http://schemas.microsoft.com/office/drawing/2014/main" id="{E3C7A4D2-B355-7165-422A-C43762D8D603}"/>
              </a:ext>
            </a:extLst>
          </p:cNvPr>
          <p:cNvGrpSpPr/>
          <p:nvPr userDrawn="1"/>
        </p:nvGrpSpPr>
        <p:grpSpPr>
          <a:xfrm>
            <a:off x="3521869" y="1332456"/>
            <a:ext cx="5148262" cy="4600573"/>
            <a:chOff x="2369813" y="1636814"/>
            <a:chExt cx="5148262" cy="4600573"/>
          </a:xfrm>
          <a:solidFill>
            <a:schemeClr val="accent6"/>
          </a:solidFill>
          <a:effectLst>
            <a:outerShdw blurRad="50800" dist="38100" dir="2700000" algn="tl" rotWithShape="0">
              <a:prstClr val="black">
                <a:alpha val="40000"/>
              </a:prstClr>
            </a:outerShdw>
          </a:effectLst>
        </p:grpSpPr>
        <p:sp>
          <p:nvSpPr>
            <p:cNvPr id="10" name="AutoShape 4">
              <a:extLst>
                <a:ext uri="{FF2B5EF4-FFF2-40B4-BE49-F238E27FC236}">
                  <a16:creationId xmlns:a16="http://schemas.microsoft.com/office/drawing/2014/main" id="{20B3FF14-64C5-CC75-9B17-55FF7A4D9E80}"/>
                </a:ext>
              </a:extLst>
            </p:cNvPr>
            <p:cNvSpPr>
              <a:spLocks noChangeArrowheads="1"/>
            </p:cNvSpPr>
            <p:nvPr/>
          </p:nvSpPr>
          <p:spPr bwMode="gray">
            <a:xfrm>
              <a:off x="3982845" y="3234441"/>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1" name="AutoShape 5">
              <a:extLst>
                <a:ext uri="{FF2B5EF4-FFF2-40B4-BE49-F238E27FC236}">
                  <a16:creationId xmlns:a16="http://schemas.microsoft.com/office/drawing/2014/main" id="{F8B515DD-894F-247B-64D0-A6E700107461}"/>
                </a:ext>
              </a:extLst>
            </p:cNvPr>
            <p:cNvSpPr>
              <a:spLocks noChangeArrowheads="1"/>
            </p:cNvSpPr>
            <p:nvPr/>
          </p:nvSpPr>
          <p:spPr bwMode="gray">
            <a:xfrm>
              <a:off x="5595878"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2" name="AutoShape 6">
              <a:extLst>
                <a:ext uri="{FF2B5EF4-FFF2-40B4-BE49-F238E27FC236}">
                  <a16:creationId xmlns:a16="http://schemas.microsoft.com/office/drawing/2014/main" id="{493BABDD-A4D3-228E-CAA4-A875FF8F2BB5}"/>
                </a:ext>
              </a:extLst>
            </p:cNvPr>
            <p:cNvSpPr>
              <a:spLocks noChangeArrowheads="1"/>
            </p:cNvSpPr>
            <p:nvPr/>
          </p:nvSpPr>
          <p:spPr bwMode="gray">
            <a:xfrm>
              <a:off x="3982845" y="163681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3" name="AutoShape 7">
              <a:extLst>
                <a:ext uri="{FF2B5EF4-FFF2-40B4-BE49-F238E27FC236}">
                  <a16:creationId xmlns:a16="http://schemas.microsoft.com/office/drawing/2014/main" id="{DB675792-9BB6-3E3E-BE13-A67BE6DCA4F0}"/>
                </a:ext>
              </a:extLst>
            </p:cNvPr>
            <p:cNvSpPr>
              <a:spLocks noChangeArrowheads="1"/>
            </p:cNvSpPr>
            <p:nvPr/>
          </p:nvSpPr>
          <p:spPr bwMode="gray">
            <a:xfrm>
              <a:off x="3982845" y="483206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4" name="AutoShape 8">
              <a:extLst>
                <a:ext uri="{FF2B5EF4-FFF2-40B4-BE49-F238E27FC236}">
                  <a16:creationId xmlns:a16="http://schemas.microsoft.com/office/drawing/2014/main" id="{68AA79FE-E077-4AE9-2AB8-37636F7AE7F7}"/>
                </a:ext>
              </a:extLst>
            </p:cNvPr>
            <p:cNvSpPr>
              <a:spLocks noChangeArrowheads="1"/>
            </p:cNvSpPr>
            <p:nvPr/>
          </p:nvSpPr>
          <p:spPr bwMode="gray">
            <a:xfrm>
              <a:off x="5595878"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5" name="AutoShape 9">
              <a:extLst>
                <a:ext uri="{FF2B5EF4-FFF2-40B4-BE49-F238E27FC236}">
                  <a16:creationId xmlns:a16="http://schemas.microsoft.com/office/drawing/2014/main" id="{822DF545-4950-7645-9C31-9A3738D499E3}"/>
                </a:ext>
              </a:extLst>
            </p:cNvPr>
            <p:cNvSpPr>
              <a:spLocks noChangeArrowheads="1"/>
            </p:cNvSpPr>
            <p:nvPr/>
          </p:nvSpPr>
          <p:spPr bwMode="gray">
            <a:xfrm>
              <a:off x="2369813" y="2435627"/>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sp>
          <p:nvSpPr>
            <p:cNvPr id="16" name="AutoShape 10">
              <a:extLst>
                <a:ext uri="{FF2B5EF4-FFF2-40B4-BE49-F238E27FC236}">
                  <a16:creationId xmlns:a16="http://schemas.microsoft.com/office/drawing/2014/main" id="{73D53E43-FF12-118C-D982-5ADA1962FD3F}"/>
                </a:ext>
              </a:extLst>
            </p:cNvPr>
            <p:cNvSpPr>
              <a:spLocks noChangeArrowheads="1"/>
            </p:cNvSpPr>
            <p:nvPr/>
          </p:nvSpPr>
          <p:spPr bwMode="gray">
            <a:xfrm>
              <a:off x="2369813" y="4033254"/>
              <a:ext cx="1922197" cy="1405320"/>
            </a:xfrm>
            <a:prstGeom prst="hexagon">
              <a:avLst>
                <a:gd name="adj" fmla="val 37597"/>
                <a:gd name="vf" fmla="val 115470"/>
              </a:avLst>
            </a:prstGeom>
            <a:grpFill/>
            <a:ln w="9525">
              <a:noFill/>
              <a:miter lim="800000"/>
              <a:headEnd/>
              <a:tailEnd/>
            </a:ln>
            <a:effectLst/>
          </p:spPr>
          <p:txBody>
            <a:bodyPr wrap="square" lIns="90000" tIns="46038" rIns="90000" bIns="46038" anchor="ctr"/>
            <a:lstStyle/>
            <a:p>
              <a:pPr algn="ctr" eaLnBrk="0" hangingPunct="0">
                <a:lnSpc>
                  <a:spcPct val="90000"/>
                </a:lnSpc>
                <a:tabLst>
                  <a:tab pos="6464300" algn="r"/>
                </a:tabLst>
              </a:pPr>
              <a:r>
                <a:rPr lang="en-GB" sz="1400" dirty="0">
                  <a:solidFill>
                    <a:schemeClr val="accent6">
                      <a:lumMod val="10000"/>
                    </a:schemeClr>
                  </a:solidFill>
                  <a:latin typeface="Calibri" pitchFamily="34" charset="0"/>
                  <a:cs typeface="Calibri" pitchFamily="34" charset="0"/>
                </a:rPr>
                <a:t>Text</a:t>
              </a:r>
            </a:p>
          </p:txBody>
        </p:sp>
      </p:grpSp>
      <p:sp>
        <p:nvSpPr>
          <p:cNvPr id="2" name="Google Shape;27;p7">
            <a:extLst>
              <a:ext uri="{FF2B5EF4-FFF2-40B4-BE49-F238E27FC236}">
                <a16:creationId xmlns:a16="http://schemas.microsoft.com/office/drawing/2014/main" id="{6BEEEAAC-9BA4-C1B0-67CF-13E8D8C31F2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A7B3A292-7E4C-B256-B26D-E2B442870B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E947934C-561F-D034-0BAE-BFDADED55900}"/>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41412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blank" preserve="1">
  <p:cSld name="2_Blank">
    <p:spTree>
      <p:nvGrpSpPr>
        <p:cNvPr id="1" name=""/>
        <p:cNvGrpSpPr/>
        <p:nvPr/>
      </p:nvGrpSpPr>
      <p:grpSpPr>
        <a:xfrm>
          <a:off x="0" y="0"/>
          <a:ext cx="0" cy="0"/>
          <a:chOff x="0" y="0"/>
          <a:chExt cx="0" cy="0"/>
        </a:xfrm>
      </p:grpSpPr>
      <p:grpSp>
        <p:nvGrpSpPr>
          <p:cNvPr id="37" name="Gruppieren 37">
            <a:extLst>
              <a:ext uri="{FF2B5EF4-FFF2-40B4-BE49-F238E27FC236}">
                <a16:creationId xmlns:a16="http://schemas.microsoft.com/office/drawing/2014/main" id="{9A415488-6217-1A2E-7CF1-E1E6C8D06FAC}"/>
              </a:ext>
            </a:extLst>
          </p:cNvPr>
          <p:cNvGrpSpPr/>
          <p:nvPr userDrawn="1"/>
        </p:nvGrpSpPr>
        <p:grpSpPr bwMode="gray">
          <a:xfrm>
            <a:off x="0" y="1989138"/>
            <a:ext cx="12192000" cy="4883375"/>
            <a:chOff x="0" y="2927621"/>
            <a:chExt cx="9144000" cy="3944893"/>
          </a:xfrm>
          <a:solidFill>
            <a:schemeClr val="bg1">
              <a:lumMod val="65000"/>
            </a:schemeClr>
          </a:solidFill>
          <a:effectLst>
            <a:outerShdw blurRad="254000" dist="254000" dir="2700000" sx="102000" sy="102000" algn="tl" rotWithShape="0">
              <a:prstClr val="black">
                <a:alpha val="35000"/>
              </a:prstClr>
            </a:outerShdw>
          </a:effectLst>
        </p:grpSpPr>
        <p:sp>
          <p:nvSpPr>
            <p:cNvPr id="38" name="Freihandform 68">
              <a:extLst>
                <a:ext uri="{FF2B5EF4-FFF2-40B4-BE49-F238E27FC236}">
                  <a16:creationId xmlns:a16="http://schemas.microsoft.com/office/drawing/2014/main" id="{64C863C5-B0D7-3CAA-D9A9-8DB7FC64D519}"/>
                </a:ext>
              </a:extLst>
            </p:cNvPr>
            <p:cNvSpPr/>
            <p:nvPr/>
          </p:nvSpPr>
          <p:spPr bwMode="gray">
            <a:xfrm>
              <a:off x="1" y="3057652"/>
              <a:ext cx="9143999" cy="3800349"/>
            </a:xfrm>
            <a:custGeom>
              <a:avLst/>
              <a:gdLst/>
              <a:ahLst/>
              <a:cxnLst/>
              <a:rect l="l" t="t" r="r" b="b"/>
              <a:pathLst>
                <a:path w="9144001" h="3800349">
                  <a:moveTo>
                    <a:pt x="9144001" y="0"/>
                  </a:moveTo>
                  <a:lnTo>
                    <a:pt x="9144001" y="151719"/>
                  </a:lnTo>
                  <a:lnTo>
                    <a:pt x="1540790" y="3800349"/>
                  </a:lnTo>
                  <a:lnTo>
                    <a:pt x="0" y="3800349"/>
                  </a:lnTo>
                  <a:lnTo>
                    <a:pt x="0" y="2874142"/>
                  </a:lnTo>
                  <a:close/>
                </a:path>
              </a:pathLst>
            </a:custGeom>
            <a:grpFill/>
            <a:ln w="12700">
              <a:noFill/>
              <a:round/>
              <a:headEnd/>
              <a:tailEnd/>
            </a:ln>
            <a:effectLst/>
            <a:scene3d>
              <a:camera prst="orthographicFront"/>
              <a:lightRig rig="threePt" dir="t">
                <a:rot lat="0" lon="0" rev="0"/>
              </a:lightRig>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sp>
          <p:nvSpPr>
            <p:cNvPr id="39" name="Freihandform 69">
              <a:extLst>
                <a:ext uri="{FF2B5EF4-FFF2-40B4-BE49-F238E27FC236}">
                  <a16:creationId xmlns:a16="http://schemas.microsoft.com/office/drawing/2014/main" id="{A56AAAE8-EFC7-4896-D95A-DCFF7CEE5320}"/>
                </a:ext>
              </a:extLst>
            </p:cNvPr>
            <p:cNvSpPr/>
            <p:nvPr/>
          </p:nvSpPr>
          <p:spPr bwMode="gray">
            <a:xfrm>
              <a:off x="0" y="2927621"/>
              <a:ext cx="9144000" cy="3944893"/>
            </a:xfrm>
            <a:custGeom>
              <a:avLst/>
              <a:gdLst/>
              <a:ahLst/>
              <a:cxnLst/>
              <a:rect l="l" t="t" r="r" b="b"/>
              <a:pathLst>
                <a:path w="9144000" h="3944893">
                  <a:moveTo>
                    <a:pt x="9144000" y="0"/>
                  </a:moveTo>
                  <a:lnTo>
                    <a:pt x="9144000" y="247935"/>
                  </a:lnTo>
                  <a:lnTo>
                    <a:pt x="1064423" y="3944893"/>
                  </a:lnTo>
                  <a:lnTo>
                    <a:pt x="0" y="3944893"/>
                  </a:lnTo>
                  <a:lnTo>
                    <a:pt x="0" y="2813685"/>
                  </a:lnTo>
                  <a:close/>
                </a:path>
              </a:pathLst>
            </a:custGeom>
            <a:grpFill/>
            <a:ln w="12700">
              <a:noFill/>
              <a:round/>
              <a:headEnd/>
              <a:tailEnd/>
            </a:ln>
            <a:effectLst/>
            <a:scene3d>
              <a:camera prst="orthographicFront"/>
              <a:lightRig rig="threePt" dir="t"/>
            </a:scene3d>
            <a:sp3d extrusionH="120650">
              <a:extrusionClr>
                <a:schemeClr val="accent1">
                  <a:lumMod val="60000"/>
                  <a:lumOff val="40000"/>
                </a:schemeClr>
              </a:extrusionClr>
            </a:sp3d>
          </p:spPr>
          <p:txBody>
            <a:bodyPr rtlCol="0" anchor="ctr"/>
            <a:lstStyle/>
            <a:p>
              <a:pPr algn="ctr"/>
              <a:endParaRPr lang="en-GB" sz="1400" dirty="0">
                <a:latin typeface="Calibri" pitchFamily="34" charset="0"/>
              </a:endParaRPr>
            </a:p>
          </p:txBody>
        </p:sp>
      </p:grpSp>
      <p:grpSp>
        <p:nvGrpSpPr>
          <p:cNvPr id="40" name="Gruppieren 38">
            <a:extLst>
              <a:ext uri="{FF2B5EF4-FFF2-40B4-BE49-F238E27FC236}">
                <a16:creationId xmlns:a16="http://schemas.microsoft.com/office/drawing/2014/main" id="{7D6EC8A5-C1AA-70A4-8491-C31D6D132073}"/>
              </a:ext>
            </a:extLst>
          </p:cNvPr>
          <p:cNvGrpSpPr/>
          <p:nvPr userDrawn="1"/>
        </p:nvGrpSpPr>
        <p:grpSpPr bwMode="gray">
          <a:xfrm>
            <a:off x="569118" y="1474281"/>
            <a:ext cx="2247785" cy="4429720"/>
            <a:chOff x="700361" y="1474281"/>
            <a:chExt cx="2766148" cy="4429720"/>
          </a:xfrm>
        </p:grpSpPr>
        <p:cxnSp>
          <p:nvCxnSpPr>
            <p:cNvPr id="41" name="Gerade Verbindung 63">
              <a:extLst>
                <a:ext uri="{FF2B5EF4-FFF2-40B4-BE49-F238E27FC236}">
                  <a16:creationId xmlns:a16="http://schemas.microsoft.com/office/drawing/2014/main" id="{6860523B-68FD-C52D-85F2-5EE0B3C36E14}"/>
                </a:ext>
              </a:extLst>
            </p:cNvPr>
            <p:cNvCxnSpPr/>
            <p:nvPr/>
          </p:nvCxnSpPr>
          <p:spPr bwMode="gray">
            <a:xfrm flipV="1">
              <a:off x="2639457" y="1555201"/>
              <a:ext cx="0" cy="3024000"/>
            </a:xfrm>
            <a:prstGeom prst="line">
              <a:avLst/>
            </a:prstGeom>
            <a:noFill/>
            <a:ln w="12700">
              <a:solidFill>
                <a:schemeClr val="accent5"/>
              </a:solidFill>
              <a:prstDash val="dash"/>
              <a:round/>
              <a:headEnd/>
              <a:tailEnd/>
            </a:ln>
            <a:effectLst/>
          </p:spPr>
        </p:cxnSp>
        <p:sp>
          <p:nvSpPr>
            <p:cNvPr id="42" name="Rechteck 64">
              <a:extLst>
                <a:ext uri="{FF2B5EF4-FFF2-40B4-BE49-F238E27FC236}">
                  <a16:creationId xmlns:a16="http://schemas.microsoft.com/office/drawing/2014/main" id="{1A3E7A32-BFE3-C2A1-16AD-4849C66DF25C}"/>
                </a:ext>
              </a:extLst>
            </p:cNvPr>
            <p:cNvSpPr/>
            <p:nvPr/>
          </p:nvSpPr>
          <p:spPr bwMode="gray">
            <a:xfrm>
              <a:off x="700361" y="1474281"/>
              <a:ext cx="1949288" cy="2809929"/>
            </a:xfrm>
            <a:prstGeom prst="rect">
              <a:avLst/>
            </a:prstGeom>
            <a:noFill/>
            <a:ln w="12700">
              <a:noFill/>
              <a:miter lim="800000"/>
              <a:headEnd/>
              <a:tailEnd/>
            </a:ln>
            <a:effectLst/>
          </p:spPr>
          <p:txBody>
            <a:bodyPr wrap="square" lIns="72000" tIns="36000" rIns="72000" bIns="36000" anchor="t" anchorCtr="0">
              <a:noAutofit/>
            </a:bodyPr>
            <a:lstStyle/>
            <a:p>
              <a:pPr algn="r">
                <a:lnSpc>
                  <a:spcPct val="90000"/>
                </a:lnSpc>
                <a:spcBef>
                  <a:spcPts val="400"/>
                </a:spcBef>
                <a:spcAft>
                  <a:spcPts val="0"/>
                </a:spcAft>
                <a:buClr>
                  <a:srgbClr val="808080"/>
                </a:buClr>
                <a:defRPr/>
              </a:pPr>
              <a:r>
                <a:rPr lang="en-GB" sz="1400" b="1" dirty="0">
                  <a:solidFill>
                    <a:schemeClr val="tx2"/>
                  </a:solidFill>
                  <a:effectLst/>
                  <a:latin typeface="Calibri" pitchFamily="34" charset="0"/>
                </a:rPr>
                <a:t>Text</a:t>
              </a:r>
            </a:p>
            <a:p>
              <a:pPr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effectLst/>
                <a:latin typeface="Calibri" pitchFamily="34" charset="0"/>
              </a:endParaRPr>
            </a:p>
          </p:txBody>
        </p:sp>
        <p:sp>
          <p:nvSpPr>
            <p:cNvPr id="43" name="Ellipse 67">
              <a:extLst>
                <a:ext uri="{FF2B5EF4-FFF2-40B4-BE49-F238E27FC236}">
                  <a16:creationId xmlns:a16="http://schemas.microsoft.com/office/drawing/2014/main" id="{968B4FA3-F599-90C1-C0C4-25890D1DCC72}"/>
                </a:ext>
              </a:extLst>
            </p:cNvPr>
            <p:cNvSpPr/>
            <p:nvPr/>
          </p:nvSpPr>
          <p:spPr bwMode="gray">
            <a:xfrm>
              <a:off x="1834721" y="4579201"/>
              <a:ext cx="1631788" cy="1324800"/>
            </a:xfrm>
            <a:prstGeom prst="ellipse">
              <a:avLst/>
            </a:prstGeom>
            <a:solidFill>
              <a:srgbClr val="F69C3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648000" h="648000"/>
              <a:bevelB w="648000" h="648000"/>
            </a:sp3d>
          </p:spPr>
          <p:txBody>
            <a:bodyPr vert="horz" lIns="0" tIns="0" rIns="0" bIns="0" anchor="ctr" anchorCtr="0"/>
            <a:lstStyle/>
            <a:p>
              <a:pPr indent="-190500" algn="ctr">
                <a:lnSpc>
                  <a:spcPct val="95000"/>
                </a:lnSpc>
                <a:spcAft>
                  <a:spcPts val="800"/>
                </a:spcAft>
                <a:buClr>
                  <a:srgbClr val="808080"/>
                </a:buClr>
                <a:defRPr/>
              </a:pPr>
              <a:r>
                <a:rPr lang="en-GB" sz="4000" dirty="0">
                  <a:solidFill>
                    <a:srgbClr val="FFFFFF"/>
                  </a:solidFill>
                  <a:latin typeface="Calibri" pitchFamily="34" charset="0"/>
                </a:rPr>
                <a:t>1</a:t>
              </a:r>
            </a:p>
          </p:txBody>
        </p:sp>
      </p:grpSp>
      <p:grpSp>
        <p:nvGrpSpPr>
          <p:cNvPr id="44" name="Gruppieren 39">
            <a:extLst>
              <a:ext uri="{FF2B5EF4-FFF2-40B4-BE49-F238E27FC236}">
                <a16:creationId xmlns:a16="http://schemas.microsoft.com/office/drawing/2014/main" id="{B86C41A2-19A4-1FCA-1DB4-8202F0569952}"/>
              </a:ext>
            </a:extLst>
          </p:cNvPr>
          <p:cNvGrpSpPr/>
          <p:nvPr userDrawn="1"/>
        </p:nvGrpSpPr>
        <p:grpSpPr bwMode="gray">
          <a:xfrm>
            <a:off x="2576890" y="1474280"/>
            <a:ext cx="2117161" cy="3699146"/>
            <a:chOff x="3171146" y="1474280"/>
            <a:chExt cx="2605398" cy="3699146"/>
          </a:xfrm>
        </p:grpSpPr>
        <p:sp>
          <p:nvSpPr>
            <p:cNvPr id="45" name="Ellipse 62">
              <a:extLst>
                <a:ext uri="{FF2B5EF4-FFF2-40B4-BE49-F238E27FC236}">
                  <a16:creationId xmlns:a16="http://schemas.microsoft.com/office/drawing/2014/main" id="{1D9EF24A-D92F-5581-5FFD-AF5ECBBDFAAF}"/>
                </a:ext>
              </a:extLst>
            </p:cNvPr>
            <p:cNvSpPr/>
            <p:nvPr/>
          </p:nvSpPr>
          <p:spPr bwMode="gray">
            <a:xfrm>
              <a:off x="4432719" y="4082626"/>
              <a:ext cx="1343825" cy="1090800"/>
            </a:xfrm>
            <a:prstGeom prst="ellipse">
              <a:avLst/>
            </a:prstGeom>
            <a:solidFill>
              <a:srgbClr val="E94170"/>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3200" dirty="0">
                  <a:solidFill>
                    <a:srgbClr val="FFFFFF"/>
                  </a:solidFill>
                  <a:latin typeface="Calibri" pitchFamily="34" charset="0"/>
                </a:rPr>
                <a:t>2</a:t>
              </a:r>
            </a:p>
          </p:txBody>
        </p:sp>
        <p:cxnSp>
          <p:nvCxnSpPr>
            <p:cNvPr id="46" name="Gerade Verbindung 59">
              <a:extLst>
                <a:ext uri="{FF2B5EF4-FFF2-40B4-BE49-F238E27FC236}">
                  <a16:creationId xmlns:a16="http://schemas.microsoft.com/office/drawing/2014/main" id="{5D6AC989-1D21-1EF9-82F4-E48A2E32054F}"/>
                </a:ext>
              </a:extLst>
            </p:cNvPr>
            <p:cNvCxnSpPr/>
            <p:nvPr/>
          </p:nvCxnSpPr>
          <p:spPr bwMode="gray">
            <a:xfrm flipV="1">
              <a:off x="5105317" y="1555201"/>
              <a:ext cx="0" cy="2527426"/>
            </a:xfrm>
            <a:prstGeom prst="line">
              <a:avLst/>
            </a:prstGeom>
            <a:noFill/>
            <a:ln w="12700">
              <a:solidFill>
                <a:schemeClr val="accent5"/>
              </a:solidFill>
              <a:prstDash val="dash"/>
              <a:round/>
              <a:headEnd/>
              <a:tailEnd/>
            </a:ln>
            <a:effectLst/>
          </p:spPr>
        </p:cxnSp>
        <p:sp>
          <p:nvSpPr>
            <p:cNvPr id="47" name="Rechteck 60">
              <a:extLst>
                <a:ext uri="{FF2B5EF4-FFF2-40B4-BE49-F238E27FC236}">
                  <a16:creationId xmlns:a16="http://schemas.microsoft.com/office/drawing/2014/main" id="{C11DA90F-95C4-05B3-1550-DD99805831CB}"/>
                </a:ext>
              </a:extLst>
            </p:cNvPr>
            <p:cNvSpPr/>
            <p:nvPr/>
          </p:nvSpPr>
          <p:spPr bwMode="gray">
            <a:xfrm>
              <a:off x="3171146" y="1474280"/>
              <a:ext cx="1949288" cy="2348507"/>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48" name="Gruppieren 40">
            <a:extLst>
              <a:ext uri="{FF2B5EF4-FFF2-40B4-BE49-F238E27FC236}">
                <a16:creationId xmlns:a16="http://schemas.microsoft.com/office/drawing/2014/main" id="{6ACD9A5A-6D72-AACB-C8C6-7A9FA3FD0EE3}"/>
              </a:ext>
            </a:extLst>
          </p:cNvPr>
          <p:cNvGrpSpPr/>
          <p:nvPr userDrawn="1"/>
        </p:nvGrpSpPr>
        <p:grpSpPr bwMode="gray">
          <a:xfrm>
            <a:off x="4279730" y="1474281"/>
            <a:ext cx="2010976" cy="3050095"/>
            <a:chOff x="5266674" y="1474281"/>
            <a:chExt cx="2474725" cy="3050095"/>
          </a:xfrm>
        </p:grpSpPr>
        <p:sp>
          <p:nvSpPr>
            <p:cNvPr id="49" name="Ellipse 57">
              <a:extLst>
                <a:ext uri="{FF2B5EF4-FFF2-40B4-BE49-F238E27FC236}">
                  <a16:creationId xmlns:a16="http://schemas.microsoft.com/office/drawing/2014/main" id="{E8EDA56F-9C9C-E465-34B1-8458528F9E0C}"/>
                </a:ext>
              </a:extLst>
            </p:cNvPr>
            <p:cNvSpPr/>
            <p:nvPr/>
          </p:nvSpPr>
          <p:spPr bwMode="gray">
            <a:xfrm>
              <a:off x="6685538" y="3667576"/>
              <a:ext cx="1055861" cy="856800"/>
            </a:xfrm>
            <a:prstGeom prst="ellipse">
              <a:avLst/>
            </a:prstGeom>
            <a:solidFill>
              <a:srgbClr val="9D4D95"/>
            </a:solidFill>
            <a:ln w="12700">
              <a:noFill/>
              <a:miter lim="800000"/>
              <a:headEnd/>
              <a:tailEnd/>
            </a:ln>
            <a:effectLst>
              <a:outerShdw blurRad="127000" dir="18900000" sy="23000" kx="-1200000" algn="bl" rotWithShape="0">
                <a:prstClr val="black">
                  <a:alpha val="35000"/>
                </a:prstClr>
              </a:outerShdw>
            </a:effectLst>
            <a:scene3d>
              <a:camera prst="orthographicFront"/>
              <a:lightRig rig="threePt" dir="t"/>
            </a:scene3d>
            <a:sp3d prstMaterial="matte">
              <a:bevelT w="396000" h="396000"/>
              <a:bevelB w="396000" h="396000"/>
            </a:sp3d>
          </p:spPr>
          <p:txBody>
            <a:bodyPr vert="horz" lIns="0" tIns="0" rIns="0" bIns="0" anchor="ctr" anchorCtr="0"/>
            <a:lstStyle/>
            <a:p>
              <a:pPr indent="-190500" algn="ctr">
                <a:lnSpc>
                  <a:spcPct val="95000"/>
                </a:lnSpc>
                <a:spcAft>
                  <a:spcPts val="800"/>
                </a:spcAft>
                <a:buClr>
                  <a:srgbClr val="808080"/>
                </a:buClr>
                <a:defRPr/>
              </a:pPr>
              <a:r>
                <a:rPr lang="en-GB" sz="2800" dirty="0">
                  <a:solidFill>
                    <a:srgbClr val="FFFFFF"/>
                  </a:solidFill>
                  <a:latin typeface="Calibri" pitchFamily="34" charset="0"/>
                </a:rPr>
                <a:t>3</a:t>
              </a:r>
            </a:p>
          </p:txBody>
        </p:sp>
        <p:cxnSp>
          <p:nvCxnSpPr>
            <p:cNvPr id="50" name="Gerade Verbindung 54">
              <a:extLst>
                <a:ext uri="{FF2B5EF4-FFF2-40B4-BE49-F238E27FC236}">
                  <a16:creationId xmlns:a16="http://schemas.microsoft.com/office/drawing/2014/main" id="{9B3CDA44-F81D-C4DE-033D-61B7DE72ABF2}"/>
                </a:ext>
              </a:extLst>
            </p:cNvPr>
            <p:cNvCxnSpPr/>
            <p:nvPr/>
          </p:nvCxnSpPr>
          <p:spPr bwMode="gray">
            <a:xfrm flipV="1">
              <a:off x="7211224" y="1555201"/>
              <a:ext cx="0" cy="2112378"/>
            </a:xfrm>
            <a:prstGeom prst="line">
              <a:avLst/>
            </a:prstGeom>
            <a:noFill/>
            <a:ln w="12700">
              <a:solidFill>
                <a:schemeClr val="accent5"/>
              </a:solidFill>
              <a:prstDash val="dash"/>
              <a:round/>
              <a:headEnd/>
              <a:tailEnd/>
            </a:ln>
            <a:effectLst/>
          </p:spPr>
        </p:cxnSp>
        <p:sp>
          <p:nvSpPr>
            <p:cNvPr id="51" name="Rechteck 55">
              <a:extLst>
                <a:ext uri="{FF2B5EF4-FFF2-40B4-BE49-F238E27FC236}">
                  <a16:creationId xmlns:a16="http://schemas.microsoft.com/office/drawing/2014/main" id="{229C7E01-95DE-1615-C386-E812D6BD7406}"/>
                </a:ext>
              </a:extLst>
            </p:cNvPr>
            <p:cNvSpPr/>
            <p:nvPr/>
          </p:nvSpPr>
          <p:spPr bwMode="gray">
            <a:xfrm>
              <a:off x="5266674" y="1474281"/>
              <a:ext cx="1949286" cy="1962841"/>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2" name="Gruppieren 41">
            <a:extLst>
              <a:ext uri="{FF2B5EF4-FFF2-40B4-BE49-F238E27FC236}">
                <a16:creationId xmlns:a16="http://schemas.microsoft.com/office/drawing/2014/main" id="{CF86E864-AD07-0302-73B3-31101D00B09F}"/>
              </a:ext>
            </a:extLst>
          </p:cNvPr>
          <p:cNvGrpSpPr/>
          <p:nvPr userDrawn="1"/>
        </p:nvGrpSpPr>
        <p:grpSpPr bwMode="gray">
          <a:xfrm>
            <a:off x="5796385" y="1474281"/>
            <a:ext cx="1933313" cy="2506720"/>
            <a:chOff x="7133081" y="1474281"/>
            <a:chExt cx="2379152" cy="2506720"/>
          </a:xfrm>
        </p:grpSpPr>
        <p:sp>
          <p:nvSpPr>
            <p:cNvPr id="53" name="Ellipse 52">
              <a:extLst>
                <a:ext uri="{FF2B5EF4-FFF2-40B4-BE49-F238E27FC236}">
                  <a16:creationId xmlns:a16="http://schemas.microsoft.com/office/drawing/2014/main" id="{A9930E10-C988-F4FB-C887-E18CABCB809D}"/>
                </a:ext>
              </a:extLst>
            </p:cNvPr>
            <p:cNvSpPr/>
            <p:nvPr/>
          </p:nvSpPr>
          <p:spPr bwMode="gray">
            <a:xfrm>
              <a:off x="8648345" y="3279001"/>
              <a:ext cx="863888" cy="702000"/>
            </a:xfrm>
            <a:prstGeom prst="ellipse">
              <a:avLst/>
            </a:prstGeom>
            <a:solidFill>
              <a:srgbClr val="5B86C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2400" dirty="0">
                  <a:solidFill>
                    <a:srgbClr val="FFFFFF"/>
                  </a:solidFill>
                  <a:latin typeface="Calibri" pitchFamily="34" charset="0"/>
                </a:rPr>
                <a:t>4</a:t>
              </a:r>
            </a:p>
          </p:txBody>
        </p:sp>
        <p:cxnSp>
          <p:nvCxnSpPr>
            <p:cNvPr id="54" name="Gerade Verbindung 49">
              <a:extLst>
                <a:ext uri="{FF2B5EF4-FFF2-40B4-BE49-F238E27FC236}">
                  <a16:creationId xmlns:a16="http://schemas.microsoft.com/office/drawing/2014/main" id="{CD858567-2476-B5C6-0766-11773A9797E6}"/>
                </a:ext>
              </a:extLst>
            </p:cNvPr>
            <p:cNvCxnSpPr/>
            <p:nvPr/>
          </p:nvCxnSpPr>
          <p:spPr bwMode="gray">
            <a:xfrm flipV="1">
              <a:off x="9077161" y="1555201"/>
              <a:ext cx="0" cy="1723802"/>
            </a:xfrm>
            <a:prstGeom prst="line">
              <a:avLst/>
            </a:prstGeom>
            <a:noFill/>
            <a:ln w="12700">
              <a:solidFill>
                <a:schemeClr val="accent5"/>
              </a:solidFill>
              <a:prstDash val="dash"/>
              <a:round/>
              <a:headEnd/>
              <a:tailEnd/>
            </a:ln>
            <a:effectLst/>
          </p:spPr>
        </p:cxnSp>
        <p:sp>
          <p:nvSpPr>
            <p:cNvPr id="55" name="Rechteck 50">
              <a:extLst>
                <a:ext uri="{FF2B5EF4-FFF2-40B4-BE49-F238E27FC236}">
                  <a16:creationId xmlns:a16="http://schemas.microsoft.com/office/drawing/2014/main" id="{52CC3F3A-4B43-BA2F-6EEA-6482333AA93A}"/>
                </a:ext>
              </a:extLst>
            </p:cNvPr>
            <p:cNvSpPr/>
            <p:nvPr/>
          </p:nvSpPr>
          <p:spPr bwMode="gray">
            <a:xfrm>
              <a:off x="7133081" y="1474281"/>
              <a:ext cx="1949286" cy="1601773"/>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56" name="Gruppieren 42">
            <a:extLst>
              <a:ext uri="{FF2B5EF4-FFF2-40B4-BE49-F238E27FC236}">
                <a16:creationId xmlns:a16="http://schemas.microsoft.com/office/drawing/2014/main" id="{3B73404C-5579-1980-903B-304B52D7C5BB}"/>
              </a:ext>
            </a:extLst>
          </p:cNvPr>
          <p:cNvGrpSpPr/>
          <p:nvPr userDrawn="1"/>
        </p:nvGrpSpPr>
        <p:grpSpPr bwMode="gray">
          <a:xfrm>
            <a:off x="7257323" y="1474281"/>
            <a:ext cx="1674124" cy="2012920"/>
            <a:chOff x="8930923" y="1474281"/>
            <a:chExt cx="2060190" cy="2012920"/>
          </a:xfrm>
        </p:grpSpPr>
        <p:sp>
          <p:nvSpPr>
            <p:cNvPr id="57" name="Ellipse 47">
              <a:extLst>
                <a:ext uri="{FF2B5EF4-FFF2-40B4-BE49-F238E27FC236}">
                  <a16:creationId xmlns:a16="http://schemas.microsoft.com/office/drawing/2014/main" id="{13B1FD25-0C77-4C48-8D1C-27A3F843687C}"/>
                </a:ext>
              </a:extLst>
            </p:cNvPr>
            <p:cNvSpPr/>
            <p:nvPr/>
          </p:nvSpPr>
          <p:spPr bwMode="gray">
            <a:xfrm>
              <a:off x="10415188" y="3019201"/>
              <a:ext cx="575925" cy="468000"/>
            </a:xfrm>
            <a:prstGeom prst="ellipse">
              <a:avLst/>
            </a:prstGeom>
            <a:solidFill>
              <a:srgbClr val="69B874"/>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dirty="0">
                  <a:solidFill>
                    <a:srgbClr val="FFFFFF"/>
                  </a:solidFill>
                  <a:latin typeface="Calibri" pitchFamily="34" charset="0"/>
                </a:rPr>
                <a:t>5</a:t>
              </a:r>
            </a:p>
          </p:txBody>
        </p:sp>
        <p:cxnSp>
          <p:nvCxnSpPr>
            <p:cNvPr id="58" name="Gerade Verbindung 44">
              <a:extLst>
                <a:ext uri="{FF2B5EF4-FFF2-40B4-BE49-F238E27FC236}">
                  <a16:creationId xmlns:a16="http://schemas.microsoft.com/office/drawing/2014/main" id="{5CA18917-8DEF-C82F-7716-EE6649444350}"/>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59" name="Rechteck 45">
              <a:extLst>
                <a:ext uri="{FF2B5EF4-FFF2-40B4-BE49-F238E27FC236}">
                  <a16:creationId xmlns:a16="http://schemas.microsoft.com/office/drawing/2014/main" id="{6787BF84-D84D-7EF3-0627-F19BE038DDF6}"/>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grpSp>
        <p:nvGrpSpPr>
          <p:cNvPr id="61" name="Gruppieren 42">
            <a:extLst>
              <a:ext uri="{FF2B5EF4-FFF2-40B4-BE49-F238E27FC236}">
                <a16:creationId xmlns:a16="http://schemas.microsoft.com/office/drawing/2014/main" id="{B1E3F79C-5845-8D92-E3C8-778419643163}"/>
              </a:ext>
            </a:extLst>
          </p:cNvPr>
          <p:cNvGrpSpPr/>
          <p:nvPr userDrawn="1"/>
        </p:nvGrpSpPr>
        <p:grpSpPr bwMode="gray">
          <a:xfrm>
            <a:off x="8334761" y="1066911"/>
            <a:ext cx="1614693" cy="2001463"/>
            <a:chOff x="8930923" y="1474281"/>
            <a:chExt cx="1987053" cy="2001463"/>
          </a:xfrm>
        </p:grpSpPr>
        <p:sp>
          <p:nvSpPr>
            <p:cNvPr id="62" name="Ellipse 47">
              <a:extLst>
                <a:ext uri="{FF2B5EF4-FFF2-40B4-BE49-F238E27FC236}">
                  <a16:creationId xmlns:a16="http://schemas.microsoft.com/office/drawing/2014/main" id="{120EC9AC-05E5-B652-008F-8C734966BEAB}"/>
                </a:ext>
              </a:extLst>
            </p:cNvPr>
            <p:cNvSpPr/>
            <p:nvPr/>
          </p:nvSpPr>
          <p:spPr bwMode="gray">
            <a:xfrm>
              <a:off x="10488295" y="3129542"/>
              <a:ext cx="429681" cy="346202"/>
            </a:xfrm>
            <a:prstGeom prst="ellipse">
              <a:avLst/>
            </a:prstGeom>
            <a:solidFill>
              <a:srgbClr val="F9B01E"/>
            </a:solidFill>
            <a:ln w="12700">
              <a:noFill/>
              <a:miter lim="800000"/>
              <a:headEnd/>
              <a:tailEnd/>
            </a:ln>
            <a:effectLst>
              <a:outerShdw blurRad="76200" dir="18900000" sy="23000" kx="-1200000" algn="bl" rotWithShape="0">
                <a:prstClr val="black">
                  <a:alpha val="35000"/>
                </a:prstClr>
              </a:outerShdw>
            </a:effectLst>
            <a:scene3d>
              <a:camera prst="orthographicFront"/>
              <a:lightRig rig="threePt" dir="t"/>
            </a:scene3d>
            <a:sp3d prstMaterial="matte">
              <a:bevelT w="216000" h="216000"/>
              <a:bevelB w="216000" h="216000"/>
            </a:sp3d>
          </p:spPr>
          <p:txBody>
            <a:bodyPr vert="horz" lIns="0" tIns="0" rIns="0" bIns="0" anchor="ctr" anchorCtr="0"/>
            <a:lstStyle/>
            <a:p>
              <a:pPr indent="-190500" algn="ctr">
                <a:lnSpc>
                  <a:spcPct val="95000"/>
                </a:lnSpc>
                <a:spcAft>
                  <a:spcPts val="800"/>
                </a:spcAft>
                <a:buClr>
                  <a:srgbClr val="808080"/>
                </a:buClr>
                <a:defRPr/>
              </a:pPr>
              <a:r>
                <a:rPr lang="en-GB" sz="1600" dirty="0">
                  <a:solidFill>
                    <a:srgbClr val="FFFFFF"/>
                  </a:solidFill>
                  <a:latin typeface="Calibri" pitchFamily="34" charset="0"/>
                </a:rPr>
                <a:t>6</a:t>
              </a:r>
            </a:p>
          </p:txBody>
        </p:sp>
        <p:cxnSp>
          <p:nvCxnSpPr>
            <p:cNvPr id="63" name="Gerade Verbindung 44">
              <a:extLst>
                <a:ext uri="{FF2B5EF4-FFF2-40B4-BE49-F238E27FC236}">
                  <a16:creationId xmlns:a16="http://schemas.microsoft.com/office/drawing/2014/main" id="{E8C6E18A-CEB6-983F-7E04-B159DC3A9C07}"/>
                </a:ext>
              </a:extLst>
            </p:cNvPr>
            <p:cNvCxnSpPr/>
            <p:nvPr/>
          </p:nvCxnSpPr>
          <p:spPr bwMode="gray">
            <a:xfrm flipV="1">
              <a:off x="10703135" y="1555201"/>
              <a:ext cx="0" cy="1464000"/>
            </a:xfrm>
            <a:prstGeom prst="line">
              <a:avLst/>
            </a:prstGeom>
            <a:noFill/>
            <a:ln w="12700">
              <a:solidFill>
                <a:schemeClr val="accent5"/>
              </a:solidFill>
              <a:prstDash val="dash"/>
              <a:round/>
              <a:headEnd/>
              <a:tailEnd/>
            </a:ln>
            <a:effectLst/>
          </p:spPr>
        </p:cxnSp>
        <p:sp>
          <p:nvSpPr>
            <p:cNvPr id="64" name="Rechteck 45">
              <a:extLst>
                <a:ext uri="{FF2B5EF4-FFF2-40B4-BE49-F238E27FC236}">
                  <a16:creationId xmlns:a16="http://schemas.microsoft.com/office/drawing/2014/main" id="{CE52F9FB-06D7-AC30-ECFB-48B6BDF084C4}"/>
                </a:ext>
              </a:extLst>
            </p:cNvPr>
            <p:cNvSpPr/>
            <p:nvPr/>
          </p:nvSpPr>
          <p:spPr bwMode="gray">
            <a:xfrm>
              <a:off x="8930923" y="1474281"/>
              <a:ext cx="1772325" cy="1360362"/>
            </a:xfrm>
            <a:prstGeom prst="rect">
              <a:avLst/>
            </a:prstGeom>
            <a:noFill/>
            <a:ln w="12700">
              <a:noFill/>
              <a:miter lim="800000"/>
              <a:headEnd/>
              <a:tailEnd/>
            </a:ln>
            <a:effectLst/>
          </p:spPr>
          <p:txBody>
            <a:bodyPr wrap="square" lIns="72000" tIns="36000" rIns="72000" bIns="36000" anchor="t" anchorCtr="0">
              <a:noAutofit/>
            </a:bodyPr>
            <a:lstStyle/>
            <a:p>
              <a:pPr lvl="0" algn="r">
                <a:lnSpc>
                  <a:spcPct val="90000"/>
                </a:lnSpc>
                <a:spcBef>
                  <a:spcPts val="400"/>
                </a:spcBef>
                <a:spcAft>
                  <a:spcPts val="0"/>
                </a:spcAft>
                <a:buClr>
                  <a:srgbClr val="808080"/>
                </a:buClr>
                <a:defRPr/>
              </a:pPr>
              <a:r>
                <a:rPr lang="en-GB" sz="1400" b="1" dirty="0">
                  <a:solidFill>
                    <a:schemeClr val="tx2"/>
                  </a:solidFill>
                  <a:latin typeface="Calibri" pitchFamily="34" charset="0"/>
                </a:rPr>
                <a:t>Text</a:t>
              </a:r>
            </a:p>
            <a:p>
              <a:pPr lvl="0" algn="r">
                <a:lnSpc>
                  <a:spcPct val="90000"/>
                </a:lnSpc>
                <a:spcBef>
                  <a:spcPts val="400"/>
                </a:spcBef>
                <a:spcAft>
                  <a:spcPts val="0"/>
                </a:spcAft>
                <a:buClr>
                  <a:srgbClr val="969696"/>
                </a:buClr>
              </a:pPr>
              <a:r>
                <a:rPr lang="en-GB" sz="1400" dirty="0">
                  <a:solidFill>
                    <a:schemeClr val="tx1">
                      <a:lumMod val="85000"/>
                      <a:lumOff val="15000"/>
                    </a:schemeClr>
                  </a:solidFill>
                  <a:latin typeface="Calibri" pitchFamily="34" charset="0"/>
                </a:rPr>
                <a:t>This is a placeholder text.</a:t>
              </a:r>
              <a:endParaRPr lang="en-GB" sz="1400" b="1" dirty="0">
                <a:solidFill>
                  <a:schemeClr val="tx1">
                    <a:lumMod val="85000"/>
                    <a:lumOff val="15000"/>
                  </a:schemeClr>
                </a:solidFill>
                <a:latin typeface="Calibri" pitchFamily="34" charset="0"/>
              </a:endParaRPr>
            </a:p>
          </p:txBody>
        </p:sp>
      </p:grpSp>
      <p:sp>
        <p:nvSpPr>
          <p:cNvPr id="2" name="Google Shape;27;p7">
            <a:extLst>
              <a:ext uri="{FF2B5EF4-FFF2-40B4-BE49-F238E27FC236}">
                <a16:creationId xmlns:a16="http://schemas.microsoft.com/office/drawing/2014/main" id="{4AF04450-735C-46F9-77C0-5D2CE696D897}"/>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pic>
        <p:nvPicPr>
          <p:cNvPr id="3" name="Picture 2" descr="A black background with a black square&#10;&#10;AI-generated content may be incorrect.">
            <a:extLst>
              <a:ext uri="{FF2B5EF4-FFF2-40B4-BE49-F238E27FC236}">
                <a16:creationId xmlns:a16="http://schemas.microsoft.com/office/drawing/2014/main" id="{7A958D96-F6E8-E8A0-14DF-D7DB112648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5B4AF6DB-05CB-916D-F442-805B08BCB6F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535191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blank" preserve="1">
  <p:cSld name="3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7C76E0EA-1AB5-3909-578F-71849F04850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descr="A black background with a black square&#10;&#10;AI-generated content may be incorrect.">
            <a:extLst>
              <a:ext uri="{FF2B5EF4-FFF2-40B4-BE49-F238E27FC236}">
                <a16:creationId xmlns:a16="http://schemas.microsoft.com/office/drawing/2014/main" id="{CE7641E5-22EB-1AA1-C325-45BCBB23EA3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B00231CD-8D82-E2FD-626F-FC6D3A4E5FD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85594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blank" preserve="1">
  <p:cSld name="4_Blank">
    <p:spTree>
      <p:nvGrpSpPr>
        <p:cNvPr id="1" name=""/>
        <p:cNvGrpSpPr/>
        <p:nvPr/>
      </p:nvGrpSpPr>
      <p:grpSpPr>
        <a:xfrm>
          <a:off x="0" y="0"/>
          <a:ext cx="0" cy="0"/>
          <a:chOff x="0" y="0"/>
          <a:chExt cx="0" cy="0"/>
        </a:xfrm>
      </p:grpSpPr>
      <p:sp>
        <p:nvSpPr>
          <p:cNvPr id="65" name="Google Shape;27;p7">
            <a:extLst>
              <a:ext uri="{FF2B5EF4-FFF2-40B4-BE49-F238E27FC236}">
                <a16:creationId xmlns:a16="http://schemas.microsoft.com/office/drawing/2014/main" id="{C0F191C2-B8E8-949C-7668-24178E358EC2}"/>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64" name="Google Shape;15;p5">
            <a:extLst>
              <a:ext uri="{FF2B5EF4-FFF2-40B4-BE49-F238E27FC236}">
                <a16:creationId xmlns:a16="http://schemas.microsoft.com/office/drawing/2014/main" id="{1B97F930-1E39-6986-04B4-A4662150BD03}"/>
              </a:ext>
            </a:extLst>
          </p:cNvPr>
          <p:cNvPicPr preferRelativeResize="0"/>
          <p:nvPr userDrawn="1"/>
        </p:nvPicPr>
        <p:blipFill>
          <a:blip r:embed="rId2">
            <a:alphaModFix/>
          </a:blip>
          <a:stretch>
            <a:fillRect/>
          </a:stretch>
        </p:blipFill>
        <p:spPr>
          <a:xfrm>
            <a:off x="0" y="1714501"/>
            <a:ext cx="7274772" cy="5143499"/>
          </a:xfrm>
          <a:prstGeom prst="rect">
            <a:avLst/>
          </a:prstGeom>
          <a:noFill/>
          <a:ln>
            <a:noFill/>
          </a:ln>
          <a:scene3d>
            <a:camera prst="orthographicFront">
              <a:rot lat="0" lon="10800000" rev="0"/>
            </a:camera>
            <a:lightRig rig="threePt" dir="t"/>
          </a:scene3d>
        </p:spPr>
      </p:pic>
      <p:pic>
        <p:nvPicPr>
          <p:cNvPr id="2" name="Picture 1" descr="A black background with a black square&#10;&#10;AI-generated content may be incorrect.">
            <a:extLst>
              <a:ext uri="{FF2B5EF4-FFF2-40B4-BE49-F238E27FC236}">
                <a16:creationId xmlns:a16="http://schemas.microsoft.com/office/drawing/2014/main" id="{A177D366-B49B-AB84-07F7-602AADE46B1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CE3D37BD-69FB-715A-1771-10D0424A4B97}"/>
              </a:ext>
            </a:extLst>
          </p:cNvPr>
          <p:cNvPicPr preferRelativeResize="0">
            <a:picLocks noChangeAspect="1"/>
          </p:cNvPicPr>
          <p:nvPr userDrawn="1"/>
        </p:nvPicPr>
        <p:blipFill>
          <a:blip r:embed="rId4">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0395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descr="A black background with a black square&#10;&#10;AI-generated content may be incorrect.">
            <a:extLst>
              <a:ext uri="{FF2B5EF4-FFF2-40B4-BE49-F238E27FC236}">
                <a16:creationId xmlns:a16="http://schemas.microsoft.com/office/drawing/2014/main" id="{91536CE1-5E58-3414-1AE9-A312D6CBEA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 name="Google Shape;13;p4" title="Government Skills Logo Oct2024 RGB (5).png">
            <a:extLst>
              <a:ext uri="{FF2B5EF4-FFF2-40B4-BE49-F238E27FC236}">
                <a16:creationId xmlns:a16="http://schemas.microsoft.com/office/drawing/2014/main" id="{6B24C1C0-1C31-98B0-DB5A-0722DE38A19C}"/>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2302601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7_Blank">
    <p:spTree>
      <p:nvGrpSpPr>
        <p:cNvPr id="1" name=""/>
        <p:cNvGrpSpPr/>
        <p:nvPr/>
      </p:nvGrpSpPr>
      <p:grpSpPr>
        <a:xfrm>
          <a:off x="0" y="0"/>
          <a:ext cx="0" cy="0"/>
          <a:chOff x="0" y="0"/>
          <a:chExt cx="0" cy="0"/>
        </a:xfrm>
      </p:grpSpPr>
      <p:sp>
        <p:nvSpPr>
          <p:cNvPr id="2" name="Google Shape;27;p7">
            <a:extLst>
              <a:ext uri="{FF2B5EF4-FFF2-40B4-BE49-F238E27FC236}">
                <a16:creationId xmlns:a16="http://schemas.microsoft.com/office/drawing/2014/main" id="{C68A3F89-ABE6-CFC4-0683-A8E19D93790A}"/>
              </a:ext>
            </a:extLst>
          </p:cNvPr>
          <p:cNvSpPr/>
          <p:nvPr userDrawn="1"/>
        </p:nvSpPr>
        <p:spPr>
          <a:xfrm rot="5400000">
            <a:off x="8516698" y="3173161"/>
            <a:ext cx="6848682"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solidFill>
              <a:schemeClr val="bg1"/>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4" name="Google Shape;25;p7">
            <a:extLst>
              <a:ext uri="{FF2B5EF4-FFF2-40B4-BE49-F238E27FC236}">
                <a16:creationId xmlns:a16="http://schemas.microsoft.com/office/drawing/2014/main" id="{E272AC47-6676-388A-6E18-608D26C94B8B}"/>
              </a:ext>
            </a:extLst>
          </p:cNvPr>
          <p:cNvCxnSpPr>
            <a:cxnSpLocks/>
          </p:cNvCxnSpPr>
          <p:nvPr userDrawn="1"/>
        </p:nvCxnSpPr>
        <p:spPr>
          <a:xfrm flipV="1">
            <a:off x="11685800" y="-3211"/>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 name="Straight Connector 13">
            <a:extLst>
              <a:ext uri="{FF2B5EF4-FFF2-40B4-BE49-F238E27FC236}">
                <a16:creationId xmlns:a16="http://schemas.microsoft.com/office/drawing/2014/main" id="{66490FC6-ED62-7B80-D712-F89A7709679D}"/>
              </a:ext>
            </a:extLst>
          </p:cNvPr>
          <p:cNvCxnSpPr>
            <a:cxnSpLocks/>
          </p:cNvCxnSpPr>
          <p:nvPr userDrawn="1"/>
        </p:nvCxnSpPr>
        <p:spPr>
          <a:xfrm>
            <a:off x="11692893" y="6545258"/>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06BAE81-C41F-D4A3-1325-8C6F1D7A97C9}"/>
              </a:ext>
            </a:extLst>
          </p:cNvPr>
          <p:cNvCxnSpPr>
            <a:cxnSpLocks/>
          </p:cNvCxnSpPr>
          <p:nvPr userDrawn="1"/>
        </p:nvCxnSpPr>
        <p:spPr>
          <a:xfrm>
            <a:off x="11690687" y="6193375"/>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281BF1B-B919-2542-F810-B885371C5E1B}"/>
              </a:ext>
            </a:extLst>
          </p:cNvPr>
          <p:cNvCxnSpPr>
            <a:cxnSpLocks/>
          </p:cNvCxnSpPr>
          <p:nvPr userDrawn="1"/>
        </p:nvCxnSpPr>
        <p:spPr>
          <a:xfrm>
            <a:off x="11686674" y="6304547"/>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AD7F226-1A2D-ACBC-9F43-1512BE7FFDD7}"/>
              </a:ext>
            </a:extLst>
          </p:cNvPr>
          <p:cNvCxnSpPr>
            <a:cxnSpLocks/>
          </p:cNvCxnSpPr>
          <p:nvPr userDrawn="1"/>
        </p:nvCxnSpPr>
        <p:spPr>
          <a:xfrm flipV="1">
            <a:off x="11682663" y="5333956"/>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2514866-DABC-7B6D-D2AB-81D781CE1D79}"/>
              </a:ext>
            </a:extLst>
          </p:cNvPr>
          <p:cNvCxnSpPr>
            <a:cxnSpLocks/>
          </p:cNvCxnSpPr>
          <p:nvPr userDrawn="1"/>
        </p:nvCxnSpPr>
        <p:spPr>
          <a:xfrm flipV="1">
            <a:off x="11681463" y="6034572"/>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CE0A8A38-A427-A36F-9AE5-5374FB157174}"/>
              </a:ext>
            </a:extLst>
          </p:cNvPr>
          <p:cNvCxnSpPr>
            <a:cxnSpLocks/>
          </p:cNvCxnSpPr>
          <p:nvPr userDrawn="1"/>
        </p:nvCxnSpPr>
        <p:spPr>
          <a:xfrm rot="16200000" flipH="1">
            <a:off x="11785263" y="5941105"/>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7106FE05-4C8F-1C74-2B7E-4A4B6DA259F5}"/>
              </a:ext>
            </a:extLst>
          </p:cNvPr>
          <p:cNvCxnSpPr>
            <a:cxnSpLocks/>
          </p:cNvCxnSpPr>
          <p:nvPr userDrawn="1"/>
        </p:nvCxnSpPr>
        <p:spPr>
          <a:xfrm>
            <a:off x="11690687" y="5852536"/>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8FE98A0D-65D8-948C-9F2C-BF6A90C66E60}"/>
              </a:ext>
            </a:extLst>
          </p:cNvPr>
          <p:cNvCxnSpPr>
            <a:cxnSpLocks/>
          </p:cNvCxnSpPr>
          <p:nvPr userDrawn="1"/>
        </p:nvCxnSpPr>
        <p:spPr>
          <a:xfrm>
            <a:off x="11694698" y="548846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E9A30AEE-E9D3-5F6E-5ACB-DD48ACE632D1}"/>
              </a:ext>
            </a:extLst>
          </p:cNvPr>
          <p:cNvCxnSpPr>
            <a:cxnSpLocks/>
          </p:cNvCxnSpPr>
          <p:nvPr userDrawn="1"/>
        </p:nvCxnSpPr>
        <p:spPr>
          <a:xfrm>
            <a:off x="11682663" y="5139219"/>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a:endCxn id="2" idx="1"/>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a:stCxn id="2" idx="1"/>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5141"/>
            <a:ext cx="5305976" cy="520810"/>
            <a:chOff x="5128591" y="4285753"/>
            <a:chExt cx="5305976" cy="52081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3059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rot="16200000">
              <a:off x="9954223" y="4322949"/>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5" name="Picture 4" descr="A black background with a black square&#10;&#10;AI-generated content may be incorrect.">
            <a:extLst>
              <a:ext uri="{FF2B5EF4-FFF2-40B4-BE49-F238E27FC236}">
                <a16:creationId xmlns:a16="http://schemas.microsoft.com/office/drawing/2014/main" id="{1A9752EC-ECE3-D489-94A0-F68EE98855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7" name="Google Shape;13;p4" title="Government Skills Logo Oct2024 RGB (5).png">
            <a:extLst>
              <a:ext uri="{FF2B5EF4-FFF2-40B4-BE49-F238E27FC236}">
                <a16:creationId xmlns:a16="http://schemas.microsoft.com/office/drawing/2014/main" id="{4D288D04-A9A0-4DF5-2EAB-0A6224670217}"/>
              </a:ext>
            </a:extLst>
          </p:cNvPr>
          <p:cNvPicPr preferRelativeResize="0">
            <a:picLocks noChangeAspect="1"/>
          </p:cNvPicPr>
          <p:nvPr userDrawn="1"/>
        </p:nvPicPr>
        <p:blipFill>
          <a:blip r:embed="rId3">
            <a:alphaModFix/>
          </a:blip>
          <a:stretch>
            <a:fillRect/>
          </a:stretch>
        </p:blipFill>
        <p:spPr>
          <a:xfrm>
            <a:off x="10263089" y="263110"/>
            <a:ext cx="1283886" cy="813600"/>
          </a:xfrm>
          <a:prstGeom prst="rect">
            <a:avLst/>
          </a:prstGeom>
          <a:noFill/>
          <a:ln>
            <a:noFill/>
          </a:ln>
        </p:spPr>
      </p:pic>
    </p:spTree>
    <p:extLst>
      <p:ext uri="{BB962C8B-B14F-4D97-AF65-F5344CB8AC3E}">
        <p14:creationId xmlns:p14="http://schemas.microsoft.com/office/powerpoint/2010/main" val="3753418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8_Blank">
    <p:spTree>
      <p:nvGrpSpPr>
        <p:cNvPr id="1" name=""/>
        <p:cNvGrpSpPr/>
        <p:nvPr/>
      </p:nvGrpSpPr>
      <p:grpSpPr>
        <a:xfrm>
          <a:off x="0" y="0"/>
          <a:ext cx="0" cy="0"/>
          <a:chOff x="0" y="0"/>
          <a:chExt cx="0" cy="0"/>
        </a:xfrm>
      </p:grpSpPr>
      <p:sp>
        <p:nvSpPr>
          <p:cNvPr id="3" name="Google Shape;27;p7">
            <a:extLst>
              <a:ext uri="{FF2B5EF4-FFF2-40B4-BE49-F238E27FC236}">
                <a16:creationId xmlns:a16="http://schemas.microsoft.com/office/drawing/2014/main" id="{8E857728-AC67-738A-412D-5A288C684074}"/>
              </a:ext>
            </a:extLst>
          </p:cNvPr>
          <p:cNvSpPr/>
          <p:nvPr userDrawn="1"/>
        </p:nvSpPr>
        <p:spPr>
          <a:xfrm>
            <a:off x="0" y="6337004"/>
            <a:ext cx="12192000" cy="520995"/>
          </a:xfrm>
          <a:prstGeom prst="rect">
            <a:avLst/>
          </a:prstGeom>
          <a:gradFill flip="none" rotWithShape="1">
            <a:gsLst>
              <a:gs pos="61000">
                <a:srgbClr val="B06DAC"/>
              </a:gs>
              <a:gs pos="33000">
                <a:srgbClr val="7E377D"/>
              </a:gs>
              <a:gs pos="0">
                <a:srgbClr val="78256F"/>
              </a:gs>
              <a:gs pos="100000">
                <a:srgbClr val="E2A2DA"/>
              </a:gs>
            </a:gsLst>
            <a:lin ang="0" scaled="1"/>
            <a:tileRect/>
          </a:gradFill>
          <a:ln w="9525" cap="flat" cmpd="sng">
            <a:no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2" name="Straight Connector 31">
            <a:extLst>
              <a:ext uri="{FF2B5EF4-FFF2-40B4-BE49-F238E27FC236}">
                <a16:creationId xmlns:a16="http://schemas.microsoft.com/office/drawing/2014/main" id="{E795C98D-D687-3D6D-55D0-AF7DDCE75D94}"/>
              </a:ext>
            </a:extLst>
          </p:cNvPr>
          <p:cNvCxnSpPr>
            <a:cxnSpLocks/>
          </p:cNvCxnSpPr>
          <p:nvPr userDrawn="1"/>
        </p:nvCxnSpPr>
        <p:spPr>
          <a:xfrm>
            <a:off x="11690687" y="4794201"/>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926DD6CD-3C21-8D7D-BE1B-C454B5C9B0A9}"/>
              </a:ext>
            </a:extLst>
          </p:cNvPr>
          <p:cNvCxnSpPr>
            <a:cxnSpLocks/>
          </p:cNvCxnSpPr>
          <p:nvPr userDrawn="1"/>
        </p:nvCxnSpPr>
        <p:spPr>
          <a:xfrm>
            <a:off x="11694698" y="44470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53B477BA-E898-AFCF-0DDF-63D60D0FCF32}"/>
              </a:ext>
            </a:extLst>
          </p:cNvPr>
          <p:cNvCxnSpPr>
            <a:cxnSpLocks/>
          </p:cNvCxnSpPr>
          <p:nvPr userDrawn="1"/>
        </p:nvCxnSpPr>
        <p:spPr>
          <a:xfrm>
            <a:off x="11694698" y="4091468"/>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0B2EA1BE-AE56-4BE4-AEA5-6882CC3F0801}"/>
              </a:ext>
            </a:extLst>
          </p:cNvPr>
          <p:cNvCxnSpPr>
            <a:cxnSpLocks/>
          </p:cNvCxnSpPr>
          <p:nvPr userDrawn="1"/>
        </p:nvCxnSpPr>
        <p:spPr>
          <a:xfrm>
            <a:off x="11694698" y="374010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6BE7B09-8832-929A-DAB3-F02E448F46CE}"/>
              </a:ext>
            </a:extLst>
          </p:cNvPr>
          <p:cNvCxnSpPr>
            <a:cxnSpLocks/>
          </p:cNvCxnSpPr>
          <p:nvPr userDrawn="1"/>
        </p:nvCxnSpPr>
        <p:spPr>
          <a:xfrm>
            <a:off x="11694698" y="3047951"/>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45B2AD4B-639C-83EB-DDE7-B168523B1516}"/>
              </a:ext>
            </a:extLst>
          </p:cNvPr>
          <p:cNvCxnSpPr>
            <a:cxnSpLocks/>
          </p:cNvCxnSpPr>
          <p:nvPr userDrawn="1"/>
        </p:nvCxnSpPr>
        <p:spPr>
          <a:xfrm>
            <a:off x="11672520" y="3389540"/>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F37A2046-3961-2943-5669-8A0B23618AF1}"/>
              </a:ext>
            </a:extLst>
          </p:cNvPr>
          <p:cNvCxnSpPr>
            <a:cxnSpLocks/>
          </p:cNvCxnSpPr>
          <p:nvPr userDrawn="1"/>
        </p:nvCxnSpPr>
        <p:spPr>
          <a:xfrm>
            <a:off x="11694698" y="269658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08671215-C21E-FA84-A1C6-62ECBAEF1D9B}"/>
              </a:ext>
            </a:extLst>
          </p:cNvPr>
          <p:cNvCxnSpPr>
            <a:cxnSpLocks/>
          </p:cNvCxnSpPr>
          <p:nvPr userDrawn="1"/>
        </p:nvCxnSpPr>
        <p:spPr>
          <a:xfrm>
            <a:off x="11686677" y="2349451"/>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1BCBF29B-1C5E-73D4-2B59-F6D20023EA98}"/>
              </a:ext>
            </a:extLst>
          </p:cNvPr>
          <p:cNvCxnSpPr>
            <a:cxnSpLocks/>
          </p:cNvCxnSpPr>
          <p:nvPr userDrawn="1"/>
        </p:nvCxnSpPr>
        <p:spPr>
          <a:xfrm>
            <a:off x="11686677" y="1998085"/>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FF072-B74A-CBB8-4077-6E3BC543A8BD}"/>
              </a:ext>
            </a:extLst>
          </p:cNvPr>
          <p:cNvCxnSpPr>
            <a:cxnSpLocks/>
          </p:cNvCxnSpPr>
          <p:nvPr userDrawn="1"/>
        </p:nvCxnSpPr>
        <p:spPr>
          <a:xfrm>
            <a:off x="11690687" y="1303567"/>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ACFAF94-B5F7-AE20-040A-0851430FCE13}"/>
              </a:ext>
            </a:extLst>
          </p:cNvPr>
          <p:cNvCxnSpPr>
            <a:cxnSpLocks/>
          </p:cNvCxnSpPr>
          <p:nvPr userDrawn="1"/>
        </p:nvCxnSpPr>
        <p:spPr>
          <a:xfrm>
            <a:off x="11698708" y="601768"/>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1C68F11-9BD1-7BAB-D3D4-28C27385AF3D}"/>
              </a:ext>
            </a:extLst>
          </p:cNvPr>
          <p:cNvCxnSpPr>
            <a:cxnSpLocks/>
          </p:cNvCxnSpPr>
          <p:nvPr userDrawn="1"/>
        </p:nvCxnSpPr>
        <p:spPr>
          <a:xfrm rot="16200000">
            <a:off x="11883440" y="54375"/>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347458FA-E64D-252A-0F08-924743A30CCD}"/>
              </a:ext>
            </a:extLst>
          </p:cNvPr>
          <p:cNvCxnSpPr>
            <a:cxnSpLocks/>
          </p:cNvCxnSpPr>
          <p:nvPr userDrawn="1"/>
        </p:nvCxnSpPr>
        <p:spPr>
          <a:xfrm rot="16200000">
            <a:off x="11894234" y="749380"/>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1A5C187A-162C-3D62-FAC5-7D0683E660DC}"/>
              </a:ext>
            </a:extLst>
          </p:cNvPr>
          <p:cNvCxnSpPr>
            <a:cxnSpLocks/>
          </p:cNvCxnSpPr>
          <p:nvPr userDrawn="1"/>
        </p:nvCxnSpPr>
        <p:spPr>
          <a:xfrm>
            <a:off x="11694695" y="4876800"/>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4A1D3F1-CECE-7E45-F7A4-849780D3BF4D}"/>
              </a:ext>
            </a:extLst>
          </p:cNvPr>
          <p:cNvCxnSpPr>
            <a:cxnSpLocks/>
          </p:cNvCxnSpPr>
          <p:nvPr userDrawn="1"/>
        </p:nvCxnSpPr>
        <p:spPr>
          <a:xfrm>
            <a:off x="11694695" y="4519863"/>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38B6B246-1C01-2573-5204-FDB107ABF2E8}"/>
              </a:ext>
            </a:extLst>
          </p:cNvPr>
          <p:cNvCxnSpPr>
            <a:cxnSpLocks/>
          </p:cNvCxnSpPr>
          <p:nvPr userDrawn="1"/>
        </p:nvCxnSpPr>
        <p:spPr>
          <a:xfrm rot="16200000" flipH="1">
            <a:off x="11779243" y="4544435"/>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556406E1-FEE6-27E1-607F-0E4DF3E25009}"/>
              </a:ext>
            </a:extLst>
          </p:cNvPr>
          <p:cNvCxnSpPr>
            <a:cxnSpLocks/>
          </p:cNvCxnSpPr>
          <p:nvPr userDrawn="1"/>
        </p:nvCxnSpPr>
        <p:spPr>
          <a:xfrm rot="16200000">
            <a:off x="11781360" y="4377218"/>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1B1D5A7-D2F0-8E44-525A-8ABCF2E6CDF0}"/>
              </a:ext>
            </a:extLst>
          </p:cNvPr>
          <p:cNvCxnSpPr>
            <a:cxnSpLocks/>
          </p:cNvCxnSpPr>
          <p:nvPr userDrawn="1"/>
        </p:nvCxnSpPr>
        <p:spPr>
          <a:xfrm flipV="1">
            <a:off x="11694695" y="4087234"/>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27EDD266-7A27-D81B-EB08-D24AD1AACD98}"/>
              </a:ext>
            </a:extLst>
          </p:cNvPr>
          <p:cNvCxnSpPr>
            <a:cxnSpLocks/>
          </p:cNvCxnSpPr>
          <p:nvPr userDrawn="1"/>
        </p:nvCxnSpPr>
        <p:spPr>
          <a:xfrm flipV="1">
            <a:off x="11698708" y="3598283"/>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49BE1A97-7A65-1654-ED20-BD7F93446FD4}"/>
              </a:ext>
            </a:extLst>
          </p:cNvPr>
          <p:cNvCxnSpPr>
            <a:cxnSpLocks/>
          </p:cNvCxnSpPr>
          <p:nvPr userDrawn="1"/>
        </p:nvCxnSpPr>
        <p:spPr>
          <a:xfrm>
            <a:off x="11678656" y="3116182"/>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05755FB7-83C1-5138-4346-4C3225A1342B}"/>
              </a:ext>
            </a:extLst>
          </p:cNvPr>
          <p:cNvCxnSpPr>
            <a:cxnSpLocks/>
          </p:cNvCxnSpPr>
          <p:nvPr userDrawn="1"/>
        </p:nvCxnSpPr>
        <p:spPr>
          <a:xfrm>
            <a:off x="11690687" y="2410329"/>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70BDDB31-B58F-F866-B9E6-4ED2A1DAF4FE}"/>
              </a:ext>
            </a:extLst>
          </p:cNvPr>
          <p:cNvCxnSpPr>
            <a:cxnSpLocks/>
          </p:cNvCxnSpPr>
          <p:nvPr userDrawn="1"/>
        </p:nvCxnSpPr>
        <p:spPr>
          <a:xfrm>
            <a:off x="11698705" y="1740568"/>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59625E3-2F6F-3F21-4DF5-1219CE7661BD}"/>
              </a:ext>
            </a:extLst>
          </p:cNvPr>
          <p:cNvCxnSpPr>
            <a:cxnSpLocks/>
          </p:cNvCxnSpPr>
          <p:nvPr userDrawn="1"/>
        </p:nvCxnSpPr>
        <p:spPr>
          <a:xfrm>
            <a:off x="11686677" y="1030708"/>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067BCF4A-0DB7-912C-4883-B2B00357FDF4}"/>
              </a:ext>
            </a:extLst>
          </p:cNvPr>
          <p:cNvCxnSpPr>
            <a:cxnSpLocks/>
          </p:cNvCxnSpPr>
          <p:nvPr userDrawn="1"/>
        </p:nvCxnSpPr>
        <p:spPr>
          <a:xfrm rot="16200000">
            <a:off x="11889310" y="1456216"/>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9DFFDE5D-D0C5-D168-907C-C4D66808717D}"/>
              </a:ext>
            </a:extLst>
          </p:cNvPr>
          <p:cNvCxnSpPr>
            <a:cxnSpLocks/>
          </p:cNvCxnSpPr>
          <p:nvPr userDrawn="1"/>
        </p:nvCxnSpPr>
        <p:spPr>
          <a:xfrm rot="16200000">
            <a:off x="11778186" y="2979158"/>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A962CC4E-3468-87C8-CE8C-BA8D7E850AEC}"/>
              </a:ext>
            </a:extLst>
          </p:cNvPr>
          <p:cNvCxnSpPr>
            <a:cxnSpLocks/>
          </p:cNvCxnSpPr>
          <p:nvPr userDrawn="1"/>
        </p:nvCxnSpPr>
        <p:spPr>
          <a:xfrm flipV="1">
            <a:off x="11698708" y="2190701"/>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687F2789-48CC-117D-A5B7-10595ADD802E}"/>
              </a:ext>
            </a:extLst>
          </p:cNvPr>
          <p:cNvCxnSpPr>
            <a:cxnSpLocks/>
          </p:cNvCxnSpPr>
          <p:nvPr userDrawn="1"/>
        </p:nvCxnSpPr>
        <p:spPr>
          <a:xfrm flipV="1">
            <a:off x="11690687" y="1648833"/>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B3B2541B-2785-5452-BFE6-DFF2AA1837D5}"/>
              </a:ext>
            </a:extLst>
          </p:cNvPr>
          <p:cNvCxnSpPr>
            <a:cxnSpLocks/>
          </p:cNvCxnSpPr>
          <p:nvPr userDrawn="1"/>
        </p:nvCxnSpPr>
        <p:spPr>
          <a:xfrm rot="16200000">
            <a:off x="11652242" y="1346149"/>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53A98CF-4FF9-0D24-D39A-6F2C1D26EE93}"/>
              </a:ext>
            </a:extLst>
          </p:cNvPr>
          <p:cNvCxnSpPr>
            <a:cxnSpLocks/>
          </p:cNvCxnSpPr>
          <p:nvPr userDrawn="1"/>
        </p:nvCxnSpPr>
        <p:spPr>
          <a:xfrm flipV="1">
            <a:off x="11702597" y="9318"/>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826DA9D2-F00B-D70B-364C-CA1814E1EF02}"/>
              </a:ext>
            </a:extLst>
          </p:cNvPr>
          <p:cNvCxnSpPr>
            <a:cxnSpLocks/>
          </p:cNvCxnSpPr>
          <p:nvPr userDrawn="1"/>
        </p:nvCxnSpPr>
        <p:spPr>
          <a:xfrm rot="16200000">
            <a:off x="11555935" y="233842"/>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AC82253-5ED7-5890-7E45-484485112A09}"/>
              </a:ext>
            </a:extLst>
          </p:cNvPr>
          <p:cNvCxnSpPr>
            <a:cxnSpLocks/>
          </p:cNvCxnSpPr>
          <p:nvPr userDrawn="1"/>
        </p:nvCxnSpPr>
        <p:spPr>
          <a:xfrm rot="16200000">
            <a:off x="12060162" y="824851"/>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8DD852AC-8EA2-C522-7680-01B3EE123F5E}"/>
              </a:ext>
            </a:extLst>
          </p:cNvPr>
          <p:cNvCxnSpPr>
            <a:cxnSpLocks/>
          </p:cNvCxnSpPr>
          <p:nvPr userDrawn="1"/>
        </p:nvCxnSpPr>
        <p:spPr>
          <a:xfrm rot="16200000" flipH="1">
            <a:off x="12061018" y="990080"/>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36806A8A-A77B-7F08-EA24-0C23EDB789D9}"/>
              </a:ext>
            </a:extLst>
          </p:cNvPr>
          <p:cNvCxnSpPr>
            <a:cxnSpLocks/>
          </p:cNvCxnSpPr>
          <p:nvPr userDrawn="1"/>
        </p:nvCxnSpPr>
        <p:spPr>
          <a:xfrm>
            <a:off x="11941039" y="9318"/>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82" name="Group 181">
            <a:extLst>
              <a:ext uri="{FF2B5EF4-FFF2-40B4-BE49-F238E27FC236}">
                <a16:creationId xmlns:a16="http://schemas.microsoft.com/office/drawing/2014/main" id="{D5ABBF35-DC97-0484-2969-33F791F2E5B5}"/>
              </a:ext>
            </a:extLst>
          </p:cNvPr>
          <p:cNvGrpSpPr/>
          <p:nvPr userDrawn="1"/>
        </p:nvGrpSpPr>
        <p:grpSpPr>
          <a:xfrm rot="5400000">
            <a:off x="3166860" y="3163647"/>
            <a:ext cx="527493" cy="6861213"/>
            <a:chOff x="9015459" y="897937"/>
            <a:chExt cx="527493" cy="6861213"/>
          </a:xfrm>
        </p:grpSpPr>
        <p:cxnSp>
          <p:nvCxnSpPr>
            <p:cNvPr id="139" name="Google Shape;25;p7">
              <a:extLst>
                <a:ext uri="{FF2B5EF4-FFF2-40B4-BE49-F238E27FC236}">
                  <a16:creationId xmlns:a16="http://schemas.microsoft.com/office/drawing/2014/main" id="{B599F7C6-303C-188C-DD77-E7C3298735A2}"/>
                </a:ext>
              </a:extLst>
            </p:cNvPr>
            <p:cNvCxnSpPr>
              <a:cxnSpLocks/>
            </p:cNvCxnSpPr>
            <p:nvPr userDrawn="1"/>
          </p:nvCxnSpPr>
          <p:spPr>
            <a:xfrm flipV="1">
              <a:off x="9028739" y="897937"/>
              <a:ext cx="0" cy="6861211"/>
            </a:xfrm>
            <a:prstGeom prst="straightConnector1">
              <a:avLst/>
            </a:prstGeom>
            <a:noFill/>
            <a:ln w="19050" cap="flat" cmpd="sng">
              <a:solidFill>
                <a:schemeClr val="bg1"/>
              </a:solidFill>
              <a:prstDash val="solid"/>
              <a:round/>
              <a:headEnd type="none" w="med" len="med"/>
              <a:tailEnd type="none" w="med" len="med"/>
            </a:ln>
          </p:spPr>
        </p:cxnSp>
        <p:cxnSp>
          <p:nvCxnSpPr>
            <p:cNvPr id="140" name="Straight Connector 139">
              <a:extLst>
                <a:ext uri="{FF2B5EF4-FFF2-40B4-BE49-F238E27FC236}">
                  <a16:creationId xmlns:a16="http://schemas.microsoft.com/office/drawing/2014/main" id="{C512F085-43A6-58E3-7319-B05C4A1B3052}"/>
                </a:ext>
              </a:extLst>
            </p:cNvPr>
            <p:cNvCxnSpPr>
              <a:cxnSpLocks/>
            </p:cNvCxnSpPr>
            <p:nvPr userDrawn="1"/>
          </p:nvCxnSpPr>
          <p:spPr>
            <a:xfrm>
              <a:off x="9035832" y="744640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a:extLst>
                <a:ext uri="{FF2B5EF4-FFF2-40B4-BE49-F238E27FC236}">
                  <a16:creationId xmlns:a16="http://schemas.microsoft.com/office/drawing/2014/main" id="{15CBC6AD-103F-ABEC-50AD-95B960B3CAD0}"/>
                </a:ext>
              </a:extLst>
            </p:cNvPr>
            <p:cNvCxnSpPr>
              <a:cxnSpLocks/>
            </p:cNvCxnSpPr>
            <p:nvPr userDrawn="1"/>
          </p:nvCxnSpPr>
          <p:spPr>
            <a:xfrm>
              <a:off x="9033626" y="7094523"/>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3BAD25C8-CCAA-DB05-2850-1313FDE9ABAC}"/>
                </a:ext>
              </a:extLst>
            </p:cNvPr>
            <p:cNvCxnSpPr>
              <a:cxnSpLocks/>
            </p:cNvCxnSpPr>
            <p:nvPr userDrawn="1"/>
          </p:nvCxnSpPr>
          <p:spPr>
            <a:xfrm>
              <a:off x="9029613" y="7205695"/>
              <a:ext cx="385464" cy="55345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CE3F388E-62B3-286F-7394-D26BDEC96E94}"/>
                </a:ext>
              </a:extLst>
            </p:cNvPr>
            <p:cNvCxnSpPr>
              <a:cxnSpLocks/>
            </p:cNvCxnSpPr>
            <p:nvPr userDrawn="1"/>
          </p:nvCxnSpPr>
          <p:spPr>
            <a:xfrm flipV="1">
              <a:off x="9025602" y="62351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826F557B-EAE6-9842-08A7-974A52898678}"/>
                </a:ext>
              </a:extLst>
            </p:cNvPr>
            <p:cNvCxnSpPr>
              <a:cxnSpLocks/>
            </p:cNvCxnSpPr>
            <p:nvPr userDrawn="1"/>
          </p:nvCxnSpPr>
          <p:spPr>
            <a:xfrm flipV="1">
              <a:off x="9024402" y="6935720"/>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74A416E-8F2C-C14F-1147-5161C9508B2B}"/>
                </a:ext>
              </a:extLst>
            </p:cNvPr>
            <p:cNvCxnSpPr>
              <a:cxnSpLocks/>
            </p:cNvCxnSpPr>
            <p:nvPr userDrawn="1"/>
          </p:nvCxnSpPr>
          <p:spPr>
            <a:xfrm rot="16200000" flipH="1">
              <a:off x="9128202" y="6842253"/>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D7BC42E1-679B-4F89-9C50-D67BF9255E3B}"/>
                </a:ext>
              </a:extLst>
            </p:cNvPr>
            <p:cNvCxnSpPr>
              <a:cxnSpLocks/>
            </p:cNvCxnSpPr>
            <p:nvPr userDrawn="1"/>
          </p:nvCxnSpPr>
          <p:spPr>
            <a:xfrm>
              <a:off x="9033626" y="6753684"/>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FDC2003F-0592-0D60-14F9-3A872793B2B1}"/>
                </a:ext>
              </a:extLst>
            </p:cNvPr>
            <p:cNvCxnSpPr>
              <a:cxnSpLocks/>
            </p:cNvCxnSpPr>
            <p:nvPr userDrawn="1"/>
          </p:nvCxnSpPr>
          <p:spPr>
            <a:xfrm>
              <a:off x="9037637" y="638961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7A59A2CC-BD93-8A9C-E41F-8F3737C1BF4F}"/>
                </a:ext>
              </a:extLst>
            </p:cNvPr>
            <p:cNvCxnSpPr>
              <a:cxnSpLocks/>
            </p:cNvCxnSpPr>
            <p:nvPr userDrawn="1"/>
          </p:nvCxnSpPr>
          <p:spPr>
            <a:xfrm>
              <a:off x="9025602" y="6040367"/>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2427A33-3BDA-FE79-802C-08FAAC46D99B}"/>
                </a:ext>
              </a:extLst>
            </p:cNvPr>
            <p:cNvCxnSpPr>
              <a:cxnSpLocks/>
            </p:cNvCxnSpPr>
            <p:nvPr userDrawn="1"/>
          </p:nvCxnSpPr>
          <p:spPr>
            <a:xfrm>
              <a:off x="9033626" y="5695349"/>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6C070037-6E17-1C47-2330-0B36ABB870C6}"/>
                </a:ext>
              </a:extLst>
            </p:cNvPr>
            <p:cNvCxnSpPr>
              <a:cxnSpLocks/>
            </p:cNvCxnSpPr>
            <p:nvPr userDrawn="1"/>
          </p:nvCxnSpPr>
          <p:spPr>
            <a:xfrm>
              <a:off x="9037637" y="53482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a:extLst>
                <a:ext uri="{FF2B5EF4-FFF2-40B4-BE49-F238E27FC236}">
                  <a16:creationId xmlns:a16="http://schemas.microsoft.com/office/drawing/2014/main" id="{DE539D38-4977-E7DA-37C6-8FCE28621387}"/>
                </a:ext>
              </a:extLst>
            </p:cNvPr>
            <p:cNvCxnSpPr>
              <a:cxnSpLocks/>
            </p:cNvCxnSpPr>
            <p:nvPr userDrawn="1"/>
          </p:nvCxnSpPr>
          <p:spPr>
            <a:xfrm>
              <a:off x="9037637" y="499261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a:extLst>
                <a:ext uri="{FF2B5EF4-FFF2-40B4-BE49-F238E27FC236}">
                  <a16:creationId xmlns:a16="http://schemas.microsoft.com/office/drawing/2014/main" id="{FA052A56-A3E8-AC13-3E67-D2CA2C9DEDAC}"/>
                </a:ext>
              </a:extLst>
            </p:cNvPr>
            <p:cNvCxnSpPr>
              <a:cxnSpLocks/>
            </p:cNvCxnSpPr>
            <p:nvPr userDrawn="1"/>
          </p:nvCxnSpPr>
          <p:spPr>
            <a:xfrm>
              <a:off x="9037637" y="464124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a:extLst>
                <a:ext uri="{FF2B5EF4-FFF2-40B4-BE49-F238E27FC236}">
                  <a16:creationId xmlns:a16="http://schemas.microsoft.com/office/drawing/2014/main" id="{71B8C6C4-CE4F-89A2-AF6A-6585ADC22F57}"/>
                </a:ext>
              </a:extLst>
            </p:cNvPr>
            <p:cNvCxnSpPr>
              <a:cxnSpLocks/>
            </p:cNvCxnSpPr>
            <p:nvPr userDrawn="1"/>
          </p:nvCxnSpPr>
          <p:spPr>
            <a:xfrm>
              <a:off x="9037637" y="3949099"/>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8B1750F1-7CDB-9722-FA0D-3EF91A54060D}"/>
                </a:ext>
              </a:extLst>
            </p:cNvPr>
            <p:cNvCxnSpPr>
              <a:cxnSpLocks/>
            </p:cNvCxnSpPr>
            <p:nvPr userDrawn="1"/>
          </p:nvCxnSpPr>
          <p:spPr>
            <a:xfrm>
              <a:off x="9015459" y="4290688"/>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8EC13E89-6B76-D3A6-9C7C-7370614352CF}"/>
                </a:ext>
              </a:extLst>
            </p:cNvPr>
            <p:cNvCxnSpPr>
              <a:cxnSpLocks/>
            </p:cNvCxnSpPr>
            <p:nvPr userDrawn="1"/>
          </p:nvCxnSpPr>
          <p:spPr>
            <a:xfrm>
              <a:off x="9037637" y="3597733"/>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FFF2B2D4-A698-8550-292B-B8FC5D389F4A}"/>
                </a:ext>
              </a:extLst>
            </p:cNvPr>
            <p:cNvCxnSpPr>
              <a:cxnSpLocks/>
            </p:cNvCxnSpPr>
            <p:nvPr userDrawn="1"/>
          </p:nvCxnSpPr>
          <p:spPr>
            <a:xfrm>
              <a:off x="9029616" y="3250599"/>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55D3227E-1CDD-EA6B-09D9-6EC9BB40E95D}"/>
                </a:ext>
              </a:extLst>
            </p:cNvPr>
            <p:cNvCxnSpPr>
              <a:cxnSpLocks/>
            </p:cNvCxnSpPr>
            <p:nvPr userDrawn="1"/>
          </p:nvCxnSpPr>
          <p:spPr>
            <a:xfrm>
              <a:off x="9029616" y="2899233"/>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92ADF0E3-EAAE-6F51-AE65-5CFEC6D3F2BC}"/>
                </a:ext>
              </a:extLst>
            </p:cNvPr>
            <p:cNvCxnSpPr>
              <a:cxnSpLocks/>
            </p:cNvCxnSpPr>
            <p:nvPr userDrawn="1"/>
          </p:nvCxnSpPr>
          <p:spPr>
            <a:xfrm>
              <a:off x="9033626" y="2204715"/>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a:extLst>
                <a:ext uri="{FF2B5EF4-FFF2-40B4-BE49-F238E27FC236}">
                  <a16:creationId xmlns:a16="http://schemas.microsoft.com/office/drawing/2014/main" id="{3337F6C4-4B6F-C668-7EB1-2F979F2F0A85}"/>
                </a:ext>
              </a:extLst>
            </p:cNvPr>
            <p:cNvCxnSpPr>
              <a:cxnSpLocks/>
            </p:cNvCxnSpPr>
            <p:nvPr userDrawn="1"/>
          </p:nvCxnSpPr>
          <p:spPr>
            <a:xfrm>
              <a:off x="9041647" y="1502916"/>
              <a:ext cx="493287" cy="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a:extLst>
                <a:ext uri="{FF2B5EF4-FFF2-40B4-BE49-F238E27FC236}">
                  <a16:creationId xmlns:a16="http://schemas.microsoft.com/office/drawing/2014/main" id="{590B27AA-6C33-0941-A0D8-46E4C06CA836}"/>
                </a:ext>
              </a:extLst>
            </p:cNvPr>
            <p:cNvCxnSpPr>
              <a:cxnSpLocks/>
            </p:cNvCxnSpPr>
            <p:nvPr userDrawn="1"/>
          </p:nvCxnSpPr>
          <p:spPr>
            <a:xfrm rot="16200000">
              <a:off x="9226379" y="955523"/>
              <a:ext cx="0" cy="39601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a:extLst>
                <a:ext uri="{FF2B5EF4-FFF2-40B4-BE49-F238E27FC236}">
                  <a16:creationId xmlns:a16="http://schemas.microsoft.com/office/drawing/2014/main" id="{C45BD300-F2BA-766D-D2DF-F1DA3BAEE69F}"/>
                </a:ext>
              </a:extLst>
            </p:cNvPr>
            <p:cNvCxnSpPr>
              <a:cxnSpLocks/>
            </p:cNvCxnSpPr>
            <p:nvPr userDrawn="1"/>
          </p:nvCxnSpPr>
          <p:spPr>
            <a:xfrm rot="16200000">
              <a:off x="9237173" y="1650528"/>
              <a:ext cx="0" cy="4035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a:extLst>
                <a:ext uri="{FF2B5EF4-FFF2-40B4-BE49-F238E27FC236}">
                  <a16:creationId xmlns:a16="http://schemas.microsoft.com/office/drawing/2014/main" id="{DF31B387-2778-ECB1-C6A4-588ADD8DB092}"/>
                </a:ext>
              </a:extLst>
            </p:cNvPr>
            <p:cNvCxnSpPr>
              <a:cxnSpLocks/>
            </p:cNvCxnSpPr>
            <p:nvPr userDrawn="1"/>
          </p:nvCxnSpPr>
          <p:spPr>
            <a:xfrm>
              <a:off x="9037634" y="5777948"/>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a:extLst>
                <a:ext uri="{FF2B5EF4-FFF2-40B4-BE49-F238E27FC236}">
                  <a16:creationId xmlns:a16="http://schemas.microsoft.com/office/drawing/2014/main" id="{C3B86FF3-2E89-D827-12AA-3542A7A7882F}"/>
                </a:ext>
              </a:extLst>
            </p:cNvPr>
            <p:cNvCxnSpPr>
              <a:cxnSpLocks/>
            </p:cNvCxnSpPr>
            <p:nvPr userDrawn="1"/>
          </p:nvCxnSpPr>
          <p:spPr>
            <a:xfrm>
              <a:off x="9037634" y="5421011"/>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a:extLst>
                <a:ext uri="{FF2B5EF4-FFF2-40B4-BE49-F238E27FC236}">
                  <a16:creationId xmlns:a16="http://schemas.microsoft.com/office/drawing/2014/main" id="{AF64B81C-5933-2711-E49C-39A3F9B3B7BF}"/>
                </a:ext>
              </a:extLst>
            </p:cNvPr>
            <p:cNvCxnSpPr>
              <a:cxnSpLocks/>
            </p:cNvCxnSpPr>
            <p:nvPr userDrawn="1"/>
          </p:nvCxnSpPr>
          <p:spPr>
            <a:xfrm rot="16200000" flipH="1">
              <a:off x="9122182" y="5445583"/>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a:extLst>
                <a:ext uri="{FF2B5EF4-FFF2-40B4-BE49-F238E27FC236}">
                  <a16:creationId xmlns:a16="http://schemas.microsoft.com/office/drawing/2014/main" id="{82D3E3A4-D321-ABE2-3520-187F289E0147}"/>
                </a:ext>
              </a:extLst>
            </p:cNvPr>
            <p:cNvCxnSpPr>
              <a:cxnSpLocks/>
            </p:cNvCxnSpPr>
            <p:nvPr userDrawn="1"/>
          </p:nvCxnSpPr>
          <p:spPr>
            <a:xfrm rot="16200000">
              <a:off x="9124299" y="5278366"/>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a:extLst>
                <a:ext uri="{FF2B5EF4-FFF2-40B4-BE49-F238E27FC236}">
                  <a16:creationId xmlns:a16="http://schemas.microsoft.com/office/drawing/2014/main" id="{8E052900-553E-EEDC-EB34-1680C17CCFDC}"/>
                </a:ext>
              </a:extLst>
            </p:cNvPr>
            <p:cNvCxnSpPr>
              <a:cxnSpLocks/>
            </p:cNvCxnSpPr>
            <p:nvPr userDrawn="1"/>
          </p:nvCxnSpPr>
          <p:spPr>
            <a:xfrm flipV="1">
              <a:off x="9037634" y="4988382"/>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a:extLst>
                <a:ext uri="{FF2B5EF4-FFF2-40B4-BE49-F238E27FC236}">
                  <a16:creationId xmlns:a16="http://schemas.microsoft.com/office/drawing/2014/main" id="{65CA8640-666A-7F82-C99A-33CB1A0C919F}"/>
                </a:ext>
              </a:extLst>
            </p:cNvPr>
            <p:cNvCxnSpPr>
              <a:cxnSpLocks/>
            </p:cNvCxnSpPr>
            <p:nvPr userDrawn="1"/>
          </p:nvCxnSpPr>
          <p:spPr>
            <a:xfrm flipV="1">
              <a:off x="9041647" y="4499431"/>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a:extLst>
                <a:ext uri="{FF2B5EF4-FFF2-40B4-BE49-F238E27FC236}">
                  <a16:creationId xmlns:a16="http://schemas.microsoft.com/office/drawing/2014/main" id="{EE2496F0-269A-6368-89B0-A727A2578FF8}"/>
                </a:ext>
              </a:extLst>
            </p:cNvPr>
            <p:cNvCxnSpPr>
              <a:cxnSpLocks/>
            </p:cNvCxnSpPr>
            <p:nvPr userDrawn="1"/>
          </p:nvCxnSpPr>
          <p:spPr>
            <a:xfrm>
              <a:off x="9021595" y="401733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a:extLst>
                <a:ext uri="{FF2B5EF4-FFF2-40B4-BE49-F238E27FC236}">
                  <a16:creationId xmlns:a16="http://schemas.microsoft.com/office/drawing/2014/main" id="{2CD85598-3A5D-569B-E497-AAB0D27A1CE0}"/>
                </a:ext>
              </a:extLst>
            </p:cNvPr>
            <p:cNvCxnSpPr>
              <a:cxnSpLocks/>
            </p:cNvCxnSpPr>
            <p:nvPr userDrawn="1"/>
          </p:nvCxnSpPr>
          <p:spPr>
            <a:xfrm>
              <a:off x="9033626" y="3311477"/>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a:extLst>
                <a:ext uri="{FF2B5EF4-FFF2-40B4-BE49-F238E27FC236}">
                  <a16:creationId xmlns:a16="http://schemas.microsoft.com/office/drawing/2014/main" id="{72D89A7E-01CA-AB6C-B46C-43CC1217EDA0}"/>
                </a:ext>
              </a:extLst>
            </p:cNvPr>
            <p:cNvCxnSpPr>
              <a:cxnSpLocks/>
            </p:cNvCxnSpPr>
            <p:nvPr userDrawn="1"/>
          </p:nvCxnSpPr>
          <p:spPr>
            <a:xfrm>
              <a:off x="9041644" y="2641716"/>
              <a:ext cx="493288" cy="77212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a:extLst>
                <a:ext uri="{FF2B5EF4-FFF2-40B4-BE49-F238E27FC236}">
                  <a16:creationId xmlns:a16="http://schemas.microsoft.com/office/drawing/2014/main" id="{FFFDDDA3-20FE-50E3-1AAA-0943BD94B58D}"/>
                </a:ext>
              </a:extLst>
            </p:cNvPr>
            <p:cNvCxnSpPr>
              <a:cxnSpLocks/>
            </p:cNvCxnSpPr>
            <p:nvPr userDrawn="1"/>
          </p:nvCxnSpPr>
          <p:spPr>
            <a:xfrm>
              <a:off x="9029616" y="1931856"/>
              <a:ext cx="505316" cy="78348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2" name="Straight Connector 171">
              <a:extLst>
                <a:ext uri="{FF2B5EF4-FFF2-40B4-BE49-F238E27FC236}">
                  <a16:creationId xmlns:a16="http://schemas.microsoft.com/office/drawing/2014/main" id="{2179B5AC-C7BA-572C-9C0E-F642BFE59907}"/>
                </a:ext>
              </a:extLst>
            </p:cNvPr>
            <p:cNvCxnSpPr>
              <a:cxnSpLocks/>
            </p:cNvCxnSpPr>
            <p:nvPr userDrawn="1"/>
          </p:nvCxnSpPr>
          <p:spPr>
            <a:xfrm rot="16200000">
              <a:off x="9232249" y="2357364"/>
              <a:ext cx="0" cy="3894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3" name="Straight Connector 172">
              <a:extLst>
                <a:ext uri="{FF2B5EF4-FFF2-40B4-BE49-F238E27FC236}">
                  <a16:creationId xmlns:a16="http://schemas.microsoft.com/office/drawing/2014/main" id="{F1D75638-A57F-111C-1D6E-6DD5A3506C58}"/>
                </a:ext>
              </a:extLst>
            </p:cNvPr>
            <p:cNvCxnSpPr>
              <a:cxnSpLocks/>
            </p:cNvCxnSpPr>
            <p:nvPr userDrawn="1"/>
          </p:nvCxnSpPr>
          <p:spPr>
            <a:xfrm rot="16200000">
              <a:off x="9121125" y="3880306"/>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4" name="Straight Connector 173">
              <a:extLst>
                <a:ext uri="{FF2B5EF4-FFF2-40B4-BE49-F238E27FC236}">
                  <a16:creationId xmlns:a16="http://schemas.microsoft.com/office/drawing/2014/main" id="{51675FEE-F641-C00E-5AAB-3123D21E6DA7}"/>
                </a:ext>
              </a:extLst>
            </p:cNvPr>
            <p:cNvCxnSpPr>
              <a:cxnSpLocks/>
            </p:cNvCxnSpPr>
            <p:nvPr userDrawn="1"/>
          </p:nvCxnSpPr>
          <p:spPr>
            <a:xfrm flipV="1">
              <a:off x="9041647" y="3091849"/>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5" name="Straight Connector 174">
              <a:extLst>
                <a:ext uri="{FF2B5EF4-FFF2-40B4-BE49-F238E27FC236}">
                  <a16:creationId xmlns:a16="http://schemas.microsoft.com/office/drawing/2014/main" id="{4453857C-5354-1E9C-3174-45372FF8B91E}"/>
                </a:ext>
              </a:extLst>
            </p:cNvPr>
            <p:cNvCxnSpPr>
              <a:cxnSpLocks/>
            </p:cNvCxnSpPr>
            <p:nvPr userDrawn="1"/>
          </p:nvCxnSpPr>
          <p:spPr>
            <a:xfrm flipV="1">
              <a:off x="9033626" y="2549981"/>
              <a:ext cx="401823" cy="63315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6" name="Straight Connector 175">
              <a:extLst>
                <a:ext uri="{FF2B5EF4-FFF2-40B4-BE49-F238E27FC236}">
                  <a16:creationId xmlns:a16="http://schemas.microsoft.com/office/drawing/2014/main" id="{6F8D8968-2CB5-2734-B02D-915682C4C1A4}"/>
                </a:ext>
              </a:extLst>
            </p:cNvPr>
            <p:cNvCxnSpPr>
              <a:cxnSpLocks/>
            </p:cNvCxnSpPr>
            <p:nvPr userDrawn="1"/>
          </p:nvCxnSpPr>
          <p:spPr>
            <a:xfrm rot="16200000">
              <a:off x="8995181" y="2247297"/>
              <a:ext cx="266700" cy="17356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7" name="Straight Connector 176">
              <a:extLst>
                <a:ext uri="{FF2B5EF4-FFF2-40B4-BE49-F238E27FC236}">
                  <a16:creationId xmlns:a16="http://schemas.microsoft.com/office/drawing/2014/main" id="{E503480C-ADBB-9BA4-0EBE-CB4BF5B8B509}"/>
                </a:ext>
              </a:extLst>
            </p:cNvPr>
            <p:cNvCxnSpPr>
              <a:cxnSpLocks/>
            </p:cNvCxnSpPr>
            <p:nvPr userDrawn="1"/>
          </p:nvCxnSpPr>
          <p:spPr>
            <a:xfrm flipV="1">
              <a:off x="9045536" y="910466"/>
              <a:ext cx="238442" cy="1493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a:extLst>
                <a:ext uri="{FF2B5EF4-FFF2-40B4-BE49-F238E27FC236}">
                  <a16:creationId xmlns:a16="http://schemas.microsoft.com/office/drawing/2014/main" id="{37D33A71-344E-3B18-714D-8CEDF1C10B5A}"/>
                </a:ext>
              </a:extLst>
            </p:cNvPr>
            <p:cNvCxnSpPr>
              <a:cxnSpLocks/>
            </p:cNvCxnSpPr>
            <p:nvPr userDrawn="1"/>
          </p:nvCxnSpPr>
          <p:spPr>
            <a:xfrm rot="16200000">
              <a:off x="8898874" y="1134990"/>
              <a:ext cx="776816" cy="49530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a:extLst>
                <a:ext uri="{FF2B5EF4-FFF2-40B4-BE49-F238E27FC236}">
                  <a16:creationId xmlns:a16="http://schemas.microsoft.com/office/drawing/2014/main" id="{372C1E53-C149-5B93-E039-8BB0E225A16D}"/>
                </a:ext>
              </a:extLst>
            </p:cNvPr>
            <p:cNvCxnSpPr>
              <a:cxnSpLocks/>
            </p:cNvCxnSpPr>
            <p:nvPr userDrawn="1"/>
          </p:nvCxnSpPr>
          <p:spPr>
            <a:xfrm rot="16200000">
              <a:off x="9403101" y="1725999"/>
              <a:ext cx="157828" cy="1058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a:extLst>
                <a:ext uri="{FF2B5EF4-FFF2-40B4-BE49-F238E27FC236}">
                  <a16:creationId xmlns:a16="http://schemas.microsoft.com/office/drawing/2014/main" id="{AE6396EB-2F54-E19E-118A-2C91F41059BD}"/>
                </a:ext>
              </a:extLst>
            </p:cNvPr>
            <p:cNvCxnSpPr>
              <a:cxnSpLocks/>
            </p:cNvCxnSpPr>
            <p:nvPr userDrawn="1"/>
          </p:nvCxnSpPr>
          <p:spPr>
            <a:xfrm rot="16200000" flipH="1">
              <a:off x="9403957" y="1891228"/>
              <a:ext cx="164965" cy="9698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a:extLst>
                <a:ext uri="{FF2B5EF4-FFF2-40B4-BE49-F238E27FC236}">
                  <a16:creationId xmlns:a16="http://schemas.microsoft.com/office/drawing/2014/main" id="{B26BBB91-EF2B-A28D-B091-244C31D29774}"/>
                </a:ext>
              </a:extLst>
            </p:cNvPr>
            <p:cNvCxnSpPr>
              <a:cxnSpLocks/>
            </p:cNvCxnSpPr>
            <p:nvPr userDrawn="1"/>
          </p:nvCxnSpPr>
          <p:spPr>
            <a:xfrm>
              <a:off x="9283978" y="910466"/>
              <a:ext cx="258974" cy="39258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5" name="Group 274">
            <a:extLst>
              <a:ext uri="{FF2B5EF4-FFF2-40B4-BE49-F238E27FC236}">
                <a16:creationId xmlns:a16="http://schemas.microsoft.com/office/drawing/2014/main" id="{C3D64D6B-6224-DF95-1C5D-114A5DA434DD}"/>
              </a:ext>
            </a:extLst>
          </p:cNvPr>
          <p:cNvGrpSpPr/>
          <p:nvPr userDrawn="1"/>
        </p:nvGrpSpPr>
        <p:grpSpPr>
          <a:xfrm>
            <a:off x="6384897" y="6342611"/>
            <a:ext cx="5807104" cy="523340"/>
            <a:chOff x="5128591" y="4283223"/>
            <a:chExt cx="5492376" cy="523340"/>
          </a:xfrm>
        </p:grpSpPr>
        <p:cxnSp>
          <p:nvCxnSpPr>
            <p:cNvPr id="227" name="Google Shape;25;p7">
              <a:extLst>
                <a:ext uri="{FF2B5EF4-FFF2-40B4-BE49-F238E27FC236}">
                  <a16:creationId xmlns:a16="http://schemas.microsoft.com/office/drawing/2014/main" id="{F86CFA49-8AD4-7494-DC49-06026373F452}"/>
                </a:ext>
              </a:extLst>
            </p:cNvPr>
            <p:cNvCxnSpPr>
              <a:cxnSpLocks/>
            </p:cNvCxnSpPr>
            <p:nvPr userDrawn="1"/>
          </p:nvCxnSpPr>
          <p:spPr>
            <a:xfrm flipH="1">
              <a:off x="5128591" y="4287097"/>
              <a:ext cx="5492376" cy="0"/>
            </a:xfrm>
            <a:prstGeom prst="straightConnector1">
              <a:avLst/>
            </a:prstGeom>
            <a:noFill/>
            <a:ln w="19050" cap="flat" cmpd="sng">
              <a:solidFill>
                <a:schemeClr val="bg1"/>
              </a:solidFill>
              <a:prstDash val="solid"/>
              <a:round/>
              <a:headEnd type="none" w="med" len="med"/>
              <a:tailEnd type="none" w="med" len="med"/>
            </a:ln>
          </p:spPr>
        </p:cxnSp>
        <p:cxnSp>
          <p:nvCxnSpPr>
            <p:cNvPr id="228" name="Straight Connector 227">
              <a:extLst>
                <a:ext uri="{FF2B5EF4-FFF2-40B4-BE49-F238E27FC236}">
                  <a16:creationId xmlns:a16="http://schemas.microsoft.com/office/drawing/2014/main" id="{A6A69F73-E860-0567-96DC-1880871B09E0}"/>
                </a:ext>
              </a:extLst>
            </p:cNvPr>
            <p:cNvCxnSpPr>
              <a:cxnSpLocks/>
            </p:cNvCxnSpPr>
            <p:nvPr userDrawn="1"/>
          </p:nvCxnSpPr>
          <p:spPr>
            <a:xfrm rot="16200000">
              <a:off x="9861385" y="4536636"/>
              <a:ext cx="49910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29" name="Straight Connector 228">
              <a:extLst>
                <a:ext uri="{FF2B5EF4-FFF2-40B4-BE49-F238E27FC236}">
                  <a16:creationId xmlns:a16="http://schemas.microsoft.com/office/drawing/2014/main" id="{2FF521E0-98C2-F660-A787-DC5C22089101}"/>
                </a:ext>
              </a:extLst>
            </p:cNvPr>
            <p:cNvCxnSpPr>
              <a:cxnSpLocks/>
            </p:cNvCxnSpPr>
            <p:nvPr userDrawn="1"/>
          </p:nvCxnSpPr>
          <p:spPr>
            <a:xfrm rot="16200000">
              <a:off x="9508399" y="4537739"/>
              <a:ext cx="50131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0" name="Straight Connector 229">
              <a:extLst>
                <a:ext uri="{FF2B5EF4-FFF2-40B4-BE49-F238E27FC236}">
                  <a16:creationId xmlns:a16="http://schemas.microsoft.com/office/drawing/2014/main" id="{81DC3A75-5A28-0B7A-4387-E13B34FC81C9}"/>
                </a:ext>
              </a:extLst>
            </p:cNvPr>
            <p:cNvCxnSpPr>
              <a:cxnSpLocks/>
            </p:cNvCxnSpPr>
            <p:nvPr userDrawn="1"/>
          </p:nvCxnSpPr>
          <p:spPr>
            <a:xfrm flipV="1">
              <a:off x="9870227" y="4283223"/>
              <a:ext cx="698325" cy="50918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0AF1E211-2081-7FD3-8BC8-617F96F0D9BA}"/>
                </a:ext>
              </a:extLst>
            </p:cNvPr>
            <p:cNvCxnSpPr>
              <a:cxnSpLocks/>
            </p:cNvCxnSpPr>
            <p:nvPr userDrawn="1"/>
          </p:nvCxnSpPr>
          <p:spPr>
            <a:xfrm rot="16200000" flipV="1">
              <a:off x="9036017" y="4150704"/>
              <a:ext cx="509335" cy="78209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0E8C6034-E452-E630-4164-61220012C006}"/>
                </a:ext>
              </a:extLst>
            </p:cNvPr>
            <p:cNvCxnSpPr>
              <a:cxnSpLocks/>
            </p:cNvCxnSpPr>
            <p:nvPr userDrawn="1"/>
          </p:nvCxnSpPr>
          <p:spPr>
            <a:xfrm rot="16200000" flipV="1">
              <a:off x="9756699" y="4130639"/>
              <a:ext cx="510534" cy="823428"/>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3" name="Straight Connector 232">
              <a:extLst>
                <a:ext uri="{FF2B5EF4-FFF2-40B4-BE49-F238E27FC236}">
                  <a16:creationId xmlns:a16="http://schemas.microsoft.com/office/drawing/2014/main" id="{B488BCD3-D021-D364-5279-60BE29834F70}"/>
                </a:ext>
              </a:extLst>
            </p:cNvPr>
            <p:cNvCxnSpPr>
              <a:cxnSpLocks/>
            </p:cNvCxnSpPr>
            <p:nvPr userDrawn="1"/>
          </p:nvCxnSpPr>
          <p:spPr>
            <a:xfrm rot="10800000" flipH="1">
              <a:off x="9420903" y="4287087"/>
              <a:ext cx="492615" cy="320851"/>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4" name="Straight Connector 233">
              <a:extLst>
                <a:ext uri="{FF2B5EF4-FFF2-40B4-BE49-F238E27FC236}">
                  <a16:creationId xmlns:a16="http://schemas.microsoft.com/office/drawing/2014/main" id="{F14CAAF5-469D-34D9-C69E-9F9D047912C1}"/>
                </a:ext>
              </a:extLst>
            </p:cNvPr>
            <p:cNvCxnSpPr>
              <a:cxnSpLocks/>
            </p:cNvCxnSpPr>
            <p:nvPr userDrawn="1"/>
          </p:nvCxnSpPr>
          <p:spPr>
            <a:xfrm rot="16200000">
              <a:off x="9167562"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90CF7081-DB42-4C91-0CDA-25C9044E259C}"/>
                </a:ext>
              </a:extLst>
            </p:cNvPr>
            <p:cNvCxnSpPr>
              <a:cxnSpLocks/>
            </p:cNvCxnSpPr>
            <p:nvPr userDrawn="1"/>
          </p:nvCxnSpPr>
          <p:spPr>
            <a:xfrm rot="16200000">
              <a:off x="8805501"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6" name="Straight Connector 235">
              <a:extLst>
                <a:ext uri="{FF2B5EF4-FFF2-40B4-BE49-F238E27FC236}">
                  <a16:creationId xmlns:a16="http://schemas.microsoft.com/office/drawing/2014/main" id="{2354615A-4023-6758-35F3-AC432C83D01B}"/>
                </a:ext>
              </a:extLst>
            </p:cNvPr>
            <p:cNvCxnSpPr>
              <a:cxnSpLocks/>
            </p:cNvCxnSpPr>
            <p:nvPr userDrawn="1"/>
          </p:nvCxnSpPr>
          <p:spPr>
            <a:xfrm rot="16200000">
              <a:off x="8450233" y="4541754"/>
              <a:ext cx="509332"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7" name="Straight Connector 236">
              <a:extLst>
                <a:ext uri="{FF2B5EF4-FFF2-40B4-BE49-F238E27FC236}">
                  <a16:creationId xmlns:a16="http://schemas.microsoft.com/office/drawing/2014/main" id="{32055A74-0C8F-5CA9-9343-456EFDA8E1E9}"/>
                </a:ext>
              </a:extLst>
            </p:cNvPr>
            <p:cNvCxnSpPr>
              <a:cxnSpLocks/>
            </p:cNvCxnSpPr>
            <p:nvPr userDrawn="1"/>
          </p:nvCxnSpPr>
          <p:spPr>
            <a:xfrm rot="16200000">
              <a:off x="8109227" y="4537742"/>
              <a:ext cx="5013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8" name="Straight Connector 237">
              <a:extLst>
                <a:ext uri="{FF2B5EF4-FFF2-40B4-BE49-F238E27FC236}">
                  <a16:creationId xmlns:a16="http://schemas.microsoft.com/office/drawing/2014/main" id="{450AFD00-E771-5D94-1748-03081920B84D}"/>
                </a:ext>
              </a:extLst>
            </p:cNvPr>
            <p:cNvCxnSpPr>
              <a:cxnSpLocks/>
            </p:cNvCxnSpPr>
            <p:nvPr userDrawn="1"/>
          </p:nvCxnSpPr>
          <p:spPr>
            <a:xfrm rot="16200000">
              <a:off x="7764100" y="4535736"/>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BBF47CD-A12C-06A5-3181-6492F8110712}"/>
                </a:ext>
              </a:extLst>
            </p:cNvPr>
            <p:cNvCxnSpPr>
              <a:cxnSpLocks/>
            </p:cNvCxnSpPr>
            <p:nvPr userDrawn="1"/>
          </p:nvCxnSpPr>
          <p:spPr>
            <a:xfrm rot="16200000">
              <a:off x="7408500"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867E76FE-E0DF-C5D0-47A3-37435BB3A242}"/>
                </a:ext>
              </a:extLst>
            </p:cNvPr>
            <p:cNvCxnSpPr>
              <a:cxnSpLocks/>
            </p:cNvCxnSpPr>
            <p:nvPr userDrawn="1"/>
          </p:nvCxnSpPr>
          <p:spPr>
            <a:xfrm rot="16200000">
              <a:off x="705713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1" name="Straight Connector 240">
              <a:extLst>
                <a:ext uri="{FF2B5EF4-FFF2-40B4-BE49-F238E27FC236}">
                  <a16:creationId xmlns:a16="http://schemas.microsoft.com/office/drawing/2014/main" id="{389DA853-EBB9-59E1-756F-260A42F7538C}"/>
                </a:ext>
              </a:extLst>
            </p:cNvPr>
            <p:cNvCxnSpPr>
              <a:cxnSpLocks/>
            </p:cNvCxnSpPr>
            <p:nvPr userDrawn="1"/>
          </p:nvCxnSpPr>
          <p:spPr>
            <a:xfrm rot="16200000">
              <a:off x="6364983" y="4535737"/>
              <a:ext cx="49729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2" name="Straight Connector 241">
              <a:extLst>
                <a:ext uri="{FF2B5EF4-FFF2-40B4-BE49-F238E27FC236}">
                  <a16:creationId xmlns:a16="http://schemas.microsoft.com/office/drawing/2014/main" id="{ECB63E90-5AAA-94FA-E210-70D94775AB9B}"/>
                </a:ext>
              </a:extLst>
            </p:cNvPr>
            <p:cNvCxnSpPr>
              <a:cxnSpLocks/>
            </p:cNvCxnSpPr>
            <p:nvPr userDrawn="1"/>
          </p:nvCxnSpPr>
          <p:spPr>
            <a:xfrm rot="16200000">
              <a:off x="6695480" y="4546823"/>
              <a:ext cx="5194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C67A122E-87A3-D742-F110-E4285ABFF9CA}"/>
                </a:ext>
              </a:extLst>
            </p:cNvPr>
            <p:cNvCxnSpPr>
              <a:cxnSpLocks/>
            </p:cNvCxnSpPr>
            <p:nvPr userDrawn="1"/>
          </p:nvCxnSpPr>
          <p:spPr>
            <a:xfrm rot="16200000">
              <a:off x="6014675" y="4536795"/>
              <a:ext cx="49518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4C4AD74C-22FE-8659-2591-5008D43D1237}"/>
                </a:ext>
              </a:extLst>
            </p:cNvPr>
            <p:cNvCxnSpPr>
              <a:cxnSpLocks/>
            </p:cNvCxnSpPr>
            <p:nvPr userDrawn="1"/>
          </p:nvCxnSpPr>
          <p:spPr>
            <a:xfrm rot="16200000">
              <a:off x="5663531" y="4540806"/>
              <a:ext cx="50320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0" name="Straight Connector 249">
              <a:extLst>
                <a:ext uri="{FF2B5EF4-FFF2-40B4-BE49-F238E27FC236}">
                  <a16:creationId xmlns:a16="http://schemas.microsoft.com/office/drawing/2014/main" id="{5A91FCAC-56D2-CC99-00EF-2BAE8AE4CB08}"/>
                </a:ext>
              </a:extLst>
            </p:cNvPr>
            <p:cNvCxnSpPr>
              <a:cxnSpLocks/>
            </p:cNvCxnSpPr>
            <p:nvPr userDrawn="1"/>
          </p:nvCxnSpPr>
          <p:spPr>
            <a:xfrm rot="16200000">
              <a:off x="8583404" y="4146166"/>
              <a:ext cx="497298" cy="77914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1" name="Straight Connector 250">
              <a:extLst>
                <a:ext uri="{FF2B5EF4-FFF2-40B4-BE49-F238E27FC236}">
                  <a16:creationId xmlns:a16="http://schemas.microsoft.com/office/drawing/2014/main" id="{4641B669-394A-7ACA-7D0D-410D17138D14}"/>
                </a:ext>
              </a:extLst>
            </p:cNvPr>
            <p:cNvCxnSpPr>
              <a:cxnSpLocks/>
            </p:cNvCxnSpPr>
            <p:nvPr userDrawn="1"/>
          </p:nvCxnSpPr>
          <p:spPr>
            <a:xfrm rot="16200000">
              <a:off x="8204780" y="4282152"/>
              <a:ext cx="382999" cy="62147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2" name="Straight Connector 251">
              <a:extLst>
                <a:ext uri="{FF2B5EF4-FFF2-40B4-BE49-F238E27FC236}">
                  <a16:creationId xmlns:a16="http://schemas.microsoft.com/office/drawing/2014/main" id="{B055B3A2-68F3-4689-3E63-980DE77CC8F5}"/>
                </a:ext>
              </a:extLst>
            </p:cNvPr>
            <p:cNvCxnSpPr>
              <a:cxnSpLocks/>
            </p:cNvCxnSpPr>
            <p:nvPr userDrawn="1"/>
          </p:nvCxnSpPr>
          <p:spPr>
            <a:xfrm rot="10800000" flipH="1">
              <a:off x="8019098" y="4287089"/>
              <a:ext cx="503768"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A5CBB55A-5059-D51C-1AEF-BCB09958C728}"/>
                </a:ext>
              </a:extLst>
            </p:cNvPr>
            <p:cNvCxnSpPr>
              <a:cxnSpLocks/>
            </p:cNvCxnSpPr>
            <p:nvPr userDrawn="1"/>
          </p:nvCxnSpPr>
          <p:spPr>
            <a:xfrm rot="10800000">
              <a:off x="7853998" y="4287090"/>
              <a:ext cx="499533" cy="32173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E836F651-E692-3BCB-7D5D-473F78184CF2}"/>
                </a:ext>
              </a:extLst>
            </p:cNvPr>
            <p:cNvCxnSpPr>
              <a:cxnSpLocks/>
            </p:cNvCxnSpPr>
            <p:nvPr userDrawn="1"/>
          </p:nvCxnSpPr>
          <p:spPr>
            <a:xfrm rot="16200000" flipV="1">
              <a:off x="7778716" y="4265003"/>
              <a:ext cx="393583" cy="64518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D22E0373-19B9-A783-23C4-450CB7DB3DD5}"/>
                </a:ext>
              </a:extLst>
            </p:cNvPr>
            <p:cNvCxnSpPr>
              <a:cxnSpLocks/>
            </p:cNvCxnSpPr>
            <p:nvPr userDrawn="1"/>
          </p:nvCxnSpPr>
          <p:spPr>
            <a:xfrm rot="16200000" flipV="1">
              <a:off x="7295894" y="4155157"/>
              <a:ext cx="493287" cy="7571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CDCB8FA8-D908-D159-1588-EC6822B67501}"/>
                </a:ext>
              </a:extLst>
            </p:cNvPr>
            <p:cNvCxnSpPr>
              <a:cxnSpLocks/>
            </p:cNvCxnSpPr>
            <p:nvPr userDrawn="1"/>
          </p:nvCxnSpPr>
          <p:spPr>
            <a:xfrm rot="16200000">
              <a:off x="6819832" y="4149120"/>
              <a:ext cx="513337" cy="78927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5D0B26AE-EE19-C200-C781-ADB149FCD2BC}"/>
                </a:ext>
              </a:extLst>
            </p:cNvPr>
            <p:cNvCxnSpPr>
              <a:cxnSpLocks/>
            </p:cNvCxnSpPr>
            <p:nvPr userDrawn="1"/>
          </p:nvCxnSpPr>
          <p:spPr>
            <a:xfrm rot="16200000">
              <a:off x="6120496" y="4142604"/>
              <a:ext cx="501306" cy="79027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7B099BCF-062A-A5AF-8A7A-AB80DD2638DA}"/>
                </a:ext>
              </a:extLst>
            </p:cNvPr>
            <p:cNvCxnSpPr>
              <a:cxnSpLocks/>
            </p:cNvCxnSpPr>
            <p:nvPr userDrawn="1"/>
          </p:nvCxnSpPr>
          <p:spPr>
            <a:xfrm rot="10800000">
              <a:off x="6456997" y="4287091"/>
              <a:ext cx="501648" cy="32596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87AFFAA4-03CD-6868-578A-83AEDDAD8D00}"/>
                </a:ext>
              </a:extLst>
            </p:cNvPr>
            <p:cNvCxnSpPr>
              <a:cxnSpLocks/>
            </p:cNvCxnSpPr>
            <p:nvPr userDrawn="1"/>
          </p:nvCxnSpPr>
          <p:spPr>
            <a:xfrm rot="16200000" flipV="1">
              <a:off x="5892267" y="4151204"/>
              <a:ext cx="493286" cy="76505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D198206E-2EED-6620-3D36-74284D730A2E}"/>
                </a:ext>
              </a:extLst>
            </p:cNvPr>
            <p:cNvCxnSpPr>
              <a:cxnSpLocks/>
            </p:cNvCxnSpPr>
            <p:nvPr userDrawn="1"/>
          </p:nvCxnSpPr>
          <p:spPr>
            <a:xfrm flipH="1" flipV="1">
              <a:off x="5128591" y="4285753"/>
              <a:ext cx="774738" cy="502644"/>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2" name="Picture 1" descr="A black background with a black square&#10;&#10;AI-generated content may be incorrect.">
            <a:extLst>
              <a:ext uri="{FF2B5EF4-FFF2-40B4-BE49-F238E27FC236}">
                <a16:creationId xmlns:a16="http://schemas.microsoft.com/office/drawing/2014/main" id="{3AB4B1AE-A5A3-713B-7BEF-80AB5FF0E13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5" name="Google Shape;13;p4" title="Government Skills Logo Oct2024 RGB (5).png">
            <a:extLst>
              <a:ext uri="{FF2B5EF4-FFF2-40B4-BE49-F238E27FC236}">
                <a16:creationId xmlns:a16="http://schemas.microsoft.com/office/drawing/2014/main" id="{FEECBA9A-60E8-720E-83FC-0BCEE12DDE59}"/>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11332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Custom Layout 1" preserve="1">
  <p:cSld name="Custom Layout 1">
    <p:spTree>
      <p:nvGrpSpPr>
        <p:cNvPr id="1" name="Shape 12"/>
        <p:cNvGrpSpPr/>
        <p:nvPr/>
      </p:nvGrpSpPr>
      <p:grpSpPr>
        <a:xfrm>
          <a:off x="0" y="0"/>
          <a:ext cx="0" cy="0"/>
          <a:chOff x="0" y="0"/>
          <a:chExt cx="0" cy="0"/>
        </a:xfrm>
      </p:grpSpPr>
      <p:cxnSp>
        <p:nvCxnSpPr>
          <p:cNvPr id="2" name="Google Shape;25;p7">
            <a:extLst>
              <a:ext uri="{FF2B5EF4-FFF2-40B4-BE49-F238E27FC236}">
                <a16:creationId xmlns:a16="http://schemas.microsoft.com/office/drawing/2014/main" id="{F0F3D6DB-8659-49D2-408C-BC764EA8DC29}"/>
              </a:ext>
            </a:extLst>
          </p:cNvPr>
          <p:cNvCxnSpPr>
            <a:cxnSpLocks/>
          </p:cNvCxnSpPr>
          <p:nvPr userDrawn="1"/>
        </p:nvCxnSpPr>
        <p:spPr>
          <a:xfrm rot="10800000" flipH="1">
            <a:off x="0" y="6351800"/>
            <a:ext cx="9450400" cy="18800"/>
          </a:xfrm>
          <a:prstGeom prst="straightConnector1">
            <a:avLst/>
          </a:prstGeom>
          <a:noFill/>
          <a:ln w="19050" cap="flat" cmpd="sng">
            <a:solidFill>
              <a:srgbClr val="78256F"/>
            </a:solidFill>
            <a:prstDash val="solid"/>
            <a:round/>
            <a:headEnd type="none" w="med" len="med"/>
            <a:tailEnd type="none" w="med" len="med"/>
          </a:ln>
        </p:spPr>
      </p:cxnSp>
      <p:sp>
        <p:nvSpPr>
          <p:cNvPr id="3" name="Google Shape;26;p7">
            <a:extLst>
              <a:ext uri="{FF2B5EF4-FFF2-40B4-BE49-F238E27FC236}">
                <a16:creationId xmlns:a16="http://schemas.microsoft.com/office/drawing/2014/main" id="{AD794D3A-727C-3870-A43D-CD4E6CF1EC59}"/>
              </a:ext>
            </a:extLst>
          </p:cNvPr>
          <p:cNvSpPr txBox="1"/>
          <p:nvPr userDrawn="1"/>
        </p:nvSpPr>
        <p:spPr>
          <a:xfrm>
            <a:off x="9450400" y="6111285"/>
            <a:ext cx="2206800" cy="471948"/>
          </a:xfrm>
          <a:prstGeom prst="rect">
            <a:avLst/>
          </a:prstGeom>
          <a:noFill/>
          <a:ln>
            <a:noFill/>
          </a:ln>
        </p:spPr>
        <p:txBody>
          <a:bodyPr spcFirstLastPara="1" wrap="square" lIns="121900" tIns="121900" rIns="121900" bIns="1219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rPr>
              <a:t>Government Skills</a:t>
            </a:r>
            <a:endParaRPr kumimoji="0" sz="1467" b="1" i="0" u="none" strike="noStrike" kern="1200" cap="none" spc="0" normalizeH="0" baseline="0" noProof="0" dirty="0">
              <a:ln>
                <a:noFill/>
              </a:ln>
              <a:solidFill>
                <a:srgbClr val="78256F"/>
              </a:solidFill>
              <a:effectLst/>
              <a:uLnTx/>
              <a:uFillTx/>
              <a:latin typeface="Helvetica Neue"/>
              <a:ea typeface="Helvetica Neue"/>
              <a:cs typeface="Helvetica Neue"/>
              <a:sym typeface="Helvetica Neue"/>
            </a:endParaRPr>
          </a:p>
        </p:txBody>
      </p:sp>
      <p:cxnSp>
        <p:nvCxnSpPr>
          <p:cNvPr id="4" name="Straight Connector 3">
            <a:extLst>
              <a:ext uri="{FF2B5EF4-FFF2-40B4-BE49-F238E27FC236}">
                <a16:creationId xmlns:a16="http://schemas.microsoft.com/office/drawing/2014/main" id="{551388FD-B691-8C02-55FE-F360513C1EC5}"/>
              </a:ext>
            </a:extLst>
          </p:cNvPr>
          <p:cNvCxnSpPr>
            <a:cxnSpLocks/>
          </p:cNvCxnSpPr>
          <p:nvPr userDrawn="1"/>
        </p:nvCxnSpPr>
        <p:spPr>
          <a:xfrm>
            <a:off x="119080" y="6542984"/>
            <a:ext cx="490653" cy="3150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C5BD74BE-A90A-CAAB-FA5D-B5F6E3D68612}"/>
              </a:ext>
            </a:extLst>
          </p:cNvPr>
          <p:cNvCxnSpPr>
            <a:cxnSpLocks/>
          </p:cNvCxnSpPr>
          <p:nvPr userDrawn="1"/>
        </p:nvCxnSpPr>
        <p:spPr>
          <a:xfrm>
            <a:off x="451139" y="6384388"/>
            <a:ext cx="0" cy="3732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F0F2203-E8E9-C728-11F5-EA094298E3E1}"/>
              </a:ext>
            </a:extLst>
          </p:cNvPr>
          <p:cNvCxnSpPr>
            <a:cxnSpLocks/>
          </p:cNvCxnSpPr>
          <p:nvPr userDrawn="1"/>
        </p:nvCxnSpPr>
        <p:spPr>
          <a:xfrm>
            <a:off x="803021"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155EC7D5-7222-EE82-3EEE-0067D3A9BF15}"/>
              </a:ext>
            </a:extLst>
          </p:cNvPr>
          <p:cNvCxnSpPr>
            <a:cxnSpLocks/>
          </p:cNvCxnSpPr>
          <p:nvPr userDrawn="1"/>
        </p:nvCxnSpPr>
        <p:spPr>
          <a:xfrm>
            <a:off x="1154904" y="6386866"/>
            <a:ext cx="0" cy="36334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EB3A200-405B-9A2C-3C31-786B28BB8C25}"/>
              </a:ext>
            </a:extLst>
          </p:cNvPr>
          <p:cNvCxnSpPr>
            <a:cxnSpLocks/>
          </p:cNvCxnSpPr>
          <p:nvPr userDrawn="1"/>
        </p:nvCxnSpPr>
        <p:spPr>
          <a:xfrm>
            <a:off x="150430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A720E9-BD08-D06B-1A6A-8B4E058C7807}"/>
              </a:ext>
            </a:extLst>
          </p:cNvPr>
          <p:cNvCxnSpPr>
            <a:cxnSpLocks/>
          </p:cNvCxnSpPr>
          <p:nvPr userDrawn="1"/>
        </p:nvCxnSpPr>
        <p:spPr>
          <a:xfrm>
            <a:off x="2198164"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9A780D-5B59-4A81-96E8-7C8CB35CA90B}"/>
              </a:ext>
            </a:extLst>
          </p:cNvPr>
          <p:cNvCxnSpPr>
            <a:cxnSpLocks/>
          </p:cNvCxnSpPr>
          <p:nvPr userDrawn="1"/>
        </p:nvCxnSpPr>
        <p:spPr>
          <a:xfrm>
            <a:off x="2555003"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030B2A0-E401-C150-C32F-F2AA99C967C8}"/>
              </a:ext>
            </a:extLst>
          </p:cNvPr>
          <p:cNvCxnSpPr>
            <a:cxnSpLocks/>
          </p:cNvCxnSpPr>
          <p:nvPr userDrawn="1"/>
        </p:nvCxnSpPr>
        <p:spPr>
          <a:xfrm>
            <a:off x="2901929"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706D0B-5845-97C7-6F59-9FB3E5ABE496}"/>
              </a:ext>
            </a:extLst>
          </p:cNvPr>
          <p:cNvCxnSpPr>
            <a:cxnSpLocks/>
          </p:cNvCxnSpPr>
          <p:nvPr userDrawn="1"/>
        </p:nvCxnSpPr>
        <p:spPr>
          <a:xfrm>
            <a:off x="3253812" y="6386866"/>
            <a:ext cx="0"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DEDF111-B98D-2CAA-BE34-B41E292BDC88}"/>
              </a:ext>
            </a:extLst>
          </p:cNvPr>
          <p:cNvCxnSpPr>
            <a:cxnSpLocks/>
          </p:cNvCxnSpPr>
          <p:nvPr userDrawn="1"/>
        </p:nvCxnSpPr>
        <p:spPr>
          <a:xfrm flipH="1">
            <a:off x="292545" y="6386866"/>
            <a:ext cx="743415"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B0D83FF-371C-D02C-6E0C-7EEA4382A938}"/>
              </a:ext>
            </a:extLst>
          </p:cNvPr>
          <p:cNvCxnSpPr>
            <a:cxnSpLocks/>
          </p:cNvCxnSpPr>
          <p:nvPr userDrawn="1"/>
        </p:nvCxnSpPr>
        <p:spPr>
          <a:xfrm flipH="1">
            <a:off x="1856192" y="6386866"/>
            <a:ext cx="587299" cy="37077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805FFF-355E-5BF7-8F33-79BB4A1D7366}"/>
              </a:ext>
            </a:extLst>
          </p:cNvPr>
          <p:cNvCxnSpPr>
            <a:cxnSpLocks/>
          </p:cNvCxnSpPr>
          <p:nvPr userDrawn="1"/>
        </p:nvCxnSpPr>
        <p:spPr>
          <a:xfrm flipH="1">
            <a:off x="2398731" y="6386866"/>
            <a:ext cx="741092"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92E42762-5985-8B6F-5450-6E937DDA4C53}"/>
              </a:ext>
            </a:extLst>
          </p:cNvPr>
          <p:cNvCxnSpPr>
            <a:cxnSpLocks/>
          </p:cNvCxnSpPr>
          <p:nvPr userDrawn="1"/>
        </p:nvCxnSpPr>
        <p:spPr>
          <a:xfrm flipH="1">
            <a:off x="981441" y="6752683"/>
            <a:ext cx="178419" cy="1053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03B5695-7869-B5A4-9427-932F0B09D60C}"/>
              </a:ext>
            </a:extLst>
          </p:cNvPr>
          <p:cNvCxnSpPr>
            <a:cxnSpLocks/>
          </p:cNvCxnSpPr>
          <p:nvPr userDrawn="1"/>
        </p:nvCxnSpPr>
        <p:spPr>
          <a:xfrm flipH="1">
            <a:off x="1509268" y="6383454"/>
            <a:ext cx="230457" cy="1474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1417D1A1-A0B6-4590-9E79-7E37C26A475C}"/>
              </a:ext>
            </a:extLst>
          </p:cNvPr>
          <p:cNvCxnSpPr>
            <a:cxnSpLocks/>
          </p:cNvCxnSpPr>
          <p:nvPr userDrawn="1"/>
        </p:nvCxnSpPr>
        <p:spPr>
          <a:xfrm flipH="1" flipV="1">
            <a:off x="1162339" y="6762595"/>
            <a:ext cx="136292" cy="9540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73C10DA-0D44-0626-4655-E9CCE9FF0340}"/>
              </a:ext>
            </a:extLst>
          </p:cNvPr>
          <p:cNvCxnSpPr>
            <a:cxnSpLocks/>
          </p:cNvCxnSpPr>
          <p:nvPr userDrawn="1"/>
        </p:nvCxnSpPr>
        <p:spPr>
          <a:xfrm flipH="1">
            <a:off x="119081" y="6385932"/>
            <a:ext cx="198244" cy="15952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973D356B-2CA4-16BF-D845-882B2A98154F}"/>
              </a:ext>
            </a:extLst>
          </p:cNvPr>
          <p:cNvCxnSpPr>
            <a:cxnSpLocks/>
          </p:cNvCxnSpPr>
          <p:nvPr userDrawn="1"/>
        </p:nvCxnSpPr>
        <p:spPr>
          <a:xfrm>
            <a:off x="1273849" y="6386866"/>
            <a:ext cx="737531"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262A2A3-441B-2D8C-EAE9-13A34C8E73B5}"/>
              </a:ext>
            </a:extLst>
          </p:cNvPr>
          <p:cNvCxnSpPr>
            <a:cxnSpLocks/>
          </p:cNvCxnSpPr>
          <p:nvPr userDrawn="1"/>
        </p:nvCxnSpPr>
        <p:spPr>
          <a:xfrm>
            <a:off x="1967703" y="6384389"/>
            <a:ext cx="745895" cy="473612"/>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E8DD44C-CFFC-FF68-2068-12D3DA76020D}"/>
              </a:ext>
            </a:extLst>
          </p:cNvPr>
          <p:cNvCxnSpPr>
            <a:cxnSpLocks/>
          </p:cNvCxnSpPr>
          <p:nvPr userDrawn="1"/>
        </p:nvCxnSpPr>
        <p:spPr>
          <a:xfrm>
            <a:off x="3359698" y="6377517"/>
            <a:ext cx="75353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50C24D4-C4B0-1A8A-A2EE-5DC137BBA6F4}"/>
              </a:ext>
            </a:extLst>
          </p:cNvPr>
          <p:cNvCxnSpPr>
            <a:cxnSpLocks/>
          </p:cNvCxnSpPr>
          <p:nvPr userDrawn="1"/>
        </p:nvCxnSpPr>
        <p:spPr>
          <a:xfrm>
            <a:off x="1855675" y="6379634"/>
            <a:ext cx="0" cy="370417"/>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7BD81C22-8ACF-682F-1C1A-3B3F52B1E03B}"/>
              </a:ext>
            </a:extLst>
          </p:cNvPr>
          <p:cNvCxnSpPr>
            <a:cxnSpLocks/>
          </p:cNvCxnSpPr>
          <p:nvPr userDrawn="1"/>
        </p:nvCxnSpPr>
        <p:spPr>
          <a:xfrm>
            <a:off x="2675445" y="6386866"/>
            <a:ext cx="737168" cy="47113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FBB65A2-43F8-0DF3-529C-A469D20C9C1E}"/>
              </a:ext>
            </a:extLst>
          </p:cNvPr>
          <p:cNvCxnSpPr>
            <a:cxnSpLocks/>
          </p:cNvCxnSpPr>
          <p:nvPr userDrawn="1"/>
        </p:nvCxnSpPr>
        <p:spPr>
          <a:xfrm flipH="1">
            <a:off x="3099347" y="6537149"/>
            <a:ext cx="492615" cy="32085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4F3AC66-66D3-5686-6646-2C75ADFFE6FC}"/>
              </a:ext>
            </a:extLst>
          </p:cNvPr>
          <p:cNvCxnSpPr>
            <a:cxnSpLocks/>
          </p:cNvCxnSpPr>
          <p:nvPr userDrawn="1"/>
        </p:nvCxnSpPr>
        <p:spPr>
          <a:xfrm>
            <a:off x="3594648"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2F22BA00-5CF1-8540-FEE2-08AE06033359}"/>
              </a:ext>
            </a:extLst>
          </p:cNvPr>
          <p:cNvCxnSpPr>
            <a:cxnSpLocks/>
          </p:cNvCxnSpPr>
          <p:nvPr userDrawn="1"/>
        </p:nvCxnSpPr>
        <p:spPr>
          <a:xfrm>
            <a:off x="39587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97B1388-ED02-1A2E-7EFB-3D07374765D0}"/>
              </a:ext>
            </a:extLst>
          </p:cNvPr>
          <p:cNvCxnSpPr>
            <a:cxnSpLocks/>
          </p:cNvCxnSpPr>
          <p:nvPr userDrawn="1"/>
        </p:nvCxnSpPr>
        <p:spPr>
          <a:xfrm>
            <a:off x="430796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70A403BE-C43D-B090-E7B6-77401FBD842B}"/>
              </a:ext>
            </a:extLst>
          </p:cNvPr>
          <p:cNvCxnSpPr>
            <a:cxnSpLocks/>
          </p:cNvCxnSpPr>
          <p:nvPr userDrawn="1"/>
        </p:nvCxnSpPr>
        <p:spPr>
          <a:xfrm>
            <a:off x="4652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45A866FA-E6DC-A8D9-2B3B-AEE690C2EA03}"/>
              </a:ext>
            </a:extLst>
          </p:cNvPr>
          <p:cNvCxnSpPr>
            <a:cxnSpLocks/>
          </p:cNvCxnSpPr>
          <p:nvPr userDrawn="1"/>
        </p:nvCxnSpPr>
        <p:spPr>
          <a:xfrm>
            <a:off x="50001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1FD25190-FFB0-A956-E5AC-03D0F64EF444}"/>
              </a:ext>
            </a:extLst>
          </p:cNvPr>
          <p:cNvCxnSpPr>
            <a:cxnSpLocks/>
          </p:cNvCxnSpPr>
          <p:nvPr userDrawn="1"/>
        </p:nvCxnSpPr>
        <p:spPr>
          <a:xfrm>
            <a:off x="5355716"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BB4571B8-6DC5-C4A4-0FE8-E7414366A422}"/>
              </a:ext>
            </a:extLst>
          </p:cNvPr>
          <p:cNvCxnSpPr>
            <a:cxnSpLocks/>
          </p:cNvCxnSpPr>
          <p:nvPr userDrawn="1"/>
        </p:nvCxnSpPr>
        <p:spPr>
          <a:xfrm>
            <a:off x="57070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62EF1A4-493D-BB8C-249A-6A63E0CC55AC}"/>
              </a:ext>
            </a:extLst>
          </p:cNvPr>
          <p:cNvCxnSpPr>
            <a:cxnSpLocks/>
          </p:cNvCxnSpPr>
          <p:nvPr userDrawn="1"/>
        </p:nvCxnSpPr>
        <p:spPr>
          <a:xfrm>
            <a:off x="639923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C7A396C-C9ED-9872-EEDC-976F80514F13}"/>
              </a:ext>
            </a:extLst>
          </p:cNvPr>
          <p:cNvCxnSpPr>
            <a:cxnSpLocks/>
          </p:cNvCxnSpPr>
          <p:nvPr userDrawn="1"/>
        </p:nvCxnSpPr>
        <p:spPr>
          <a:xfrm>
            <a:off x="6049983"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57F79E6C-5614-32A9-2A96-81DD40E121C7}"/>
              </a:ext>
            </a:extLst>
          </p:cNvPr>
          <p:cNvCxnSpPr>
            <a:cxnSpLocks/>
          </p:cNvCxnSpPr>
          <p:nvPr userDrawn="1"/>
        </p:nvCxnSpPr>
        <p:spPr>
          <a:xfrm>
            <a:off x="67505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5A41287-9361-5E5D-EF93-08B7C241F1BF}"/>
              </a:ext>
            </a:extLst>
          </p:cNvPr>
          <p:cNvCxnSpPr>
            <a:cxnSpLocks/>
          </p:cNvCxnSpPr>
          <p:nvPr userDrawn="1"/>
        </p:nvCxnSpPr>
        <p:spPr>
          <a:xfrm>
            <a:off x="7097733"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54FD8AF-B00A-840B-2F60-3F5E163B451D}"/>
              </a:ext>
            </a:extLst>
          </p:cNvPr>
          <p:cNvCxnSpPr>
            <a:cxnSpLocks/>
          </p:cNvCxnSpPr>
          <p:nvPr userDrawn="1"/>
        </p:nvCxnSpPr>
        <p:spPr>
          <a:xfrm>
            <a:off x="7449099" y="6375400"/>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A4CB523D-0D31-A1E8-EED9-B261CE4FEFFE}"/>
              </a:ext>
            </a:extLst>
          </p:cNvPr>
          <p:cNvCxnSpPr>
            <a:cxnSpLocks/>
          </p:cNvCxnSpPr>
          <p:nvPr userDrawn="1"/>
        </p:nvCxnSpPr>
        <p:spPr>
          <a:xfrm>
            <a:off x="8143617"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5DC6D5F-9129-95F9-3082-BC46EEDFCE58}"/>
              </a:ext>
            </a:extLst>
          </p:cNvPr>
          <p:cNvCxnSpPr>
            <a:cxnSpLocks/>
          </p:cNvCxnSpPr>
          <p:nvPr userDrawn="1"/>
        </p:nvCxnSpPr>
        <p:spPr>
          <a:xfrm>
            <a:off x="8845415" y="6377517"/>
            <a:ext cx="0"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1BC0F20-003C-A58F-3794-23B1FC8E1043}"/>
              </a:ext>
            </a:extLst>
          </p:cNvPr>
          <p:cNvCxnSpPr>
            <a:cxnSpLocks/>
          </p:cNvCxnSpPr>
          <p:nvPr userDrawn="1"/>
        </p:nvCxnSpPr>
        <p:spPr>
          <a:xfrm>
            <a:off x="9194799" y="6351435"/>
            <a:ext cx="0" cy="39601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969A970-6264-0C43-F555-DF53B05B3946}"/>
              </a:ext>
            </a:extLst>
          </p:cNvPr>
          <p:cNvCxnSpPr>
            <a:cxnSpLocks/>
          </p:cNvCxnSpPr>
          <p:nvPr userDrawn="1"/>
        </p:nvCxnSpPr>
        <p:spPr>
          <a:xfrm>
            <a:off x="8496032" y="6358467"/>
            <a:ext cx="0" cy="40354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6D0ED541-42CE-FB7F-D20D-E55BAD533A7B}"/>
              </a:ext>
            </a:extLst>
          </p:cNvPr>
          <p:cNvCxnSpPr>
            <a:cxnSpLocks/>
          </p:cNvCxnSpPr>
          <p:nvPr userDrawn="1"/>
        </p:nvCxnSpPr>
        <p:spPr>
          <a:xfrm flipH="1">
            <a:off x="3791238" y="6377517"/>
            <a:ext cx="760143" cy="4804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D300D87C-B6FC-C250-FC74-B8A819B8A8E9}"/>
              </a:ext>
            </a:extLst>
          </p:cNvPr>
          <p:cNvCxnSpPr>
            <a:cxnSpLocks/>
          </p:cNvCxnSpPr>
          <p:nvPr userDrawn="1"/>
        </p:nvCxnSpPr>
        <p:spPr>
          <a:xfrm flipH="1">
            <a:off x="4305847" y="6377518"/>
            <a:ext cx="592667" cy="36618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53B7F0DD-16B1-5B84-5EAF-FEEAF6493C47}"/>
              </a:ext>
            </a:extLst>
          </p:cNvPr>
          <p:cNvCxnSpPr>
            <a:cxnSpLocks/>
          </p:cNvCxnSpPr>
          <p:nvPr userDrawn="1"/>
        </p:nvCxnSpPr>
        <p:spPr>
          <a:xfrm flipH="1">
            <a:off x="4489996" y="6536267"/>
            <a:ext cx="503768"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B146980C-9CE5-9CCA-7810-6D53FB9E4C71}"/>
              </a:ext>
            </a:extLst>
          </p:cNvPr>
          <p:cNvCxnSpPr>
            <a:cxnSpLocks/>
          </p:cNvCxnSpPr>
          <p:nvPr userDrawn="1"/>
        </p:nvCxnSpPr>
        <p:spPr>
          <a:xfrm>
            <a:off x="4659331" y="6536267"/>
            <a:ext cx="499533" cy="3217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100ABF0C-311F-9F21-D06B-DDDBA3B678B4}"/>
              </a:ext>
            </a:extLst>
          </p:cNvPr>
          <p:cNvCxnSpPr>
            <a:cxnSpLocks/>
          </p:cNvCxnSpPr>
          <p:nvPr userDrawn="1"/>
        </p:nvCxnSpPr>
        <p:spPr>
          <a:xfrm>
            <a:off x="4763047" y="6373284"/>
            <a:ext cx="596900" cy="38100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40FC922-A4D0-E7B3-F880-A053DE08164D}"/>
              </a:ext>
            </a:extLst>
          </p:cNvPr>
          <p:cNvCxnSpPr>
            <a:cxnSpLocks/>
          </p:cNvCxnSpPr>
          <p:nvPr userDrawn="1"/>
        </p:nvCxnSpPr>
        <p:spPr>
          <a:xfrm>
            <a:off x="5108065" y="6377517"/>
            <a:ext cx="740833" cy="4804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56A69BA2-1BE2-C9AC-B095-EE0F1E96AAAF}"/>
              </a:ext>
            </a:extLst>
          </p:cNvPr>
          <p:cNvCxnSpPr>
            <a:cxnSpLocks/>
          </p:cNvCxnSpPr>
          <p:nvPr userDrawn="1"/>
        </p:nvCxnSpPr>
        <p:spPr>
          <a:xfrm flipH="1">
            <a:off x="5541722"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AE31CA6-60C9-173B-F7E6-7B03C48E2208}"/>
              </a:ext>
            </a:extLst>
          </p:cNvPr>
          <p:cNvCxnSpPr>
            <a:cxnSpLocks/>
          </p:cNvCxnSpPr>
          <p:nvPr userDrawn="1"/>
        </p:nvCxnSpPr>
        <p:spPr>
          <a:xfrm flipH="1">
            <a:off x="6246573"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A5A8B35F-19B5-7A19-8AA3-B9F616D5515E}"/>
              </a:ext>
            </a:extLst>
          </p:cNvPr>
          <p:cNvCxnSpPr>
            <a:cxnSpLocks/>
          </p:cNvCxnSpPr>
          <p:nvPr userDrawn="1"/>
        </p:nvCxnSpPr>
        <p:spPr>
          <a:xfrm flipH="1">
            <a:off x="69344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E3D42C4C-F141-042E-B086-45F66FBE6124}"/>
              </a:ext>
            </a:extLst>
          </p:cNvPr>
          <p:cNvCxnSpPr>
            <a:cxnSpLocks/>
          </p:cNvCxnSpPr>
          <p:nvPr userDrawn="1"/>
        </p:nvCxnSpPr>
        <p:spPr>
          <a:xfrm flipH="1">
            <a:off x="7632989" y="6369051"/>
            <a:ext cx="766492" cy="48894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45580DE7-3F03-A106-89D7-7D18B7512E45}"/>
              </a:ext>
            </a:extLst>
          </p:cNvPr>
          <p:cNvCxnSpPr>
            <a:cxnSpLocks/>
          </p:cNvCxnSpPr>
          <p:nvPr userDrawn="1"/>
        </p:nvCxnSpPr>
        <p:spPr>
          <a:xfrm>
            <a:off x="7796232" y="6360583"/>
            <a:ext cx="0" cy="3894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4CCC2723-0DFC-30B6-1222-D7A637E08691}"/>
              </a:ext>
            </a:extLst>
          </p:cNvPr>
          <p:cNvCxnSpPr>
            <a:cxnSpLocks/>
          </p:cNvCxnSpPr>
          <p:nvPr userDrawn="1"/>
        </p:nvCxnSpPr>
        <p:spPr>
          <a:xfrm>
            <a:off x="6054216" y="6532035"/>
            <a:ext cx="501648" cy="325965"/>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A5FE83EE-37BD-0B63-5DE5-FA57A64ADB51}"/>
              </a:ext>
            </a:extLst>
          </p:cNvPr>
          <p:cNvCxnSpPr>
            <a:cxnSpLocks/>
          </p:cNvCxnSpPr>
          <p:nvPr userDrawn="1"/>
        </p:nvCxnSpPr>
        <p:spPr>
          <a:xfrm>
            <a:off x="6483899" y="6373285"/>
            <a:ext cx="772581" cy="484716"/>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D3675748-6AD6-9580-F245-8150C52D3C39}"/>
              </a:ext>
            </a:extLst>
          </p:cNvPr>
          <p:cNvCxnSpPr>
            <a:cxnSpLocks/>
          </p:cNvCxnSpPr>
          <p:nvPr userDrawn="1"/>
        </p:nvCxnSpPr>
        <p:spPr>
          <a:xfrm>
            <a:off x="7190864" y="6366933"/>
            <a:ext cx="607483" cy="391584"/>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0ED195BE-D1DD-7052-618C-25D83BEED510}"/>
              </a:ext>
            </a:extLst>
          </p:cNvPr>
          <p:cNvCxnSpPr>
            <a:cxnSpLocks/>
          </p:cNvCxnSpPr>
          <p:nvPr userDrawn="1"/>
        </p:nvCxnSpPr>
        <p:spPr>
          <a:xfrm>
            <a:off x="7880898" y="6364816"/>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D24B46-D6E6-E09F-D603-961887208A0D}"/>
              </a:ext>
            </a:extLst>
          </p:cNvPr>
          <p:cNvCxnSpPr>
            <a:cxnSpLocks/>
          </p:cNvCxnSpPr>
          <p:nvPr userDrawn="1"/>
        </p:nvCxnSpPr>
        <p:spPr>
          <a:xfrm>
            <a:off x="9288482" y="6360583"/>
            <a:ext cx="266700" cy="173568"/>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5E2CB58-B997-73A0-6F69-A3CF2F746607}"/>
              </a:ext>
            </a:extLst>
          </p:cNvPr>
          <p:cNvCxnSpPr>
            <a:cxnSpLocks/>
          </p:cNvCxnSpPr>
          <p:nvPr userDrawn="1"/>
        </p:nvCxnSpPr>
        <p:spPr>
          <a:xfrm>
            <a:off x="8577281" y="6362701"/>
            <a:ext cx="776816" cy="495300"/>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3A347E2B-D08A-9E1E-233A-B159F45DA71C}"/>
              </a:ext>
            </a:extLst>
          </p:cNvPr>
          <p:cNvCxnSpPr>
            <a:cxnSpLocks/>
          </p:cNvCxnSpPr>
          <p:nvPr userDrawn="1"/>
        </p:nvCxnSpPr>
        <p:spPr>
          <a:xfrm>
            <a:off x="8490498" y="6752168"/>
            <a:ext cx="157828" cy="105833"/>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759E95A-6D6D-982C-3587-39F2C85CF12D}"/>
              </a:ext>
            </a:extLst>
          </p:cNvPr>
          <p:cNvCxnSpPr>
            <a:cxnSpLocks/>
          </p:cNvCxnSpPr>
          <p:nvPr userDrawn="1"/>
        </p:nvCxnSpPr>
        <p:spPr>
          <a:xfrm flipH="1">
            <a:off x="8326127" y="6761019"/>
            <a:ext cx="164965" cy="96981"/>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77AEC330-94F7-6F45-5AF3-EA0AADAFD2F3}"/>
              </a:ext>
            </a:extLst>
          </p:cNvPr>
          <p:cNvCxnSpPr>
            <a:cxnSpLocks/>
          </p:cNvCxnSpPr>
          <p:nvPr userDrawn="1"/>
        </p:nvCxnSpPr>
        <p:spPr>
          <a:xfrm flipH="1">
            <a:off x="9045274" y="6533762"/>
            <a:ext cx="499623" cy="324239"/>
          </a:xfrm>
          <a:prstGeom prst="line">
            <a:avLst/>
          </a:prstGeom>
          <a:ln>
            <a:solidFill>
              <a:srgbClr val="78256F"/>
            </a:solidFill>
          </a:ln>
        </p:spPr>
        <p:style>
          <a:lnRef idx="1">
            <a:schemeClr val="accent1"/>
          </a:lnRef>
          <a:fillRef idx="0">
            <a:schemeClr val="accent1"/>
          </a:fillRef>
          <a:effectRef idx="0">
            <a:schemeClr val="accent1"/>
          </a:effectRef>
          <a:fontRef idx="minor">
            <a:schemeClr val="tx1"/>
          </a:fontRef>
        </p:style>
      </p:cxnSp>
      <p:pic>
        <p:nvPicPr>
          <p:cNvPr id="63" name="Picture 62" descr="A black background with a black square&#10;&#10;AI-generated content may be incorrect.">
            <a:extLst>
              <a:ext uri="{FF2B5EF4-FFF2-40B4-BE49-F238E27FC236}">
                <a16:creationId xmlns:a16="http://schemas.microsoft.com/office/drawing/2014/main" id="{6AC771A2-2F23-276E-C88B-16773C45B0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64" name="Google Shape;13;p4" title="Government Skills Logo Oct2024 RGB (5).png">
            <a:extLst>
              <a:ext uri="{FF2B5EF4-FFF2-40B4-BE49-F238E27FC236}">
                <a16:creationId xmlns:a16="http://schemas.microsoft.com/office/drawing/2014/main" id="{DA3840E1-E879-4D61-B775-DD3325DB6AA5}"/>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3562545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6_Blank">
    <p:spTree>
      <p:nvGrpSpPr>
        <p:cNvPr id="1" name=""/>
        <p:cNvGrpSpPr/>
        <p:nvPr/>
      </p:nvGrpSpPr>
      <p:grpSpPr>
        <a:xfrm>
          <a:off x="0" y="0"/>
          <a:ext cx="0" cy="0"/>
          <a:chOff x="0" y="0"/>
          <a:chExt cx="0" cy="0"/>
        </a:xfrm>
      </p:grpSpPr>
      <p:pic>
        <p:nvPicPr>
          <p:cNvPr id="2" name="Picture 1" descr="A black background with a black square&#10;&#10;AI-generated content may be incorrect.">
            <a:extLst>
              <a:ext uri="{FF2B5EF4-FFF2-40B4-BE49-F238E27FC236}">
                <a16:creationId xmlns:a16="http://schemas.microsoft.com/office/drawing/2014/main" id="{83C015A2-CF60-7442-9CD3-89134E9998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989E159C-E685-29B9-55D7-5906F938DD5C}"/>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158049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Closing">
    <p:bg>
      <p:bgRef idx="1001">
        <a:schemeClr val="bg1"/>
      </p:bgRef>
    </p:bg>
    <p:spTree>
      <p:nvGrpSpPr>
        <p:cNvPr id="1" name=""/>
        <p:cNvGrpSpPr/>
        <p:nvPr/>
      </p:nvGrpSpPr>
      <p:grpSpPr>
        <a:xfrm>
          <a:off x="0" y="0"/>
          <a:ext cx="0" cy="0"/>
          <a:chOff x="0" y="0"/>
          <a:chExt cx="0" cy="0"/>
        </a:xfrm>
      </p:grpSpPr>
      <p:sp>
        <p:nvSpPr>
          <p:cNvPr id="26" name="Title 1">
            <a:extLst>
              <a:ext uri="{FF2B5EF4-FFF2-40B4-BE49-F238E27FC236}">
                <a16:creationId xmlns:a16="http://schemas.microsoft.com/office/drawing/2014/main" id="{1FAFB728-6C5F-490D-B694-B32C149D17A3}"/>
              </a:ext>
            </a:extLst>
          </p:cNvPr>
          <p:cNvSpPr>
            <a:spLocks noGrp="1"/>
          </p:cNvSpPr>
          <p:nvPr>
            <p:ph type="ctrTitle" hasCustomPrompt="1"/>
          </p:nvPr>
        </p:nvSpPr>
        <p:spPr>
          <a:xfrm>
            <a:off x="518317" y="1665288"/>
            <a:ext cx="5361783" cy="2156329"/>
          </a:xfrm>
        </p:spPr>
        <p:txBody>
          <a:bodyPr anchor="b">
            <a:normAutofit/>
          </a:bodyPr>
          <a:lstStyle>
            <a:lvl1pPr algn="l">
              <a:defRPr sz="4400">
                <a:solidFill>
                  <a:schemeClr val="accent6">
                    <a:lumMod val="10000"/>
                  </a:schemeClr>
                </a:solidFill>
              </a:defRPr>
            </a:lvl1pPr>
          </a:lstStyle>
          <a:p>
            <a:r>
              <a:rPr lang="en-US"/>
              <a:t>Thank you</a:t>
            </a:r>
            <a:endParaRPr lang="en-GB"/>
          </a:p>
        </p:txBody>
      </p:sp>
      <p:sp>
        <p:nvSpPr>
          <p:cNvPr id="27" name="Subtitle 2">
            <a:extLst>
              <a:ext uri="{FF2B5EF4-FFF2-40B4-BE49-F238E27FC236}">
                <a16:creationId xmlns:a16="http://schemas.microsoft.com/office/drawing/2014/main" id="{8A889C29-36E2-4DF5-B800-000BBDF96663}"/>
              </a:ext>
            </a:extLst>
          </p:cNvPr>
          <p:cNvSpPr>
            <a:spLocks noGrp="1"/>
          </p:cNvSpPr>
          <p:nvPr>
            <p:ph type="subTitle" idx="1" hasCustomPrompt="1"/>
          </p:nvPr>
        </p:nvSpPr>
        <p:spPr>
          <a:xfrm>
            <a:off x="518317" y="4167375"/>
            <a:ext cx="5361783" cy="1086802"/>
          </a:xfrm>
        </p:spPr>
        <p:txBody>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Contacts</a:t>
            </a:r>
            <a:endParaRPr lang="en-GB"/>
          </a:p>
        </p:txBody>
      </p:sp>
      <p:pic>
        <p:nvPicPr>
          <p:cNvPr id="3" name="Picture 2" descr="A black background with a black square&#10;&#10;AI-generated content may be incorrect.">
            <a:extLst>
              <a:ext uri="{FF2B5EF4-FFF2-40B4-BE49-F238E27FC236}">
                <a16:creationId xmlns:a16="http://schemas.microsoft.com/office/drawing/2014/main" id="{1EF5C025-C94B-2D0E-56C0-F98970C7A6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pic>
        <p:nvPicPr>
          <p:cNvPr id="4" name="Google Shape;13;p4" title="Government Skills Logo Oct2024 RGB (5).png">
            <a:extLst>
              <a:ext uri="{FF2B5EF4-FFF2-40B4-BE49-F238E27FC236}">
                <a16:creationId xmlns:a16="http://schemas.microsoft.com/office/drawing/2014/main" id="{25523528-6124-5524-D0DE-59FC361EC423}"/>
              </a:ext>
            </a:extLst>
          </p:cNvPr>
          <p:cNvPicPr preferRelativeResize="0">
            <a:picLocks noChangeAspect="1"/>
          </p:cNvPicPr>
          <p:nvPr userDrawn="1"/>
        </p:nvPicPr>
        <p:blipFill>
          <a:blip r:embed="rId3">
            <a:alphaModFix/>
          </a:blip>
          <a:stretch>
            <a:fillRect/>
          </a:stretch>
        </p:blipFill>
        <p:spPr>
          <a:xfrm>
            <a:off x="10600444" y="263110"/>
            <a:ext cx="1283886" cy="813600"/>
          </a:xfrm>
          <a:prstGeom prst="rect">
            <a:avLst/>
          </a:prstGeom>
          <a:noFill/>
          <a:ln>
            <a:noFill/>
          </a:ln>
        </p:spPr>
      </p:pic>
    </p:spTree>
    <p:extLst>
      <p:ext uri="{BB962C8B-B14F-4D97-AF65-F5344CB8AC3E}">
        <p14:creationId xmlns:p14="http://schemas.microsoft.com/office/powerpoint/2010/main" val="46339161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35" presetClass="path" presetSubtype="0" decel="100000" fill="hold" grpId="1" nodeType="withEffect">
                                  <p:stCondLst>
                                    <p:cond delay="0"/>
                                  </p:stCondLst>
                                  <p:childTnLst>
                                    <p:animMotion origin="layout" path="M 0.03971 0 L 1.66667E-6 0 " pathEditMode="relative" rAng="0" ptsTypes="AA">
                                      <p:cBhvr>
                                        <p:cTn id="9" dur="750" fill="hold"/>
                                        <p:tgtEl>
                                          <p:spTgt spid="26"/>
                                        </p:tgtEl>
                                        <p:attrNameLst>
                                          <p:attrName>ppt_x</p:attrName>
                                          <p:attrName>ppt_y</p:attrName>
                                        </p:attrNameLst>
                                      </p:cBhvr>
                                      <p:rCtr x="-2031" y="0"/>
                                    </p:animMotion>
                                  </p:childTnLst>
                                </p:cTn>
                              </p:par>
                              <p:par>
                                <p:cTn id="10" presetID="10"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par>
                                <p:cTn id="13" presetID="35" presetClass="path" presetSubtype="0" decel="100000" fill="hold" grpId="1" nodeType="withEffect">
                                  <p:stCondLst>
                                    <p:cond delay="250"/>
                                  </p:stCondLst>
                                  <p:childTnLst>
                                    <p:animMotion origin="layout" path="M 0.03971 0 L 1.66667E-6 0 " pathEditMode="relative" rAng="0" ptsTypes="AA">
                                      <p:cBhvr>
                                        <p:cTn id="14" dur="750" fill="hold"/>
                                        <p:tgtEl>
                                          <p:spTgt spid="27"/>
                                        </p:tgtEl>
                                        <p:attrNameLst>
                                          <p:attrName>ppt_x</p:attrName>
                                          <p:attrName>ppt_y</p:attrName>
                                        </p:attrNameLst>
                                      </p:cBhvr>
                                      <p:rCtr x="-2031"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7" grpId="0">
        <p:tmplLst>
          <p:tmpl>
            <p:tnLst>
              <p:par>
                <p:cTn presetID="10" presetClass="entr" presetSubtype="0" fill="hold" nodeType="withEffect">
                  <p:stCondLst>
                    <p:cond delay="250"/>
                  </p:stCondLst>
                  <p:childTnLst>
                    <p:set>
                      <p:cBhvr>
                        <p:cTn dur="1" fill="hold">
                          <p:stCondLst>
                            <p:cond delay="0"/>
                          </p:stCondLst>
                        </p:cTn>
                        <p:tgtEl>
                          <p:spTgt spid="27"/>
                        </p:tgtEl>
                        <p:attrNameLst>
                          <p:attrName>style.visibility</p:attrName>
                        </p:attrNameLst>
                      </p:cBhvr>
                      <p:to>
                        <p:strVal val="visible"/>
                      </p:to>
                    </p:set>
                    <p:animEffect transition="in" filter="fade">
                      <p:cBhvr>
                        <p:cTn dur="500"/>
                        <p:tgtEl>
                          <p:spTgt spid="27"/>
                        </p:tgtEl>
                      </p:cBhvr>
                    </p:animEffect>
                  </p:childTnLst>
                </p:cTn>
              </p:par>
            </p:tnLst>
          </p:tmpl>
        </p:tmplLst>
      </p:bldP>
      <p:bldP spid="27" grpId="1">
        <p:tmplLst>
          <p:tmpl>
            <p:tnLst>
              <p:par>
                <p:cTn presetID="35" presetClass="path" presetSubtype="0" decel="100000" fill="hold" nodeType="withEffect">
                  <p:stCondLst>
                    <p:cond delay="250"/>
                  </p:stCondLst>
                  <p:childTnLst>
                    <p:animMotion origin="layout" path="M 0.03971 0 L 1.66667E-6 0 " pathEditMode="relative" rAng="0" ptsTypes="AA">
                      <p:cBhvr>
                        <p:cTn dur="750" fill="hold"/>
                        <p:tgtEl>
                          <p:spTgt spid="27"/>
                        </p:tgtEl>
                        <p:attrNameLst>
                          <p:attrName>ppt_x</p:attrName>
                          <p:attrName>ppt_y</p:attrName>
                        </p:attrNameLst>
                      </p:cBhvr>
                      <p:rCtr x="-2031" y="0"/>
                    </p:animMotion>
                  </p:childTnLst>
                </p:cTn>
              </p:par>
            </p:tnLst>
          </p:tmpl>
        </p:tmplLst>
      </p:bldP>
    </p:bld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slide" userDrawn="1">
  <p:cSld name="1_Title slide">
    <p:bg>
      <p:bgPr>
        <a:solidFill>
          <a:srgbClr val="78256F"/>
        </a:solidFill>
        <a:effectLst/>
      </p:bgPr>
    </p:bg>
    <p:spTree>
      <p:nvGrpSpPr>
        <p:cNvPr id="1" name="Shape 7"/>
        <p:cNvGrpSpPr/>
        <p:nvPr/>
      </p:nvGrpSpPr>
      <p:grpSpPr>
        <a:xfrm>
          <a:off x="0" y="0"/>
          <a:ext cx="0" cy="0"/>
          <a:chOff x="0" y="0"/>
          <a:chExt cx="0" cy="0"/>
        </a:xfrm>
      </p:grpSpPr>
      <p:pic>
        <p:nvPicPr>
          <p:cNvPr id="8" name="Google Shape;8;p2"/>
          <p:cNvPicPr preferRelativeResize="0"/>
          <p:nvPr/>
        </p:nvPicPr>
        <p:blipFill>
          <a:blip r:embed="rId2">
            <a:alphaModFix/>
          </a:blip>
          <a:stretch>
            <a:fillRect/>
          </a:stretch>
        </p:blipFill>
        <p:spPr>
          <a:xfrm>
            <a:off x="2498836" y="1"/>
            <a:ext cx="9699696" cy="6857999"/>
          </a:xfrm>
          <a:prstGeom prst="rect">
            <a:avLst/>
          </a:prstGeom>
          <a:noFill/>
          <a:ln>
            <a:noFill/>
          </a:ln>
        </p:spPr>
      </p:pic>
      <p:pic>
        <p:nvPicPr>
          <p:cNvPr id="9" name="Google Shape;9;p2" title="Government Skills Logo Oct2024 White (3).png"/>
          <p:cNvPicPr preferRelativeResize="0"/>
          <p:nvPr userDrawn="1"/>
        </p:nvPicPr>
        <p:blipFill>
          <a:blip r:embed="rId3">
            <a:alphaModFix/>
          </a:blip>
          <a:stretch>
            <a:fillRect/>
          </a:stretch>
        </p:blipFill>
        <p:spPr>
          <a:xfrm>
            <a:off x="10600444" y="263110"/>
            <a:ext cx="1342800" cy="813600"/>
          </a:xfrm>
          <a:prstGeom prst="rect">
            <a:avLst/>
          </a:prstGeom>
          <a:noFill/>
          <a:ln>
            <a:noFill/>
          </a:ln>
        </p:spPr>
      </p:pic>
      <p:sp>
        <p:nvSpPr>
          <p:cNvPr id="13" name="Text Placeholder 11">
            <a:extLst>
              <a:ext uri="{FF2B5EF4-FFF2-40B4-BE49-F238E27FC236}">
                <a16:creationId xmlns:a16="http://schemas.microsoft.com/office/drawing/2014/main" id="{76A38AC9-7E88-5BE9-602E-57D9D74E1EA7}"/>
              </a:ext>
            </a:extLst>
          </p:cNvPr>
          <p:cNvSpPr>
            <a:spLocks noGrp="1"/>
          </p:cNvSpPr>
          <p:nvPr>
            <p:ph type="body" sz="quarter" idx="10" hasCustomPrompt="1"/>
          </p:nvPr>
        </p:nvSpPr>
        <p:spPr>
          <a:xfrm>
            <a:off x="525463" y="4490401"/>
            <a:ext cx="5376862" cy="1085850"/>
          </a:xfrm>
        </p:spPr>
        <p:txBody>
          <a:bodyPr>
            <a:normAutofit/>
          </a:bodyPr>
          <a:lstStyle>
            <a:lvl1pPr>
              <a:defRPr sz="2800" b="0">
                <a:solidFill>
                  <a:schemeClr val="bg1"/>
                </a:solidFill>
                <a:latin typeface="Arial" panose="020B0604020202020204" pitchFamily="34" charset="0"/>
                <a:cs typeface="Arial" panose="020B0604020202020204" pitchFamily="34" charset="0"/>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t>Subtitle can go here</a:t>
            </a:r>
            <a:endParaRPr lang="en-GB"/>
          </a:p>
          <a:p>
            <a:pPr lvl="0"/>
            <a:endParaRPr lang="en-GB"/>
          </a:p>
        </p:txBody>
      </p:sp>
      <p:sp>
        <p:nvSpPr>
          <p:cNvPr id="15" name="Text Placeholder 14">
            <a:extLst>
              <a:ext uri="{FF2B5EF4-FFF2-40B4-BE49-F238E27FC236}">
                <a16:creationId xmlns:a16="http://schemas.microsoft.com/office/drawing/2014/main" id="{F2255ACF-5E0C-1BED-C692-B0397B3F923B}"/>
              </a:ext>
            </a:extLst>
          </p:cNvPr>
          <p:cNvSpPr>
            <a:spLocks noGrp="1"/>
          </p:cNvSpPr>
          <p:nvPr>
            <p:ph type="body" sz="quarter" idx="11" hasCustomPrompt="1"/>
          </p:nvPr>
        </p:nvSpPr>
        <p:spPr>
          <a:xfrm>
            <a:off x="506413" y="1964688"/>
            <a:ext cx="5387975" cy="2190750"/>
          </a:xfrm>
        </p:spPr>
        <p:txBody>
          <a:bodyPr>
            <a:normAutofit/>
          </a:bodyPr>
          <a:lstStyle>
            <a:lvl1pPr>
              <a:defRPr sz="4400" b="1">
                <a:solidFill>
                  <a:schemeClr val="bg1"/>
                </a:solidFill>
                <a:latin typeface="Arial" panose="020B0604020202020204" pitchFamily="34" charset="0"/>
                <a:cs typeface="Arial" panose="020B0604020202020204" pitchFamily="34" charset="0"/>
              </a:defRPr>
            </a:lvl1pPr>
          </a:lstStyle>
          <a:p>
            <a:pPr lvl="0"/>
            <a:r>
              <a:rPr lang="en-US"/>
              <a:t>Presentation </a:t>
            </a:r>
            <a:br>
              <a:rPr lang="en-US"/>
            </a:br>
            <a:r>
              <a:rPr lang="en-US"/>
              <a:t>title goes here – </a:t>
            </a:r>
            <a:br>
              <a:rPr lang="en-US"/>
            </a:br>
            <a:r>
              <a:rPr lang="en-US"/>
              <a:t>Arial Bold 44pt</a:t>
            </a:r>
            <a:endParaRPr lang="en-GB"/>
          </a:p>
        </p:txBody>
      </p:sp>
      <p:pic>
        <p:nvPicPr>
          <p:cNvPr id="7" name="Picture 6" descr="A black and white logo&#10;&#10;AI-generated content may be incorrect.">
            <a:extLst>
              <a:ext uri="{FF2B5EF4-FFF2-40B4-BE49-F238E27FC236}">
                <a16:creationId xmlns:a16="http://schemas.microsoft.com/office/drawing/2014/main" id="{477F6D7B-144D-9E9C-44CB-3161B083EE4C}"/>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2245" y="263110"/>
            <a:ext cx="1344327" cy="813600"/>
          </a:xfrm>
          <a:prstGeom prst="rect">
            <a:avLst/>
          </a:prstGeom>
        </p:spPr>
      </p:pic>
    </p:spTree>
    <p:extLst>
      <p:ext uri="{BB962C8B-B14F-4D97-AF65-F5344CB8AC3E}">
        <p14:creationId xmlns:p14="http://schemas.microsoft.com/office/powerpoint/2010/main" val="324773204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6" Type="http://schemas.openxmlformats.org/officeDocument/2006/relationships/slideLayout" Target="../slideLayouts/slideLayout32.xml"/><Relationship Id="rId21" Type="http://schemas.openxmlformats.org/officeDocument/2006/relationships/slideLayout" Target="../slideLayouts/slideLayout27.xml"/><Relationship Id="rId42" Type="http://schemas.openxmlformats.org/officeDocument/2006/relationships/slideLayout" Target="../slideLayouts/slideLayout48.xml"/><Relationship Id="rId47" Type="http://schemas.openxmlformats.org/officeDocument/2006/relationships/slideLayout" Target="../slideLayouts/slideLayout53.xml"/><Relationship Id="rId63" Type="http://schemas.openxmlformats.org/officeDocument/2006/relationships/slideLayout" Target="../slideLayouts/slideLayout69.xml"/><Relationship Id="rId68" Type="http://schemas.openxmlformats.org/officeDocument/2006/relationships/slideLayout" Target="../slideLayouts/slideLayout74.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9" Type="http://schemas.openxmlformats.org/officeDocument/2006/relationships/slideLayout" Target="../slideLayouts/slideLayout35.xml"/><Relationship Id="rId11" Type="http://schemas.openxmlformats.org/officeDocument/2006/relationships/slideLayout" Target="../slideLayouts/slideLayout17.xml"/><Relationship Id="rId24" Type="http://schemas.openxmlformats.org/officeDocument/2006/relationships/slideLayout" Target="../slideLayouts/slideLayout30.xml"/><Relationship Id="rId32" Type="http://schemas.openxmlformats.org/officeDocument/2006/relationships/slideLayout" Target="../slideLayouts/slideLayout38.xml"/><Relationship Id="rId37" Type="http://schemas.openxmlformats.org/officeDocument/2006/relationships/slideLayout" Target="../slideLayouts/slideLayout43.xml"/><Relationship Id="rId40" Type="http://schemas.openxmlformats.org/officeDocument/2006/relationships/slideLayout" Target="../slideLayouts/slideLayout46.xml"/><Relationship Id="rId45" Type="http://schemas.openxmlformats.org/officeDocument/2006/relationships/slideLayout" Target="../slideLayouts/slideLayout51.xml"/><Relationship Id="rId53" Type="http://schemas.openxmlformats.org/officeDocument/2006/relationships/slideLayout" Target="../slideLayouts/slideLayout59.xml"/><Relationship Id="rId58" Type="http://schemas.openxmlformats.org/officeDocument/2006/relationships/slideLayout" Target="../slideLayouts/slideLayout64.xml"/><Relationship Id="rId66" Type="http://schemas.openxmlformats.org/officeDocument/2006/relationships/slideLayout" Target="../slideLayouts/slideLayout72.xml"/><Relationship Id="rId5" Type="http://schemas.openxmlformats.org/officeDocument/2006/relationships/slideLayout" Target="../slideLayouts/slideLayout11.xml"/><Relationship Id="rId61" Type="http://schemas.openxmlformats.org/officeDocument/2006/relationships/slideLayout" Target="../slideLayouts/slideLayout67.xml"/><Relationship Id="rId19" Type="http://schemas.openxmlformats.org/officeDocument/2006/relationships/slideLayout" Target="../slideLayouts/slideLayout25.xml"/><Relationship Id="rId14" Type="http://schemas.openxmlformats.org/officeDocument/2006/relationships/slideLayout" Target="../slideLayouts/slideLayout20.xml"/><Relationship Id="rId22" Type="http://schemas.openxmlformats.org/officeDocument/2006/relationships/slideLayout" Target="../slideLayouts/slideLayout28.xml"/><Relationship Id="rId27" Type="http://schemas.openxmlformats.org/officeDocument/2006/relationships/slideLayout" Target="../slideLayouts/slideLayout33.xml"/><Relationship Id="rId30" Type="http://schemas.openxmlformats.org/officeDocument/2006/relationships/slideLayout" Target="../slideLayouts/slideLayout36.xml"/><Relationship Id="rId35" Type="http://schemas.openxmlformats.org/officeDocument/2006/relationships/slideLayout" Target="../slideLayouts/slideLayout41.xml"/><Relationship Id="rId43" Type="http://schemas.openxmlformats.org/officeDocument/2006/relationships/slideLayout" Target="../slideLayouts/slideLayout49.xml"/><Relationship Id="rId48" Type="http://schemas.openxmlformats.org/officeDocument/2006/relationships/slideLayout" Target="../slideLayouts/slideLayout54.xml"/><Relationship Id="rId56" Type="http://schemas.openxmlformats.org/officeDocument/2006/relationships/slideLayout" Target="../slideLayouts/slideLayout62.xml"/><Relationship Id="rId64" Type="http://schemas.openxmlformats.org/officeDocument/2006/relationships/slideLayout" Target="../slideLayouts/slideLayout70.xml"/><Relationship Id="rId69" Type="http://schemas.openxmlformats.org/officeDocument/2006/relationships/slideLayout" Target="../slideLayouts/slideLayout75.xml"/><Relationship Id="rId8" Type="http://schemas.openxmlformats.org/officeDocument/2006/relationships/slideLayout" Target="../slideLayouts/slideLayout14.xml"/><Relationship Id="rId51" Type="http://schemas.openxmlformats.org/officeDocument/2006/relationships/slideLayout" Target="../slideLayouts/slideLayout57.xml"/><Relationship Id="rId72" Type="http://schemas.openxmlformats.org/officeDocument/2006/relationships/oleObject" Target="../embeddings/oleObject1.bin"/><Relationship Id="rId3" Type="http://schemas.openxmlformats.org/officeDocument/2006/relationships/slideLayout" Target="../slideLayouts/slideLayout9.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5" Type="http://schemas.openxmlformats.org/officeDocument/2006/relationships/slideLayout" Target="../slideLayouts/slideLayout31.xml"/><Relationship Id="rId33" Type="http://schemas.openxmlformats.org/officeDocument/2006/relationships/slideLayout" Target="../slideLayouts/slideLayout39.xml"/><Relationship Id="rId38" Type="http://schemas.openxmlformats.org/officeDocument/2006/relationships/slideLayout" Target="../slideLayouts/slideLayout44.xml"/><Relationship Id="rId46" Type="http://schemas.openxmlformats.org/officeDocument/2006/relationships/slideLayout" Target="../slideLayouts/slideLayout52.xml"/><Relationship Id="rId59" Type="http://schemas.openxmlformats.org/officeDocument/2006/relationships/slideLayout" Target="../slideLayouts/slideLayout65.xml"/><Relationship Id="rId67" Type="http://schemas.openxmlformats.org/officeDocument/2006/relationships/slideLayout" Target="../slideLayouts/slideLayout73.xml"/><Relationship Id="rId20" Type="http://schemas.openxmlformats.org/officeDocument/2006/relationships/slideLayout" Target="../slideLayouts/slideLayout26.xml"/><Relationship Id="rId41" Type="http://schemas.openxmlformats.org/officeDocument/2006/relationships/slideLayout" Target="../slideLayouts/slideLayout47.xml"/><Relationship Id="rId54" Type="http://schemas.openxmlformats.org/officeDocument/2006/relationships/slideLayout" Target="../slideLayouts/slideLayout60.xml"/><Relationship Id="rId62" Type="http://schemas.openxmlformats.org/officeDocument/2006/relationships/slideLayout" Target="../slideLayouts/slideLayout68.xml"/><Relationship Id="rId70" Type="http://schemas.openxmlformats.org/officeDocument/2006/relationships/theme" Target="../theme/theme2.xml"/><Relationship Id="rId1" Type="http://schemas.openxmlformats.org/officeDocument/2006/relationships/slideLayout" Target="../slideLayouts/slideLayout7.xml"/><Relationship Id="rId6" Type="http://schemas.openxmlformats.org/officeDocument/2006/relationships/slideLayout" Target="../slideLayouts/slideLayout12.xml"/><Relationship Id="rId15" Type="http://schemas.openxmlformats.org/officeDocument/2006/relationships/slideLayout" Target="../slideLayouts/slideLayout21.xml"/><Relationship Id="rId23" Type="http://schemas.openxmlformats.org/officeDocument/2006/relationships/slideLayout" Target="../slideLayouts/slideLayout29.xml"/><Relationship Id="rId28" Type="http://schemas.openxmlformats.org/officeDocument/2006/relationships/slideLayout" Target="../slideLayouts/slideLayout34.xml"/><Relationship Id="rId36" Type="http://schemas.openxmlformats.org/officeDocument/2006/relationships/slideLayout" Target="../slideLayouts/slideLayout42.xml"/><Relationship Id="rId49" Type="http://schemas.openxmlformats.org/officeDocument/2006/relationships/slideLayout" Target="../slideLayouts/slideLayout55.xml"/><Relationship Id="rId57" Type="http://schemas.openxmlformats.org/officeDocument/2006/relationships/slideLayout" Target="../slideLayouts/slideLayout63.xml"/><Relationship Id="rId10" Type="http://schemas.openxmlformats.org/officeDocument/2006/relationships/slideLayout" Target="../slideLayouts/slideLayout16.xml"/><Relationship Id="rId31" Type="http://schemas.openxmlformats.org/officeDocument/2006/relationships/slideLayout" Target="../slideLayouts/slideLayout37.xml"/><Relationship Id="rId44" Type="http://schemas.openxmlformats.org/officeDocument/2006/relationships/slideLayout" Target="../slideLayouts/slideLayout50.xml"/><Relationship Id="rId52" Type="http://schemas.openxmlformats.org/officeDocument/2006/relationships/slideLayout" Target="../slideLayouts/slideLayout58.xml"/><Relationship Id="rId60" Type="http://schemas.openxmlformats.org/officeDocument/2006/relationships/slideLayout" Target="../slideLayouts/slideLayout66.xml"/><Relationship Id="rId65" Type="http://schemas.openxmlformats.org/officeDocument/2006/relationships/slideLayout" Target="../slideLayouts/slideLayout71.xml"/><Relationship Id="rId73" Type="http://schemas.openxmlformats.org/officeDocument/2006/relationships/image" Target="../media/image6.emf"/><Relationship Id="rId4" Type="http://schemas.openxmlformats.org/officeDocument/2006/relationships/slideLayout" Target="../slideLayouts/slideLayout10.xml"/><Relationship Id="rId9" Type="http://schemas.openxmlformats.org/officeDocument/2006/relationships/slideLayout" Target="../slideLayouts/slideLayout15.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9" Type="http://schemas.openxmlformats.org/officeDocument/2006/relationships/slideLayout" Target="../slideLayouts/slideLayout45.xml"/><Relationship Id="rId34" Type="http://schemas.openxmlformats.org/officeDocument/2006/relationships/slideLayout" Target="../slideLayouts/slideLayout40.xml"/><Relationship Id="rId50" Type="http://schemas.openxmlformats.org/officeDocument/2006/relationships/slideLayout" Target="../slideLayouts/slideLayout56.xml"/><Relationship Id="rId55" Type="http://schemas.openxmlformats.org/officeDocument/2006/relationships/slideLayout" Target="../slideLayouts/slideLayout61.xml"/><Relationship Id="rId7" Type="http://schemas.openxmlformats.org/officeDocument/2006/relationships/slideLayout" Target="../slideLayouts/slideLayout13.xml"/><Relationship Id="rId71"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477AB31-52C6-19D1-BD76-9177120BB17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42665AC-136F-3A40-4F91-667AE0442F3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128DE1F-6E7A-4475-16F7-79A50A75F2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A6D7666-9D1A-446D-A999-20BCCE2BA404}" type="datetimeFigureOut">
              <a:rPr lang="en-GB" smtClean="0"/>
              <a:t>15/09/2025</a:t>
            </a:fld>
            <a:endParaRPr lang="en-GB" dirty="0"/>
          </a:p>
        </p:txBody>
      </p:sp>
      <p:sp>
        <p:nvSpPr>
          <p:cNvPr id="5" name="Footer Placeholder 4">
            <a:extLst>
              <a:ext uri="{FF2B5EF4-FFF2-40B4-BE49-F238E27FC236}">
                <a16:creationId xmlns:a16="http://schemas.microsoft.com/office/drawing/2014/main" id="{169B854F-6348-F533-DD29-1371BBFD6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dirty="0"/>
          </a:p>
        </p:txBody>
      </p:sp>
      <p:sp>
        <p:nvSpPr>
          <p:cNvPr id="6" name="Slide Number Placeholder 5">
            <a:extLst>
              <a:ext uri="{FF2B5EF4-FFF2-40B4-BE49-F238E27FC236}">
                <a16:creationId xmlns:a16="http://schemas.microsoft.com/office/drawing/2014/main" id="{2047FF8B-26CE-0417-C390-CCB6E1B56C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C59AF9-674E-4802-B131-8AF7278AED7A}" type="slidenum">
              <a:rPr lang="en-GB" smtClean="0"/>
              <a:t>‹#›</a:t>
            </a:fld>
            <a:endParaRPr lang="en-GB" dirty="0"/>
          </a:p>
        </p:txBody>
      </p:sp>
      <p:sp>
        <p:nvSpPr>
          <p:cNvPr id="13" name="TextBox 12">
            <a:extLst>
              <a:ext uri="{FF2B5EF4-FFF2-40B4-BE49-F238E27FC236}">
                <a16:creationId xmlns:a16="http://schemas.microsoft.com/office/drawing/2014/main" id="{2F024347-2134-AA7F-1C19-4CE6ED34C7EB}"/>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4" name="TextBox 13">
            <a:extLst>
              <a:ext uri="{FF2B5EF4-FFF2-40B4-BE49-F238E27FC236}">
                <a16:creationId xmlns:a16="http://schemas.microsoft.com/office/drawing/2014/main" id="{4DB17657-F793-C5D5-AAF5-B240A6F219F7}"/>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1103753784"/>
      </p:ext>
    </p:extLst>
  </p:cSld>
  <p:clrMap bg1="lt1" tx1="dk1" bg2="lt2" tx2="dk2" accent1="accent1" accent2="accent2" accent3="accent3" accent4="accent4" accent5="accent5" accent6="accent6" hlink="hlink" folHlink="folHlink"/>
  <p:sldLayoutIdLst>
    <p:sldLayoutId id="2147483808" r:id="rId1"/>
    <p:sldLayoutId id="2147483809" r:id="rId2"/>
    <p:sldLayoutId id="2147483810" r:id="rId3"/>
    <p:sldLayoutId id="2147483811" r:id="rId4"/>
    <p:sldLayoutId id="2147483812" r:id="rId5"/>
    <p:sldLayoutId id="2147483813" r:id="rId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564FFA0D-DBDC-4FAF-9E66-DDEF4A0DC531}"/>
              </a:ext>
            </a:extLst>
          </p:cNvPr>
          <p:cNvGraphicFramePr>
            <a:graphicFrameLocks noChangeAspect="1"/>
          </p:cNvGraphicFramePr>
          <p:nvPr userDrawn="1">
            <p:custDataLst>
              <p:tags r:id="rId71"/>
            </p:custDataLst>
            <p:extLst>
              <p:ext uri="{D42A27DB-BD31-4B8C-83A1-F6EECF244321}">
                <p14:modId xmlns:p14="http://schemas.microsoft.com/office/powerpoint/2010/main" val="20841534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72" imgW="425" imgH="424" progId="TCLayout.ActiveDocument.1">
                  <p:embed/>
                </p:oleObj>
              </mc:Choice>
              <mc:Fallback>
                <p:oleObj name="think-cell Slide" r:id="rId72" imgW="425" imgH="424" progId="TCLayout.ActiveDocument.1">
                  <p:embed/>
                  <p:pic>
                    <p:nvPicPr>
                      <p:cNvPr id="10" name="Object 9" hidden="1">
                        <a:extLst>
                          <a:ext uri="{FF2B5EF4-FFF2-40B4-BE49-F238E27FC236}">
                            <a16:creationId xmlns:a16="http://schemas.microsoft.com/office/drawing/2014/main" id="{564FFA0D-DBDC-4FAF-9E66-DDEF4A0DC531}"/>
                          </a:ext>
                        </a:extLst>
                      </p:cNvPr>
                      <p:cNvPicPr/>
                      <p:nvPr/>
                    </p:nvPicPr>
                    <p:blipFill>
                      <a:blip r:embed="rId73"/>
                      <a:stretch>
                        <a:fillRect/>
                      </a:stretch>
                    </p:blipFill>
                    <p:spPr>
                      <a:xfrm>
                        <a:off x="1588" y="1588"/>
                        <a:ext cx="1588"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308B27A3-0CD1-4D70-90C5-EC2F5D3C6C97}"/>
              </a:ext>
            </a:extLst>
          </p:cNvPr>
          <p:cNvSpPr>
            <a:spLocks noGrp="1"/>
          </p:cNvSpPr>
          <p:nvPr>
            <p:ph type="title"/>
          </p:nvPr>
        </p:nvSpPr>
        <p:spPr>
          <a:xfrm>
            <a:off x="518318" y="512764"/>
            <a:ext cx="11157743" cy="550767"/>
          </a:xfrm>
          <a:prstGeom prst="rect">
            <a:avLst/>
          </a:prstGeom>
        </p:spPr>
        <p:txBody>
          <a:bodyPr vert="horz" lIns="0" tIns="0" rIns="0" bIns="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3BE1256-1020-4BE2-935A-3361E147AACA}"/>
              </a:ext>
            </a:extLst>
          </p:cNvPr>
          <p:cNvSpPr>
            <a:spLocks noGrp="1"/>
          </p:cNvSpPr>
          <p:nvPr>
            <p:ph type="body" idx="1"/>
          </p:nvPr>
        </p:nvSpPr>
        <p:spPr>
          <a:xfrm>
            <a:off x="518318" y="1989138"/>
            <a:ext cx="11157745" cy="4356098"/>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DCA9FE3-3859-467B-8278-EECF414CE591}"/>
              </a:ext>
            </a:extLst>
          </p:cNvPr>
          <p:cNvSpPr>
            <a:spLocks noGrp="1"/>
          </p:cNvSpPr>
          <p:nvPr>
            <p:ph type="dt" sz="half" idx="2"/>
          </p:nvPr>
        </p:nvSpPr>
        <p:spPr>
          <a:xfrm>
            <a:off x="9996488" y="6499916"/>
            <a:ext cx="919162" cy="117612"/>
          </a:xfrm>
          <a:prstGeom prst="rect">
            <a:avLst/>
          </a:prstGeom>
        </p:spPr>
        <p:txBody>
          <a:bodyPr vert="horz" lIns="0" tIns="0" rIns="0" bIns="0" rtlCol="0" anchor="ctr"/>
          <a:lstStyle>
            <a:lvl1pPr algn="r">
              <a:defRPr sz="1000">
                <a:solidFill>
                  <a:schemeClr val="accent4"/>
                </a:solidFill>
              </a:defRPr>
            </a:lvl1pPr>
          </a:lstStyle>
          <a:p>
            <a:fld id="{12DDCF92-CFE9-4CBE-8AE8-EB47FA27D10B}" type="datetime1">
              <a:rPr lang="en-GB" smtClean="0"/>
              <a:t>15/09/2025</a:t>
            </a:fld>
            <a:endParaRPr lang="en-GB" dirty="0"/>
          </a:p>
        </p:txBody>
      </p:sp>
      <p:sp>
        <p:nvSpPr>
          <p:cNvPr id="5" name="Footer Placeholder 4">
            <a:extLst>
              <a:ext uri="{FF2B5EF4-FFF2-40B4-BE49-F238E27FC236}">
                <a16:creationId xmlns:a16="http://schemas.microsoft.com/office/drawing/2014/main" id="{1EC6C727-E2C9-498E-9537-23CC89E8E779}"/>
              </a:ext>
            </a:extLst>
          </p:cNvPr>
          <p:cNvSpPr>
            <a:spLocks noGrp="1"/>
          </p:cNvSpPr>
          <p:nvPr>
            <p:ph type="ftr" sz="quarter" idx="3"/>
          </p:nvPr>
        </p:nvSpPr>
        <p:spPr>
          <a:xfrm>
            <a:off x="518317" y="6499985"/>
            <a:ext cx="8335171" cy="117612"/>
          </a:xfrm>
          <a:prstGeom prst="rect">
            <a:avLst/>
          </a:prstGeom>
        </p:spPr>
        <p:txBody>
          <a:bodyPr vert="horz" lIns="0" tIns="0" rIns="0" bIns="0" rtlCol="0" anchor="ctr"/>
          <a:lstStyle>
            <a:lvl1pPr algn="l">
              <a:defRPr sz="1000">
                <a:solidFill>
                  <a:schemeClr val="accent4"/>
                </a:solidFill>
              </a:defRPr>
            </a:lvl1pPr>
          </a:lstStyle>
          <a:p>
            <a:r>
              <a:rPr lang="en-US" dirty="0"/>
              <a:t>To edit the footer go to Insert &gt; Header and Footer. Click Apply to All</a:t>
            </a:r>
            <a:endParaRPr lang="en-GB" dirty="0"/>
          </a:p>
        </p:txBody>
      </p:sp>
      <p:sp>
        <p:nvSpPr>
          <p:cNvPr id="6" name="Slide Number Placeholder 5">
            <a:extLst>
              <a:ext uri="{FF2B5EF4-FFF2-40B4-BE49-F238E27FC236}">
                <a16:creationId xmlns:a16="http://schemas.microsoft.com/office/drawing/2014/main" id="{1A8F1444-8894-4E62-9551-2DA70279C400}"/>
              </a:ext>
            </a:extLst>
          </p:cNvPr>
          <p:cNvSpPr>
            <a:spLocks noGrp="1"/>
          </p:cNvSpPr>
          <p:nvPr>
            <p:ph type="sldNum" sz="quarter" idx="4"/>
          </p:nvPr>
        </p:nvSpPr>
        <p:spPr>
          <a:xfrm>
            <a:off x="11010899" y="6499985"/>
            <a:ext cx="665163" cy="117612"/>
          </a:xfrm>
          <a:prstGeom prst="rect">
            <a:avLst/>
          </a:prstGeom>
        </p:spPr>
        <p:txBody>
          <a:bodyPr vert="horz" lIns="0" tIns="0" rIns="0" bIns="0" rtlCol="0" anchor="ctr"/>
          <a:lstStyle>
            <a:lvl1pPr algn="r">
              <a:defRPr sz="1000">
                <a:solidFill>
                  <a:schemeClr val="accent4"/>
                </a:solidFill>
              </a:defRPr>
            </a:lvl1pPr>
          </a:lstStyle>
          <a:p>
            <a:fld id="{98FDC27A-E365-4F35-B7B6-FA7CC0C6A7D5}" type="slidenum">
              <a:rPr lang="en-GB" smtClean="0"/>
              <a:pPr/>
              <a:t>‹#›</a:t>
            </a:fld>
            <a:endParaRPr lang="en-GB" dirty="0"/>
          </a:p>
        </p:txBody>
      </p:sp>
      <p:sp>
        <p:nvSpPr>
          <p:cNvPr id="14" name="TextBox 13">
            <a:extLst>
              <a:ext uri="{FF2B5EF4-FFF2-40B4-BE49-F238E27FC236}">
                <a16:creationId xmlns:a16="http://schemas.microsoft.com/office/drawing/2014/main" id="{3C428C22-D9ED-4AD8-472E-6FAE21BBA021}"/>
              </a:ext>
            </a:extLst>
          </p:cNvPr>
          <p:cNvSpPr txBox="1"/>
          <p:nvPr>
            <p:extLst>
              <p:ext uri="{1162E1C5-73C7-4A58-AE30-91384D911F3F}">
                <p184:classification xmlns:p184="http://schemas.microsoft.com/office/powerpoint/2018/4/main" val="hdr"/>
              </p:ext>
            </p:extLst>
          </p:nvPr>
        </p:nvSpPr>
        <p:spPr>
          <a:xfrm>
            <a:off x="5877687" y="6350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5" name="TextBox 14">
            <a:extLst>
              <a:ext uri="{FF2B5EF4-FFF2-40B4-BE49-F238E27FC236}">
                <a16:creationId xmlns:a16="http://schemas.microsoft.com/office/drawing/2014/main" id="{0A02747F-A0D8-9D93-E225-D9E27528A684}"/>
              </a:ext>
            </a:extLst>
          </p:cNvPr>
          <p:cNvSpPr txBox="1"/>
          <p:nvPr>
            <p:extLst>
              <p:ext uri="{1162E1C5-73C7-4A58-AE30-91384D911F3F}">
                <p184:classification xmlns:p184="http://schemas.microsoft.com/office/powerpoint/2018/4/main" val="ftr"/>
              </p:ext>
            </p:extLst>
          </p:nvPr>
        </p:nvSpPr>
        <p:spPr>
          <a:xfrm>
            <a:off x="5877687" y="6611620"/>
            <a:ext cx="471488" cy="182880"/>
          </a:xfrm>
          <a:prstGeom prst="rect">
            <a:avLst/>
          </a:prstGeom>
        </p:spPr>
        <p:txBody>
          <a:bodyPr horzOverflow="overflow" lIns="0" tIns="0" rIns="0" bIns="0">
            <a:spAutoFit/>
          </a:bodyPr>
          <a:lstStyle/>
          <a:p>
            <a:pPr algn="l"/>
            <a:r>
              <a:rPr lang="en-GB" sz="1200" dirty="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3781970730"/>
      </p:ext>
    </p:extLst>
  </p:cSld>
  <p:clrMap bg1="lt1" tx1="dk1" bg2="lt2" tx2="dk2" accent1="accent1" accent2="accent2" accent3="accent3" accent4="accent4" accent5="accent5" accent6="accent6" hlink="hlink" folHlink="folHlink"/>
  <p:sldLayoutIdLst>
    <p:sldLayoutId id="2147483649" r:id="rId1"/>
    <p:sldLayoutId id="2147483756" r:id="rId2"/>
    <p:sldLayoutId id="2147483737" r:id="rId3"/>
    <p:sldLayoutId id="2147483690"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667" r:id="rId13"/>
    <p:sldLayoutId id="2147483832" r:id="rId14"/>
    <p:sldLayoutId id="2147483789" r:id="rId15"/>
    <p:sldLayoutId id="2147483830" r:id="rId16"/>
    <p:sldLayoutId id="2147483672" r:id="rId17"/>
    <p:sldLayoutId id="2147483841" r:id="rId18"/>
    <p:sldLayoutId id="2147483842" r:id="rId19"/>
    <p:sldLayoutId id="2147483831" r:id="rId20"/>
    <p:sldLayoutId id="2147483790" r:id="rId21"/>
    <p:sldLayoutId id="2147483829" r:id="rId22"/>
    <p:sldLayoutId id="2147483837" r:id="rId23"/>
    <p:sldLayoutId id="2147483839" r:id="rId24"/>
    <p:sldLayoutId id="2147483843" r:id="rId25"/>
    <p:sldLayoutId id="2147483678" r:id="rId26"/>
    <p:sldLayoutId id="2147483652" r:id="rId27"/>
    <p:sldLayoutId id="2147483709" r:id="rId28"/>
    <p:sldLayoutId id="2147483656" r:id="rId29"/>
    <p:sldLayoutId id="2147483710" r:id="rId30"/>
    <p:sldLayoutId id="2147483712" r:id="rId31"/>
    <p:sldLayoutId id="2147483711" r:id="rId32"/>
    <p:sldLayoutId id="2147483680" r:id="rId33"/>
    <p:sldLayoutId id="2147483833" r:id="rId34"/>
    <p:sldLayoutId id="2147483834" r:id="rId35"/>
    <p:sldLayoutId id="2147483836" r:id="rId36"/>
    <p:sldLayoutId id="2147483835" r:id="rId37"/>
    <p:sldLayoutId id="2147483689" r:id="rId38"/>
    <p:sldLayoutId id="2147483746" r:id="rId39"/>
    <p:sldLayoutId id="2147483747" r:id="rId40"/>
    <p:sldLayoutId id="2147483748" r:id="rId41"/>
    <p:sldLayoutId id="2147483749" r:id="rId42"/>
    <p:sldLayoutId id="2147483791" r:id="rId43"/>
    <p:sldLayoutId id="2147483792" r:id="rId44"/>
    <p:sldLayoutId id="2147483793" r:id="rId45"/>
    <p:sldLayoutId id="2147483794" r:id="rId46"/>
    <p:sldLayoutId id="2147483795" r:id="rId47"/>
    <p:sldLayoutId id="2147483687" r:id="rId48"/>
    <p:sldLayoutId id="2147483675" r:id="rId49"/>
    <p:sldLayoutId id="2147483676" r:id="rId50"/>
    <p:sldLayoutId id="2147483688" r:id="rId51"/>
    <p:sldLayoutId id="2147483719" r:id="rId52"/>
    <p:sldLayoutId id="2147483817" r:id="rId53"/>
    <p:sldLayoutId id="2147483713" r:id="rId54"/>
    <p:sldLayoutId id="2147483818" r:id="rId55"/>
    <p:sldLayoutId id="2147483671" r:id="rId56"/>
    <p:sldLayoutId id="2147483827" r:id="rId57"/>
    <p:sldLayoutId id="2147483828" r:id="rId58"/>
    <p:sldLayoutId id="2147483655" r:id="rId59"/>
    <p:sldLayoutId id="2147483751" r:id="rId60"/>
    <p:sldLayoutId id="2147483757" r:id="rId61"/>
    <p:sldLayoutId id="2147483758" r:id="rId62"/>
    <p:sldLayoutId id="2147483759" r:id="rId63"/>
    <p:sldLayoutId id="2147483780" r:id="rId64"/>
    <p:sldLayoutId id="2147483781" r:id="rId65"/>
    <p:sldLayoutId id="2147483760" r:id="rId66"/>
    <p:sldLayoutId id="2147483761" r:id="rId67"/>
    <p:sldLayoutId id="2147483673" r:id="rId68"/>
    <p:sldLayoutId id="2147483840" r:id="rId69"/>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200" b="1" kern="1200">
          <a:solidFill>
            <a:schemeClr val="accent6">
              <a:lumMod val="10000"/>
            </a:schemeClr>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25" userDrawn="1">
          <p15:clr>
            <a:srgbClr val="F26B43"/>
          </p15:clr>
        </p15:guide>
        <p15:guide id="3" pos="7355" userDrawn="1">
          <p15:clr>
            <a:srgbClr val="F26B43"/>
          </p15:clr>
        </p15:guide>
        <p15:guide id="4" orient="horz" pos="323" userDrawn="1">
          <p15:clr>
            <a:srgbClr val="F26B43"/>
          </p15:clr>
        </p15:guide>
        <p15:guide id="5" orient="horz" pos="3997" userDrawn="1">
          <p15:clr>
            <a:srgbClr val="F26B43"/>
          </p15:clr>
        </p15:guide>
        <p15:guide id="6" orient="horz" pos="4156" userDrawn="1">
          <p15:clr>
            <a:srgbClr val="F26B43"/>
          </p15:clr>
        </p15:guide>
        <p15:guide id="7" pos="3840" userDrawn="1">
          <p15:clr>
            <a:srgbClr val="F26B43"/>
          </p15:clr>
        </p15:guide>
        <p15:guide id="8" orient="horz" pos="1049" userDrawn="1">
          <p15:clr>
            <a:srgbClr val="F26B43"/>
          </p15:clr>
        </p15:guide>
        <p15:guide id="9" orient="horz" pos="125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5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5.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64.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B0BCBCC-4985-49E1-3660-8B6C0A106832}"/>
              </a:ext>
            </a:extLst>
          </p:cNvPr>
          <p:cNvSpPr>
            <a:spLocks noGrp="1"/>
          </p:cNvSpPr>
          <p:nvPr>
            <p:ph type="title" idx="4294967295"/>
          </p:nvPr>
        </p:nvSpPr>
        <p:spPr>
          <a:xfrm>
            <a:off x="506413" y="1965325"/>
            <a:ext cx="5387975" cy="219075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4400" b="1" i="0" u="none" strike="noStrike" kern="1200" cap="none" spc="0" normalizeH="0" baseline="0" noProof="0" dirty="0">
                <a:ln>
                  <a:noFill/>
                </a:ln>
                <a:solidFill>
                  <a:schemeClr val="bg1"/>
                </a:solidFill>
                <a:effectLst/>
                <a:uLnTx/>
                <a:uFillTx/>
                <a:latin typeface="Arial"/>
                <a:ea typeface="+mn-ea"/>
                <a:cs typeface="Arial"/>
              </a:rPr>
              <a:t>Information </a:t>
            </a:r>
            <a:r>
              <a:rPr kumimoji="0" lang="en-GB" sz="4400" b="1" i="0" u="none" strike="noStrike" kern="1200" cap="none" spc="0" normalizeH="0" baseline="0" noProof="0" dirty="0">
                <a:ln>
                  <a:noFill/>
                </a:ln>
                <a:solidFill>
                  <a:srgbClr val="F5F5F5"/>
                </a:solidFill>
                <a:effectLst/>
                <a:uLnTx/>
                <a:uFillTx/>
                <a:latin typeface="Arial"/>
                <a:ea typeface="+mn-ea"/>
                <a:cs typeface="Arial"/>
              </a:rPr>
              <a:t>Asset</a:t>
            </a:r>
            <a:r>
              <a:rPr kumimoji="0" lang="en-GB" sz="4400" b="1" i="0" u="none" strike="noStrike" kern="1200" cap="none" spc="0" normalizeH="0" baseline="0" noProof="0" dirty="0">
                <a:ln>
                  <a:noFill/>
                </a:ln>
                <a:solidFill>
                  <a:schemeClr val="bg1"/>
                </a:solidFill>
                <a:effectLst/>
                <a:uLnTx/>
                <a:uFillTx/>
                <a:latin typeface="Arial"/>
                <a:ea typeface="+mn-ea"/>
                <a:cs typeface="Arial"/>
              </a:rPr>
              <a:t> Owner Training</a:t>
            </a:r>
          </a:p>
        </p:txBody>
      </p:sp>
      <p:sp>
        <p:nvSpPr>
          <p:cNvPr id="2" name="Text Placeholder 1">
            <a:extLst>
              <a:ext uri="{FF2B5EF4-FFF2-40B4-BE49-F238E27FC236}">
                <a16:creationId xmlns:a16="http://schemas.microsoft.com/office/drawing/2014/main" id="{53205EFD-CA2F-0B06-10EA-1F25F176162E}"/>
              </a:ext>
            </a:extLst>
          </p:cNvPr>
          <p:cNvSpPr>
            <a:spLocks noGrp="1"/>
          </p:cNvSpPr>
          <p:nvPr>
            <p:ph type="body" sz="quarter" idx="10"/>
          </p:nvPr>
        </p:nvSpPr>
        <p:spPr/>
        <p:txBody>
          <a:bodyPr/>
          <a:lstStyle/>
          <a:p>
            <a:r>
              <a:rPr lang="en-GB" dirty="0"/>
              <a:t>Chapter 4: Information </a:t>
            </a:r>
            <a:br>
              <a:rPr lang="en-GB" dirty="0"/>
            </a:br>
            <a:r>
              <a:rPr lang="en-GB" dirty="0"/>
              <a:t>Asset Register</a:t>
            </a:r>
          </a:p>
        </p:txBody>
      </p:sp>
    </p:spTree>
    <p:extLst>
      <p:ext uri="{BB962C8B-B14F-4D97-AF65-F5344CB8AC3E}">
        <p14:creationId xmlns:p14="http://schemas.microsoft.com/office/powerpoint/2010/main" val="25354063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666E3C7-6C55-1578-0B9D-55B78C478B2E}"/>
              </a:ext>
            </a:extLst>
          </p:cNvPr>
          <p:cNvSpPr>
            <a:spLocks noGrp="1"/>
          </p:cNvSpPr>
          <p:nvPr>
            <p:ph type="title"/>
          </p:nvPr>
        </p:nvSpPr>
        <p:spPr/>
        <p:txBody>
          <a:bodyPr/>
          <a:lstStyle/>
          <a:p>
            <a:r>
              <a:rPr lang="en-GB" dirty="0"/>
              <a:t>Information </a:t>
            </a:r>
            <a:br>
              <a:rPr lang="en-GB" dirty="0"/>
            </a:br>
            <a:r>
              <a:rPr lang="en-GB" dirty="0"/>
              <a:t>Asset Register</a:t>
            </a:r>
          </a:p>
        </p:txBody>
      </p:sp>
      <p:sp>
        <p:nvSpPr>
          <p:cNvPr id="15" name="Text Placeholder 14" descr="Chapter 4">
            <a:extLst>
              <a:ext uri="{FF2B5EF4-FFF2-40B4-BE49-F238E27FC236}">
                <a16:creationId xmlns:a16="http://schemas.microsoft.com/office/drawing/2014/main" id="{E0D56C65-8525-E861-EF7A-4DEC18675881}"/>
              </a:ext>
            </a:extLst>
          </p:cNvPr>
          <p:cNvSpPr>
            <a:spLocks noGrp="1"/>
          </p:cNvSpPr>
          <p:nvPr>
            <p:ph type="body" sz="quarter" idx="33"/>
          </p:nvPr>
        </p:nvSpPr>
        <p:spPr/>
        <p:txBody>
          <a:bodyPr/>
          <a:lstStyle/>
          <a:p>
            <a:r>
              <a:rPr lang="en-GB" dirty="0"/>
              <a:t>4</a:t>
            </a:r>
          </a:p>
        </p:txBody>
      </p:sp>
      <p:sp>
        <p:nvSpPr>
          <p:cNvPr id="2" name="Text Placeholder 1">
            <a:extLst>
              <a:ext uri="{FF2B5EF4-FFF2-40B4-BE49-F238E27FC236}">
                <a16:creationId xmlns:a16="http://schemas.microsoft.com/office/drawing/2014/main" id="{3BB0880D-5B66-39F9-AC52-3627E545D692}"/>
              </a:ext>
            </a:extLst>
          </p:cNvPr>
          <p:cNvSpPr>
            <a:spLocks noGrp="1"/>
          </p:cNvSpPr>
          <p:nvPr>
            <p:ph type="body" sz="quarter" idx="27"/>
          </p:nvPr>
        </p:nvSpPr>
        <p:spPr/>
        <p:txBody>
          <a:bodyPr/>
          <a:lstStyle/>
          <a:p>
            <a:r>
              <a:rPr lang="en-GB" dirty="0">
                <a:cs typeface="Arial"/>
              </a:rPr>
              <a:t>What is an Information Asset Register (IAR) overview</a:t>
            </a:r>
          </a:p>
        </p:txBody>
      </p:sp>
      <p:sp>
        <p:nvSpPr>
          <p:cNvPr id="3" name="Text Placeholder 2">
            <a:extLst>
              <a:ext uri="{FF2B5EF4-FFF2-40B4-BE49-F238E27FC236}">
                <a16:creationId xmlns:a16="http://schemas.microsoft.com/office/drawing/2014/main" id="{E61BD070-97DD-A1A3-DD54-00B2B84189C1}"/>
              </a:ext>
            </a:extLst>
          </p:cNvPr>
          <p:cNvSpPr>
            <a:spLocks noGrp="1"/>
          </p:cNvSpPr>
          <p:nvPr>
            <p:ph type="body" sz="quarter" idx="28"/>
          </p:nvPr>
        </p:nvSpPr>
        <p:spPr/>
        <p:txBody>
          <a:bodyPr/>
          <a:lstStyle/>
          <a:p>
            <a:r>
              <a:rPr lang="en-GB" dirty="0"/>
              <a:t>What are the contents of the IAR and scope?</a:t>
            </a:r>
          </a:p>
        </p:txBody>
      </p:sp>
      <p:sp>
        <p:nvSpPr>
          <p:cNvPr id="4" name="Text Placeholder 3">
            <a:extLst>
              <a:ext uri="{FF2B5EF4-FFF2-40B4-BE49-F238E27FC236}">
                <a16:creationId xmlns:a16="http://schemas.microsoft.com/office/drawing/2014/main" id="{206117F1-E8ED-26E5-4D75-2E4C4BC4CA05}"/>
              </a:ext>
            </a:extLst>
          </p:cNvPr>
          <p:cNvSpPr>
            <a:spLocks noGrp="1"/>
          </p:cNvSpPr>
          <p:nvPr>
            <p:ph type="body" sz="quarter" idx="29"/>
          </p:nvPr>
        </p:nvSpPr>
        <p:spPr/>
        <p:txBody>
          <a:bodyPr/>
          <a:lstStyle/>
          <a:p>
            <a:r>
              <a:rPr lang="en-GB" dirty="0"/>
              <a:t>Why is the IAR important?</a:t>
            </a:r>
          </a:p>
        </p:txBody>
      </p:sp>
      <p:sp>
        <p:nvSpPr>
          <p:cNvPr id="5" name="Text Placeholder 4">
            <a:extLst>
              <a:ext uri="{FF2B5EF4-FFF2-40B4-BE49-F238E27FC236}">
                <a16:creationId xmlns:a16="http://schemas.microsoft.com/office/drawing/2014/main" id="{D6FEFB07-8BD3-A741-1A8C-A108316662E7}"/>
              </a:ext>
            </a:extLst>
          </p:cNvPr>
          <p:cNvSpPr>
            <a:spLocks noGrp="1"/>
          </p:cNvSpPr>
          <p:nvPr>
            <p:ph type="body" sz="quarter" idx="30"/>
          </p:nvPr>
        </p:nvSpPr>
        <p:spPr/>
        <p:txBody>
          <a:bodyPr/>
          <a:lstStyle/>
          <a:p>
            <a:r>
              <a:rPr lang="en-GB" dirty="0"/>
              <a:t>The IAR ensures implementation of the following</a:t>
            </a:r>
          </a:p>
        </p:txBody>
      </p:sp>
      <p:sp>
        <p:nvSpPr>
          <p:cNvPr id="6" name="Text Placeholder 5">
            <a:extLst>
              <a:ext uri="{FF2B5EF4-FFF2-40B4-BE49-F238E27FC236}">
                <a16:creationId xmlns:a16="http://schemas.microsoft.com/office/drawing/2014/main" id="{F6F0A812-2B47-A228-7D79-B2799FD467B3}"/>
              </a:ext>
            </a:extLst>
          </p:cNvPr>
          <p:cNvSpPr>
            <a:spLocks noGrp="1"/>
          </p:cNvSpPr>
          <p:nvPr>
            <p:ph type="body" sz="quarter" idx="31"/>
          </p:nvPr>
        </p:nvSpPr>
        <p:spPr/>
        <p:txBody>
          <a:bodyPr/>
          <a:lstStyle/>
          <a:p>
            <a:r>
              <a:rPr lang="en-GB" dirty="0"/>
              <a:t>Who is involved in the register? </a:t>
            </a:r>
          </a:p>
        </p:txBody>
      </p:sp>
      <p:sp>
        <p:nvSpPr>
          <p:cNvPr id="7" name="Text Placeholder 6">
            <a:extLst>
              <a:ext uri="{FF2B5EF4-FFF2-40B4-BE49-F238E27FC236}">
                <a16:creationId xmlns:a16="http://schemas.microsoft.com/office/drawing/2014/main" id="{32B935E1-748A-5E02-AD0E-B96A2275FF24}"/>
              </a:ext>
            </a:extLst>
          </p:cNvPr>
          <p:cNvSpPr>
            <a:spLocks noGrp="1"/>
          </p:cNvSpPr>
          <p:nvPr>
            <p:ph type="body" sz="quarter" idx="32"/>
          </p:nvPr>
        </p:nvSpPr>
        <p:spPr/>
        <p:txBody>
          <a:bodyPr/>
          <a:lstStyle/>
          <a:p>
            <a:r>
              <a:rPr lang="en-GB" dirty="0"/>
              <a:t>How to maintain the register</a:t>
            </a:r>
          </a:p>
        </p:txBody>
      </p:sp>
      <p:sp>
        <p:nvSpPr>
          <p:cNvPr id="16" name="Text Placeholder 15">
            <a:extLst>
              <a:ext uri="{FF2B5EF4-FFF2-40B4-BE49-F238E27FC236}">
                <a16:creationId xmlns:a16="http://schemas.microsoft.com/office/drawing/2014/main" id="{743FBFBE-8FA8-23AE-FB98-1C47341BB532}"/>
              </a:ext>
            </a:extLst>
          </p:cNvPr>
          <p:cNvSpPr>
            <a:spLocks noGrp="1"/>
          </p:cNvSpPr>
          <p:nvPr>
            <p:ph type="body" sz="quarter" idx="34"/>
          </p:nvPr>
        </p:nvSpPr>
        <p:spPr/>
        <p:txBody>
          <a:bodyPr/>
          <a:lstStyle/>
          <a:p>
            <a:r>
              <a:rPr lang="en-GB" dirty="0"/>
              <a:t>Review cycles</a:t>
            </a:r>
          </a:p>
        </p:txBody>
      </p:sp>
      <p:sp>
        <p:nvSpPr>
          <p:cNvPr id="9" name="Text Placeholder 8">
            <a:extLst>
              <a:ext uri="{FF2B5EF4-FFF2-40B4-BE49-F238E27FC236}">
                <a16:creationId xmlns:a16="http://schemas.microsoft.com/office/drawing/2014/main" id="{69E6FA2A-D90F-D63E-211E-D829E2F47DC1}"/>
              </a:ext>
              <a:ext uri="{C183D7F6-B498-43B3-948B-1728B52AA6E4}">
                <adec:decorative xmlns:adec="http://schemas.microsoft.com/office/drawing/2017/decorative" val="1"/>
              </a:ext>
            </a:extLst>
          </p:cNvPr>
          <p:cNvSpPr>
            <a:spLocks noGrp="1"/>
          </p:cNvSpPr>
          <p:nvPr>
            <p:ph type="body" sz="quarter" idx="10"/>
          </p:nvPr>
        </p:nvSpPr>
        <p:spPr/>
        <p:txBody>
          <a:bodyPr/>
          <a:lstStyle/>
          <a:p>
            <a:r>
              <a:rPr lang="en-GB" dirty="0"/>
              <a:t>01</a:t>
            </a:r>
          </a:p>
        </p:txBody>
      </p:sp>
      <p:sp>
        <p:nvSpPr>
          <p:cNvPr id="10" name="Text Placeholder 9">
            <a:extLst>
              <a:ext uri="{FF2B5EF4-FFF2-40B4-BE49-F238E27FC236}">
                <a16:creationId xmlns:a16="http://schemas.microsoft.com/office/drawing/2014/main" id="{4135B07F-0FC6-CF61-D739-440459417D0B}"/>
              </a:ext>
              <a:ext uri="{C183D7F6-B498-43B3-948B-1728B52AA6E4}">
                <adec:decorative xmlns:adec="http://schemas.microsoft.com/office/drawing/2017/decorative" val="1"/>
              </a:ext>
            </a:extLst>
          </p:cNvPr>
          <p:cNvSpPr>
            <a:spLocks noGrp="1"/>
          </p:cNvSpPr>
          <p:nvPr>
            <p:ph type="body" sz="quarter" idx="11"/>
          </p:nvPr>
        </p:nvSpPr>
        <p:spPr/>
        <p:txBody>
          <a:bodyPr/>
          <a:lstStyle/>
          <a:p>
            <a:r>
              <a:rPr lang="en-GB" dirty="0"/>
              <a:t>02</a:t>
            </a:r>
          </a:p>
        </p:txBody>
      </p:sp>
      <p:sp>
        <p:nvSpPr>
          <p:cNvPr id="11" name="Text Placeholder 10">
            <a:extLst>
              <a:ext uri="{FF2B5EF4-FFF2-40B4-BE49-F238E27FC236}">
                <a16:creationId xmlns:a16="http://schemas.microsoft.com/office/drawing/2014/main" id="{962EB061-145B-3994-3978-50CAC3533454}"/>
              </a:ext>
              <a:ext uri="{C183D7F6-B498-43B3-948B-1728B52AA6E4}">
                <adec:decorative xmlns:adec="http://schemas.microsoft.com/office/drawing/2017/decorative" val="1"/>
              </a:ext>
            </a:extLst>
          </p:cNvPr>
          <p:cNvSpPr>
            <a:spLocks noGrp="1"/>
          </p:cNvSpPr>
          <p:nvPr>
            <p:ph type="body" sz="quarter" idx="12"/>
          </p:nvPr>
        </p:nvSpPr>
        <p:spPr/>
        <p:txBody>
          <a:bodyPr/>
          <a:lstStyle/>
          <a:p>
            <a:r>
              <a:rPr lang="en-GB" dirty="0"/>
              <a:t>03</a:t>
            </a:r>
          </a:p>
        </p:txBody>
      </p:sp>
      <p:sp>
        <p:nvSpPr>
          <p:cNvPr id="12" name="Text Placeholder 11">
            <a:extLst>
              <a:ext uri="{FF2B5EF4-FFF2-40B4-BE49-F238E27FC236}">
                <a16:creationId xmlns:a16="http://schemas.microsoft.com/office/drawing/2014/main" id="{CB9895F6-DA08-EFBC-6E3B-3F2564E0297E}"/>
              </a:ext>
              <a:ext uri="{C183D7F6-B498-43B3-948B-1728B52AA6E4}">
                <adec:decorative xmlns:adec="http://schemas.microsoft.com/office/drawing/2017/decorative" val="1"/>
              </a:ext>
            </a:extLst>
          </p:cNvPr>
          <p:cNvSpPr>
            <a:spLocks noGrp="1"/>
          </p:cNvSpPr>
          <p:nvPr>
            <p:ph type="body" sz="quarter" idx="13"/>
          </p:nvPr>
        </p:nvSpPr>
        <p:spPr/>
        <p:txBody>
          <a:bodyPr/>
          <a:lstStyle/>
          <a:p>
            <a:r>
              <a:rPr lang="en-GB" dirty="0"/>
              <a:t>04</a:t>
            </a:r>
          </a:p>
        </p:txBody>
      </p:sp>
      <p:sp>
        <p:nvSpPr>
          <p:cNvPr id="13" name="Text Placeholder 12">
            <a:extLst>
              <a:ext uri="{FF2B5EF4-FFF2-40B4-BE49-F238E27FC236}">
                <a16:creationId xmlns:a16="http://schemas.microsoft.com/office/drawing/2014/main" id="{952A6E35-CEE4-4FF7-EA94-BECD1CD3AC91}"/>
              </a:ext>
              <a:ext uri="{C183D7F6-B498-43B3-948B-1728B52AA6E4}">
                <adec:decorative xmlns:adec="http://schemas.microsoft.com/office/drawing/2017/decorative" val="1"/>
              </a:ext>
            </a:extLst>
          </p:cNvPr>
          <p:cNvSpPr>
            <a:spLocks noGrp="1"/>
          </p:cNvSpPr>
          <p:nvPr>
            <p:ph type="body" sz="quarter" idx="24"/>
          </p:nvPr>
        </p:nvSpPr>
        <p:spPr/>
        <p:txBody>
          <a:bodyPr/>
          <a:lstStyle/>
          <a:p>
            <a:r>
              <a:rPr lang="en-GB" dirty="0"/>
              <a:t>05</a:t>
            </a:r>
          </a:p>
        </p:txBody>
      </p:sp>
      <p:sp>
        <p:nvSpPr>
          <p:cNvPr id="14" name="Text Placeholder 13">
            <a:extLst>
              <a:ext uri="{FF2B5EF4-FFF2-40B4-BE49-F238E27FC236}">
                <a16:creationId xmlns:a16="http://schemas.microsoft.com/office/drawing/2014/main" id="{56EE9986-6EF1-337E-FABC-9DA6A9D6FA24}"/>
              </a:ext>
              <a:ext uri="{C183D7F6-B498-43B3-948B-1728B52AA6E4}">
                <adec:decorative xmlns:adec="http://schemas.microsoft.com/office/drawing/2017/decorative" val="1"/>
              </a:ext>
            </a:extLst>
          </p:cNvPr>
          <p:cNvSpPr>
            <a:spLocks noGrp="1"/>
          </p:cNvSpPr>
          <p:nvPr>
            <p:ph type="body" sz="quarter" idx="25"/>
          </p:nvPr>
        </p:nvSpPr>
        <p:spPr/>
        <p:txBody>
          <a:bodyPr/>
          <a:lstStyle/>
          <a:p>
            <a:r>
              <a:rPr lang="en-GB" dirty="0"/>
              <a:t>06</a:t>
            </a:r>
          </a:p>
        </p:txBody>
      </p:sp>
      <p:sp>
        <p:nvSpPr>
          <p:cNvPr id="17" name="Text Placeholder 16">
            <a:extLst>
              <a:ext uri="{FF2B5EF4-FFF2-40B4-BE49-F238E27FC236}">
                <a16:creationId xmlns:a16="http://schemas.microsoft.com/office/drawing/2014/main" id="{E9794B14-30C8-95AD-18F7-D52F1B3FA924}"/>
              </a:ext>
              <a:ext uri="{C183D7F6-B498-43B3-948B-1728B52AA6E4}">
                <adec:decorative xmlns:adec="http://schemas.microsoft.com/office/drawing/2017/decorative" val="1"/>
              </a:ext>
            </a:extLst>
          </p:cNvPr>
          <p:cNvSpPr>
            <a:spLocks noGrp="1"/>
          </p:cNvSpPr>
          <p:nvPr>
            <p:ph type="body" sz="quarter" idx="35"/>
          </p:nvPr>
        </p:nvSpPr>
        <p:spPr/>
        <p:txBody>
          <a:bodyPr/>
          <a:lstStyle/>
          <a:p>
            <a:r>
              <a:rPr lang="en-GB" dirty="0"/>
              <a:t>07</a:t>
            </a:r>
          </a:p>
        </p:txBody>
      </p:sp>
    </p:spTree>
    <p:extLst>
      <p:ext uri="{BB962C8B-B14F-4D97-AF65-F5344CB8AC3E}">
        <p14:creationId xmlns:p14="http://schemas.microsoft.com/office/powerpoint/2010/main" val="435197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0F1C6E-3BED-A5DF-BC41-762505C78C19}"/>
              </a:ext>
            </a:extLst>
          </p:cNvPr>
          <p:cNvSpPr>
            <a:spLocks noGrp="1"/>
          </p:cNvSpPr>
          <p:nvPr>
            <p:ph type="title"/>
          </p:nvPr>
        </p:nvSpPr>
        <p:spPr>
          <a:xfrm>
            <a:off x="518318" y="512764"/>
            <a:ext cx="6521111" cy="550767"/>
          </a:xfrm>
        </p:spPr>
        <p:txBody>
          <a:bodyPr anchor="t">
            <a:noAutofit/>
          </a:bodyPr>
          <a:lstStyle/>
          <a:p>
            <a:r>
              <a:rPr lang="en-GB" dirty="0"/>
              <a:t>What is an information asset register (IAR)?</a:t>
            </a:r>
            <a:endParaRPr lang="en-US" dirty="0"/>
          </a:p>
        </p:txBody>
      </p:sp>
      <p:sp>
        <p:nvSpPr>
          <p:cNvPr id="5" name="Text Placeholder 4">
            <a:extLst>
              <a:ext uri="{FF2B5EF4-FFF2-40B4-BE49-F238E27FC236}">
                <a16:creationId xmlns:a16="http://schemas.microsoft.com/office/drawing/2014/main" id="{9B9CC2C0-1C05-B8D1-375D-A77B99D44B3C}"/>
              </a:ext>
            </a:extLst>
          </p:cNvPr>
          <p:cNvSpPr>
            <a:spLocks noGrp="1"/>
          </p:cNvSpPr>
          <p:nvPr>
            <p:ph type="body" sz="quarter" idx="15"/>
          </p:nvPr>
        </p:nvSpPr>
        <p:spPr>
          <a:xfrm>
            <a:off x="515939" y="1428750"/>
            <a:ext cx="6522503" cy="372647"/>
          </a:xfrm>
        </p:spPr>
        <p:txBody>
          <a:bodyPr anchor="ctr">
            <a:normAutofit/>
          </a:bodyPr>
          <a:lstStyle/>
          <a:p>
            <a:r>
              <a:rPr lang="en-GB" dirty="0"/>
              <a:t>Overview</a:t>
            </a:r>
          </a:p>
        </p:txBody>
      </p:sp>
      <p:sp>
        <p:nvSpPr>
          <p:cNvPr id="2" name="Rectangle: Rounded Corners 1">
            <a:extLst>
              <a:ext uri="{FF2B5EF4-FFF2-40B4-BE49-F238E27FC236}">
                <a16:creationId xmlns:a16="http://schemas.microsoft.com/office/drawing/2014/main" id="{F000F407-73F9-3E57-D0F7-4305B2974580}"/>
              </a:ext>
            </a:extLst>
          </p:cNvPr>
          <p:cNvSpPr/>
          <p:nvPr/>
        </p:nvSpPr>
        <p:spPr>
          <a:xfrm>
            <a:off x="515938" y="2105025"/>
            <a:ext cx="6151561" cy="3295650"/>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en-GB" sz="1600" dirty="0">
                <a:solidFill>
                  <a:schemeClr val="accent6">
                    <a:lumMod val="10000"/>
                  </a:schemeClr>
                </a:solidFill>
              </a:rPr>
              <a:t>The Information Asset Register (IAR) is a useful tool providing an IAO with a comprehensive overview of the organisation’s information assets. It serves as an inventory to manage and assess risks by mapping information assets to business needs. How assets are recorded and the information captured may vary in different organisations. </a:t>
            </a:r>
          </a:p>
          <a:p>
            <a:pPr>
              <a:spcBef>
                <a:spcPts val="0"/>
              </a:spcBef>
              <a:spcAft>
                <a:spcPts val="0"/>
              </a:spcAft>
            </a:pPr>
            <a:endParaRPr lang="en-GB" sz="1600" dirty="0">
              <a:solidFill>
                <a:schemeClr val="accent6">
                  <a:lumMod val="10000"/>
                </a:schemeClr>
              </a:solidFill>
            </a:endParaRPr>
          </a:p>
          <a:p>
            <a:pPr>
              <a:spcBef>
                <a:spcPts val="0"/>
              </a:spcBef>
              <a:spcAft>
                <a:spcPts val="0"/>
              </a:spcAft>
            </a:pPr>
            <a:r>
              <a:rPr lang="en-GB" sz="1600" dirty="0">
                <a:solidFill>
                  <a:schemeClr val="accent6">
                    <a:lumMod val="10000"/>
                  </a:schemeClr>
                </a:solidFill>
              </a:rPr>
              <a:t>The IAR is typically maintained electronically (such as on a SharePoint site, M365 List or Excel) and is completed or reviewed regularly by the relevant IAM within their respective business areas. The organisation can have a single IAR for the whole organisation, or one per IAO.</a:t>
            </a:r>
          </a:p>
        </p:txBody>
      </p:sp>
      <p:pic>
        <p:nvPicPr>
          <p:cNvPr id="7" name="Picture Placeholder 6" descr="Check list ">
            <a:extLst>
              <a:ext uri="{FF2B5EF4-FFF2-40B4-BE49-F238E27FC236}">
                <a16:creationId xmlns:a16="http://schemas.microsoft.com/office/drawing/2014/main" id="{7BB45EAA-B534-9C5E-599D-5005B3B3383C}"/>
              </a:ext>
              <a:ext uri="{C183D7F6-B498-43B3-948B-1728B52AA6E4}">
                <adec:decorative xmlns:adec="http://schemas.microsoft.com/office/drawing/2017/decorative" val="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3725" r="9937" b="-1"/>
          <a:stretch>
            <a:fillRect/>
          </a:stretch>
        </p:blipFill>
        <p:spPr>
          <a:xfrm>
            <a:off x="7431314" y="10"/>
            <a:ext cx="4760685" cy="6857990"/>
          </a:xfrm>
          <a:noFill/>
        </p:spPr>
      </p:pic>
    </p:spTree>
    <p:extLst>
      <p:ext uri="{BB962C8B-B14F-4D97-AF65-F5344CB8AC3E}">
        <p14:creationId xmlns:p14="http://schemas.microsoft.com/office/powerpoint/2010/main" val="340825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205183-E7F9-D01A-9FCF-F8B3E364E799}"/>
              </a:ext>
            </a:extLst>
          </p:cNvPr>
          <p:cNvSpPr>
            <a:spLocks noGrp="1"/>
          </p:cNvSpPr>
          <p:nvPr>
            <p:ph type="title"/>
          </p:nvPr>
        </p:nvSpPr>
        <p:spPr/>
        <p:txBody>
          <a:bodyPr>
            <a:noAutofit/>
          </a:bodyPr>
          <a:lstStyle/>
          <a:p>
            <a:r>
              <a:rPr lang="en-GB" dirty="0"/>
              <a:t>What are the contents of the IAR and scope? </a:t>
            </a:r>
            <a:br>
              <a:rPr lang="en-GB" dirty="0"/>
            </a:br>
            <a:endParaRPr lang="en-GB" dirty="0"/>
          </a:p>
        </p:txBody>
      </p:sp>
      <p:sp>
        <p:nvSpPr>
          <p:cNvPr id="5" name="Rectangle: Rounded Corners 4">
            <a:extLst>
              <a:ext uri="{FF2B5EF4-FFF2-40B4-BE49-F238E27FC236}">
                <a16:creationId xmlns:a16="http://schemas.microsoft.com/office/drawing/2014/main" id="{DA687299-6619-1856-6AB2-A64C1ED65197}"/>
              </a:ext>
            </a:extLst>
          </p:cNvPr>
          <p:cNvSpPr/>
          <p:nvPr/>
        </p:nvSpPr>
        <p:spPr>
          <a:xfrm>
            <a:off x="518319" y="2215578"/>
            <a:ext cx="5514184" cy="2765998"/>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en-GB" sz="1600" dirty="0">
                <a:solidFill>
                  <a:schemeClr val="accent6">
                    <a:lumMod val="10000"/>
                  </a:schemeClr>
                </a:solidFill>
              </a:rPr>
              <a:t>The IAR includes details such as the name, description, data/business ownership, purpose, classification, sensitivity, associated risks, and whether personal data is contained within each information asset. </a:t>
            </a:r>
          </a:p>
          <a:p>
            <a:pPr>
              <a:spcBef>
                <a:spcPts val="0"/>
              </a:spcBef>
              <a:spcAft>
                <a:spcPts val="0"/>
              </a:spcAft>
            </a:pPr>
            <a:endParaRPr lang="en-GB" sz="1600" dirty="0">
              <a:solidFill>
                <a:schemeClr val="accent6">
                  <a:lumMod val="10000"/>
                </a:schemeClr>
              </a:solidFill>
            </a:endParaRPr>
          </a:p>
          <a:p>
            <a:pPr>
              <a:spcBef>
                <a:spcPts val="0"/>
              </a:spcBef>
              <a:spcAft>
                <a:spcPts val="0"/>
              </a:spcAft>
            </a:pPr>
            <a:r>
              <a:rPr lang="en-GB" sz="1600" dirty="0">
                <a:solidFill>
                  <a:schemeClr val="accent6">
                    <a:lumMod val="10000"/>
                  </a:schemeClr>
                </a:solidFill>
              </a:rPr>
              <a:t>The IAR includes all information assets held in hardcopy, digital files and information stored in databases, and it specifies classification, access permissions, the lifecycle of information assets and describes measures in place for protection of the assets.</a:t>
            </a:r>
          </a:p>
        </p:txBody>
      </p:sp>
      <p:graphicFrame>
        <p:nvGraphicFramePr>
          <p:cNvPr id="6" name="Table 5" descr="A Table showing the contents of the Internal IAR and the Public IAR">
            <a:extLst>
              <a:ext uri="{FF2B5EF4-FFF2-40B4-BE49-F238E27FC236}">
                <a16:creationId xmlns:a16="http://schemas.microsoft.com/office/drawing/2014/main" id="{3A485F3E-0DB3-0718-A626-769634209FFC}"/>
              </a:ext>
            </a:extLst>
          </p:cNvPr>
          <p:cNvGraphicFramePr>
            <a:graphicFrameLocks noGrp="1"/>
          </p:cNvGraphicFramePr>
          <p:nvPr>
            <p:extLst>
              <p:ext uri="{D42A27DB-BD31-4B8C-83A1-F6EECF244321}">
                <p14:modId xmlns:p14="http://schemas.microsoft.com/office/powerpoint/2010/main" val="3826166143"/>
              </p:ext>
            </p:extLst>
          </p:nvPr>
        </p:nvGraphicFramePr>
        <p:xfrm>
          <a:off x="6267319" y="1578697"/>
          <a:ext cx="5423770" cy="4358640"/>
        </p:xfrm>
        <a:graphic>
          <a:graphicData uri="http://schemas.openxmlformats.org/drawingml/2006/table">
            <a:tbl>
              <a:tblPr firstRow="1">
                <a:tableStyleId>{BDBED569-4797-4DF1-A0F4-6AAB3CD982D8}</a:tableStyleId>
              </a:tblPr>
              <a:tblGrid>
                <a:gridCol w="2644012">
                  <a:extLst>
                    <a:ext uri="{9D8B030D-6E8A-4147-A177-3AD203B41FA5}">
                      <a16:colId xmlns:a16="http://schemas.microsoft.com/office/drawing/2014/main" val="694329625"/>
                    </a:ext>
                  </a:extLst>
                </a:gridCol>
                <a:gridCol w="2779758">
                  <a:extLst>
                    <a:ext uri="{9D8B030D-6E8A-4147-A177-3AD203B41FA5}">
                      <a16:colId xmlns:a16="http://schemas.microsoft.com/office/drawing/2014/main" val="1410155110"/>
                    </a:ext>
                  </a:extLst>
                </a:gridCol>
              </a:tblGrid>
              <a:tr h="349321">
                <a:tc>
                  <a:txBody>
                    <a:bodyPr/>
                    <a:lstStyle/>
                    <a:p>
                      <a:pPr algn="ctr"/>
                      <a:r>
                        <a:rPr lang="en-GB" b="1" dirty="0">
                          <a:solidFill>
                            <a:schemeClr val="accent6">
                              <a:lumMod val="10000"/>
                            </a:schemeClr>
                          </a:solidFill>
                        </a:rPr>
                        <a:t>Internal IAR</a:t>
                      </a:r>
                    </a:p>
                  </a:txBody>
                  <a:tcPr>
                    <a:solidFill>
                      <a:schemeClr val="accent2">
                        <a:lumMod val="20000"/>
                        <a:lumOff val="80000"/>
                      </a:schemeClr>
                    </a:solidFill>
                  </a:tcPr>
                </a:tc>
                <a:tc>
                  <a:txBody>
                    <a:bodyPr/>
                    <a:lstStyle/>
                    <a:p>
                      <a:pPr algn="ctr"/>
                      <a:r>
                        <a:rPr lang="en-GB" b="1" dirty="0">
                          <a:solidFill>
                            <a:schemeClr val="accent6">
                              <a:lumMod val="10000"/>
                            </a:schemeClr>
                          </a:solidFill>
                        </a:rPr>
                        <a:t>Public IAR</a:t>
                      </a:r>
                    </a:p>
                  </a:txBody>
                  <a:tcPr>
                    <a:solidFill>
                      <a:schemeClr val="accent2">
                        <a:lumMod val="20000"/>
                        <a:lumOff val="80000"/>
                      </a:schemeClr>
                    </a:solidFill>
                  </a:tcPr>
                </a:tc>
                <a:extLst>
                  <a:ext uri="{0D108BD9-81ED-4DB2-BD59-A6C34878D82A}">
                    <a16:rowId xmlns:a16="http://schemas.microsoft.com/office/drawing/2014/main" val="1117687016"/>
                  </a:ext>
                </a:extLst>
              </a:tr>
              <a:tr h="785972">
                <a:tc>
                  <a:txBody>
                    <a:bodyPr/>
                    <a:lstStyle/>
                    <a:p>
                      <a:r>
                        <a:rPr lang="en-GB" sz="1600" dirty="0">
                          <a:solidFill>
                            <a:schemeClr val="accent6">
                              <a:lumMod val="10000"/>
                            </a:schemeClr>
                          </a:solidFill>
                        </a:rPr>
                        <a:t>Reviewed and updated regularly (such as biannually or annually)</a:t>
                      </a:r>
                    </a:p>
                  </a:txBody>
                  <a:tcPr>
                    <a:solidFill>
                      <a:schemeClr val="accent2">
                        <a:lumMod val="20000"/>
                        <a:lumOff val="80000"/>
                      </a:schemeClr>
                    </a:solidFill>
                  </a:tcPr>
                </a:tc>
                <a:tc>
                  <a:txBody>
                    <a:bodyPr/>
                    <a:lstStyle/>
                    <a:p>
                      <a:r>
                        <a:rPr lang="en-GB" sz="1600" dirty="0">
                          <a:solidFill>
                            <a:schemeClr val="accent6">
                              <a:lumMod val="10000"/>
                            </a:schemeClr>
                          </a:solidFill>
                        </a:rPr>
                        <a:t>Updated annually or as required</a:t>
                      </a:r>
                    </a:p>
                  </a:txBody>
                  <a:tcPr>
                    <a:solidFill>
                      <a:schemeClr val="accent2">
                        <a:lumMod val="20000"/>
                        <a:lumOff val="80000"/>
                      </a:schemeClr>
                    </a:solidFill>
                  </a:tcPr>
                </a:tc>
                <a:extLst>
                  <a:ext uri="{0D108BD9-81ED-4DB2-BD59-A6C34878D82A}">
                    <a16:rowId xmlns:a16="http://schemas.microsoft.com/office/drawing/2014/main" val="906636362"/>
                  </a:ext>
                </a:extLst>
              </a:tr>
              <a:tr h="320211">
                <a:tc>
                  <a:txBody>
                    <a:bodyPr/>
                    <a:lstStyle/>
                    <a:p>
                      <a:r>
                        <a:rPr lang="en-GB" sz="1600" dirty="0">
                          <a:solidFill>
                            <a:schemeClr val="accent6">
                              <a:lumMod val="10000"/>
                            </a:schemeClr>
                          </a:solidFill>
                        </a:rPr>
                        <a:t>Ownership of Assets</a:t>
                      </a:r>
                    </a:p>
                  </a:txBody>
                  <a:tcPr>
                    <a:solidFill>
                      <a:schemeClr val="accent2">
                        <a:lumMod val="20000"/>
                        <a:lumOff val="80000"/>
                      </a:schemeClr>
                    </a:solidFill>
                  </a:tcPr>
                </a:tc>
                <a:tc>
                  <a:txBody>
                    <a:bodyPr/>
                    <a:lstStyle/>
                    <a:p>
                      <a:r>
                        <a:rPr lang="en-GB" sz="1600" dirty="0">
                          <a:solidFill>
                            <a:schemeClr val="accent6">
                              <a:lumMod val="10000"/>
                            </a:schemeClr>
                          </a:solidFill>
                        </a:rPr>
                        <a:t>Published on gov.uk</a:t>
                      </a:r>
                    </a:p>
                  </a:txBody>
                  <a:tcPr>
                    <a:solidFill>
                      <a:schemeClr val="accent2">
                        <a:lumMod val="20000"/>
                        <a:lumOff val="80000"/>
                      </a:schemeClr>
                    </a:solidFill>
                  </a:tcPr>
                </a:tc>
                <a:extLst>
                  <a:ext uri="{0D108BD9-81ED-4DB2-BD59-A6C34878D82A}">
                    <a16:rowId xmlns:a16="http://schemas.microsoft.com/office/drawing/2014/main" val="2250635199"/>
                  </a:ext>
                </a:extLst>
              </a:tr>
              <a:tr h="553091">
                <a:tc>
                  <a:txBody>
                    <a:bodyPr/>
                    <a:lstStyle/>
                    <a:p>
                      <a:r>
                        <a:rPr lang="en-GB" sz="1600" dirty="0">
                          <a:solidFill>
                            <a:schemeClr val="accent6">
                              <a:lumMod val="10000"/>
                            </a:schemeClr>
                          </a:solidFill>
                        </a:rPr>
                        <a:t>Name and description</a:t>
                      </a:r>
                    </a:p>
                  </a:txBody>
                  <a:tcPr>
                    <a:solidFill>
                      <a:schemeClr val="accent2">
                        <a:lumMod val="20000"/>
                        <a:lumOff val="80000"/>
                      </a:schemeClr>
                    </a:solidFill>
                  </a:tcPr>
                </a:tc>
                <a:tc>
                  <a:txBody>
                    <a:bodyPr/>
                    <a:lstStyle/>
                    <a:p>
                      <a:r>
                        <a:rPr lang="en-GB" sz="1600" dirty="0">
                          <a:solidFill>
                            <a:schemeClr val="accent6">
                              <a:lumMod val="10000"/>
                            </a:schemeClr>
                          </a:solidFill>
                        </a:rPr>
                        <a:t>High-level consolidated view of access held</a:t>
                      </a:r>
                    </a:p>
                  </a:txBody>
                  <a:tcPr>
                    <a:solidFill>
                      <a:schemeClr val="accent2">
                        <a:lumMod val="20000"/>
                        <a:lumOff val="80000"/>
                      </a:schemeClr>
                    </a:solidFill>
                  </a:tcPr>
                </a:tc>
                <a:extLst>
                  <a:ext uri="{0D108BD9-81ED-4DB2-BD59-A6C34878D82A}">
                    <a16:rowId xmlns:a16="http://schemas.microsoft.com/office/drawing/2014/main" val="2680911451"/>
                  </a:ext>
                </a:extLst>
              </a:tr>
              <a:tr h="320211">
                <a:tc>
                  <a:txBody>
                    <a:bodyPr/>
                    <a:lstStyle/>
                    <a:p>
                      <a:r>
                        <a:rPr lang="en-GB" sz="1600" dirty="0">
                          <a:solidFill>
                            <a:schemeClr val="accent6">
                              <a:lumMod val="10000"/>
                            </a:schemeClr>
                          </a:solidFill>
                        </a:rPr>
                        <a:t>Access and sharing</a:t>
                      </a:r>
                    </a:p>
                  </a:txBody>
                  <a:tcPr>
                    <a:solidFill>
                      <a:schemeClr val="accent2">
                        <a:lumMod val="20000"/>
                        <a:lumOff val="80000"/>
                      </a:schemeClr>
                    </a:solidFill>
                  </a:tcPr>
                </a:tc>
                <a:tc>
                  <a:txBody>
                    <a:bodyPr/>
                    <a:lstStyle/>
                    <a:p>
                      <a:r>
                        <a:rPr lang="en-GB" sz="1600" dirty="0">
                          <a:solidFill>
                            <a:schemeClr val="accent6">
                              <a:lumMod val="10000"/>
                            </a:schemeClr>
                          </a:solidFill>
                        </a:rPr>
                        <a:t>Name and description only</a:t>
                      </a:r>
                    </a:p>
                  </a:txBody>
                  <a:tcPr>
                    <a:solidFill>
                      <a:schemeClr val="accent2">
                        <a:lumMod val="20000"/>
                        <a:lumOff val="80000"/>
                      </a:schemeClr>
                    </a:solidFill>
                  </a:tcPr>
                </a:tc>
                <a:extLst>
                  <a:ext uri="{0D108BD9-81ED-4DB2-BD59-A6C34878D82A}">
                    <a16:rowId xmlns:a16="http://schemas.microsoft.com/office/drawing/2014/main" val="3536947192"/>
                  </a:ext>
                </a:extLst>
              </a:tr>
              <a:tr h="553091">
                <a:tc>
                  <a:txBody>
                    <a:bodyPr/>
                    <a:lstStyle/>
                    <a:p>
                      <a:r>
                        <a:rPr lang="en-GB" sz="1600" dirty="0">
                          <a:solidFill>
                            <a:schemeClr val="accent6">
                              <a:lumMod val="10000"/>
                            </a:schemeClr>
                          </a:solidFill>
                        </a:rPr>
                        <a:t>Security classification and controls</a:t>
                      </a:r>
                    </a:p>
                  </a:txBody>
                  <a:tcPr>
                    <a:solidFill>
                      <a:schemeClr val="accent2">
                        <a:lumMod val="20000"/>
                        <a:lumOff val="80000"/>
                      </a:schemeClr>
                    </a:solidFill>
                  </a:tcPr>
                </a:tc>
                <a:tc>
                  <a:txBody>
                    <a:bodyPr/>
                    <a:lstStyle/>
                    <a:p>
                      <a:endParaRPr lang="en-GB" sz="1600" dirty="0"/>
                    </a:p>
                  </a:txBody>
                  <a:tcPr>
                    <a:solidFill>
                      <a:schemeClr val="accent2">
                        <a:lumMod val="20000"/>
                        <a:lumOff val="80000"/>
                      </a:schemeClr>
                    </a:solidFill>
                  </a:tcPr>
                </a:tc>
                <a:extLst>
                  <a:ext uri="{0D108BD9-81ED-4DB2-BD59-A6C34878D82A}">
                    <a16:rowId xmlns:a16="http://schemas.microsoft.com/office/drawing/2014/main" val="2152431370"/>
                  </a:ext>
                </a:extLst>
              </a:tr>
              <a:tr h="320211">
                <a:tc>
                  <a:txBody>
                    <a:bodyPr/>
                    <a:lstStyle/>
                    <a:p>
                      <a:r>
                        <a:rPr lang="en-GB" sz="1600" dirty="0">
                          <a:solidFill>
                            <a:schemeClr val="accent6">
                              <a:lumMod val="10000"/>
                            </a:schemeClr>
                          </a:solidFill>
                        </a:rPr>
                        <a:t>Review and retention</a:t>
                      </a:r>
                    </a:p>
                  </a:txBody>
                  <a:tcPr>
                    <a:solidFill>
                      <a:schemeClr val="accent2">
                        <a:lumMod val="20000"/>
                        <a:lumOff val="80000"/>
                      </a:schemeClr>
                    </a:solidFill>
                  </a:tcPr>
                </a:tc>
                <a:tc>
                  <a:txBody>
                    <a:bodyPr/>
                    <a:lstStyle/>
                    <a:p>
                      <a:endParaRPr lang="en-GB" sz="1600" dirty="0"/>
                    </a:p>
                  </a:txBody>
                  <a:tcPr>
                    <a:solidFill>
                      <a:schemeClr val="accent2">
                        <a:lumMod val="20000"/>
                        <a:lumOff val="80000"/>
                      </a:schemeClr>
                    </a:solidFill>
                  </a:tcPr>
                </a:tc>
                <a:extLst>
                  <a:ext uri="{0D108BD9-81ED-4DB2-BD59-A6C34878D82A}">
                    <a16:rowId xmlns:a16="http://schemas.microsoft.com/office/drawing/2014/main" val="3799859216"/>
                  </a:ext>
                </a:extLst>
              </a:tr>
              <a:tr h="320211">
                <a:tc>
                  <a:txBody>
                    <a:bodyPr/>
                    <a:lstStyle/>
                    <a:p>
                      <a:r>
                        <a:rPr lang="en-GB" sz="1600" dirty="0">
                          <a:solidFill>
                            <a:schemeClr val="accent6">
                              <a:lumMod val="10000"/>
                            </a:schemeClr>
                          </a:solidFill>
                        </a:rPr>
                        <a:t>Business value and risk</a:t>
                      </a:r>
                    </a:p>
                  </a:txBody>
                  <a:tcPr>
                    <a:solidFill>
                      <a:schemeClr val="accent2">
                        <a:lumMod val="20000"/>
                        <a:lumOff val="80000"/>
                      </a:schemeClr>
                    </a:solidFill>
                  </a:tcPr>
                </a:tc>
                <a:tc>
                  <a:txBody>
                    <a:bodyPr/>
                    <a:lstStyle/>
                    <a:p>
                      <a:endParaRPr lang="en-GB" sz="1600" dirty="0"/>
                    </a:p>
                  </a:txBody>
                  <a:tcPr>
                    <a:solidFill>
                      <a:schemeClr val="accent2">
                        <a:lumMod val="20000"/>
                        <a:lumOff val="80000"/>
                      </a:schemeClr>
                    </a:solidFill>
                  </a:tcPr>
                </a:tc>
                <a:extLst>
                  <a:ext uri="{0D108BD9-81ED-4DB2-BD59-A6C34878D82A}">
                    <a16:rowId xmlns:a16="http://schemas.microsoft.com/office/drawing/2014/main" val="700861971"/>
                  </a:ext>
                </a:extLst>
              </a:tr>
              <a:tr h="320211">
                <a:tc>
                  <a:txBody>
                    <a:bodyPr/>
                    <a:lstStyle/>
                    <a:p>
                      <a:r>
                        <a:rPr lang="en-GB" sz="1600" dirty="0">
                          <a:solidFill>
                            <a:schemeClr val="accent6">
                              <a:lumMod val="10000"/>
                            </a:schemeClr>
                          </a:solidFill>
                        </a:rPr>
                        <a:t>Personal data</a:t>
                      </a:r>
                    </a:p>
                  </a:txBody>
                  <a:tcPr>
                    <a:solidFill>
                      <a:schemeClr val="accent2">
                        <a:lumMod val="20000"/>
                        <a:lumOff val="80000"/>
                      </a:schemeClr>
                    </a:solidFill>
                  </a:tcPr>
                </a:tc>
                <a:tc>
                  <a:txBody>
                    <a:bodyPr/>
                    <a:lstStyle/>
                    <a:p>
                      <a:endParaRPr lang="en-GB" sz="1600" dirty="0"/>
                    </a:p>
                  </a:txBody>
                  <a:tcPr>
                    <a:solidFill>
                      <a:schemeClr val="accent2">
                        <a:lumMod val="20000"/>
                        <a:lumOff val="80000"/>
                      </a:schemeClr>
                    </a:solidFill>
                  </a:tcPr>
                </a:tc>
                <a:extLst>
                  <a:ext uri="{0D108BD9-81ED-4DB2-BD59-A6C34878D82A}">
                    <a16:rowId xmlns:a16="http://schemas.microsoft.com/office/drawing/2014/main" val="3162577356"/>
                  </a:ext>
                </a:extLst>
              </a:tr>
              <a:tr h="320211">
                <a:tc>
                  <a:txBody>
                    <a:bodyPr/>
                    <a:lstStyle/>
                    <a:p>
                      <a:r>
                        <a:rPr lang="en-GB" sz="1600" dirty="0">
                          <a:solidFill>
                            <a:schemeClr val="accent6">
                              <a:lumMod val="10000"/>
                            </a:schemeClr>
                          </a:solidFill>
                        </a:rPr>
                        <a:t>Public register mapping</a:t>
                      </a:r>
                    </a:p>
                  </a:txBody>
                  <a:tcPr>
                    <a:solidFill>
                      <a:schemeClr val="accent2">
                        <a:lumMod val="20000"/>
                        <a:lumOff val="80000"/>
                      </a:schemeClr>
                    </a:solidFill>
                  </a:tcPr>
                </a:tc>
                <a:tc>
                  <a:txBody>
                    <a:bodyPr/>
                    <a:lstStyle/>
                    <a:p>
                      <a:endParaRPr lang="en-GB" sz="1600" dirty="0"/>
                    </a:p>
                  </a:txBody>
                  <a:tcPr>
                    <a:solidFill>
                      <a:schemeClr val="accent2">
                        <a:lumMod val="20000"/>
                        <a:lumOff val="80000"/>
                      </a:schemeClr>
                    </a:solidFill>
                  </a:tcPr>
                </a:tc>
                <a:extLst>
                  <a:ext uri="{0D108BD9-81ED-4DB2-BD59-A6C34878D82A}">
                    <a16:rowId xmlns:a16="http://schemas.microsoft.com/office/drawing/2014/main" val="1893421375"/>
                  </a:ext>
                </a:extLst>
              </a:tr>
            </a:tbl>
          </a:graphicData>
        </a:graphic>
      </p:graphicFrame>
    </p:spTree>
    <p:extLst>
      <p:ext uri="{BB962C8B-B14F-4D97-AF65-F5344CB8AC3E}">
        <p14:creationId xmlns:p14="http://schemas.microsoft.com/office/powerpoint/2010/main" val="225040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5536348-6F59-1B01-2E2F-F799FE618B2E}"/>
              </a:ext>
            </a:extLst>
          </p:cNvPr>
          <p:cNvSpPr>
            <a:spLocks noGrp="1"/>
          </p:cNvSpPr>
          <p:nvPr>
            <p:ph type="title"/>
          </p:nvPr>
        </p:nvSpPr>
        <p:spPr/>
        <p:txBody>
          <a:bodyPr/>
          <a:lstStyle/>
          <a:p>
            <a:r>
              <a:rPr lang="en-GB" dirty="0"/>
              <a:t>Why is the IAR important?</a:t>
            </a:r>
          </a:p>
        </p:txBody>
      </p:sp>
      <p:sp>
        <p:nvSpPr>
          <p:cNvPr id="2" name="Rectangle: Rounded Corners 1">
            <a:extLst>
              <a:ext uri="{FF2B5EF4-FFF2-40B4-BE49-F238E27FC236}">
                <a16:creationId xmlns:a16="http://schemas.microsoft.com/office/drawing/2014/main" id="{727FDC61-7E26-A095-FB2D-9D5676C28427}"/>
              </a:ext>
            </a:extLst>
          </p:cNvPr>
          <p:cNvSpPr/>
          <p:nvPr/>
        </p:nvSpPr>
        <p:spPr>
          <a:xfrm>
            <a:off x="515938" y="2143933"/>
            <a:ext cx="5514184" cy="2580468"/>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0"/>
              </a:spcBef>
              <a:spcAft>
                <a:spcPts val="0"/>
              </a:spcAft>
            </a:pPr>
            <a:r>
              <a:rPr lang="en-GB" sz="1600" dirty="0">
                <a:solidFill>
                  <a:schemeClr val="accent6">
                    <a:lumMod val="10000"/>
                  </a:schemeClr>
                </a:solidFill>
              </a:rPr>
              <a:t>An IAR helps the IAO fulfil their duties, providing a detailed view of the organisation’s information landscape. It enables the organisation to implement best practices around information governance, legal and regulatory compliance, and HMG policies. </a:t>
            </a:r>
          </a:p>
          <a:p>
            <a:pPr>
              <a:spcBef>
                <a:spcPts val="0"/>
              </a:spcBef>
              <a:spcAft>
                <a:spcPts val="0"/>
              </a:spcAft>
            </a:pPr>
            <a:endParaRPr lang="en-GB" sz="1600" dirty="0">
              <a:solidFill>
                <a:schemeClr val="accent6">
                  <a:lumMod val="10000"/>
                </a:schemeClr>
              </a:solidFill>
            </a:endParaRPr>
          </a:p>
          <a:p>
            <a:pPr>
              <a:spcBef>
                <a:spcPts val="0"/>
              </a:spcBef>
              <a:spcAft>
                <a:spcPts val="0"/>
              </a:spcAft>
            </a:pPr>
            <a:r>
              <a:rPr lang="en-GB" sz="1600" dirty="0">
                <a:solidFill>
                  <a:schemeClr val="accent6">
                    <a:lumMod val="10000"/>
                  </a:schemeClr>
                </a:solidFill>
              </a:rPr>
              <a:t>It is essential the IAR is up to date and accurately reflects the information assets held by the IAOs area </a:t>
            </a:r>
            <a:br>
              <a:rPr lang="en-GB" sz="1600" dirty="0">
                <a:solidFill>
                  <a:schemeClr val="accent6">
                    <a:lumMod val="10000"/>
                  </a:schemeClr>
                </a:solidFill>
              </a:rPr>
            </a:br>
            <a:r>
              <a:rPr lang="en-GB" sz="1600" dirty="0">
                <a:solidFill>
                  <a:schemeClr val="accent6">
                    <a:lumMod val="10000"/>
                  </a:schemeClr>
                </a:solidFill>
              </a:rPr>
              <a:t>of responsibility.</a:t>
            </a:r>
          </a:p>
        </p:txBody>
      </p:sp>
      <p:pic>
        <p:nvPicPr>
          <p:cNvPr id="8" name="Picture Placeholder 7" descr="Two women looking at a piece of paper and talking">
            <a:extLst>
              <a:ext uri="{FF2B5EF4-FFF2-40B4-BE49-F238E27FC236}">
                <a16:creationId xmlns:a16="http://schemas.microsoft.com/office/drawing/2014/main" id="{B0603FBA-A804-CCC7-52F8-D65F90527ED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3" r="33"/>
          <a:stretch>
            <a:fillRect/>
          </a:stretch>
        </p:blipFill>
        <p:spPr>
          <a:xfrm>
            <a:off x="6867114" y="1030008"/>
            <a:ext cx="4796608" cy="4799212"/>
          </a:xfrm>
        </p:spPr>
      </p:pic>
    </p:spTree>
    <p:extLst>
      <p:ext uri="{BB962C8B-B14F-4D97-AF65-F5344CB8AC3E}">
        <p14:creationId xmlns:p14="http://schemas.microsoft.com/office/powerpoint/2010/main" val="13899949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2C1D034-AD9B-851F-93A1-E1B25B1785AC}"/>
              </a:ext>
            </a:extLst>
          </p:cNvPr>
          <p:cNvSpPr>
            <a:spLocks noGrp="1"/>
          </p:cNvSpPr>
          <p:nvPr>
            <p:ph type="title"/>
          </p:nvPr>
        </p:nvSpPr>
        <p:spPr>
          <a:xfrm>
            <a:off x="518318" y="512764"/>
            <a:ext cx="11157743" cy="550767"/>
          </a:xfrm>
        </p:spPr>
        <p:txBody>
          <a:bodyPr/>
          <a:lstStyle/>
          <a:p>
            <a:r>
              <a:rPr lang="en-GB" dirty="0"/>
              <a:t>The IAR ensures implementation of the following (1)</a:t>
            </a:r>
          </a:p>
        </p:txBody>
      </p:sp>
      <p:sp>
        <p:nvSpPr>
          <p:cNvPr id="14" name="Text Placeholder 1">
            <a:extLst>
              <a:ext uri="{FF2B5EF4-FFF2-40B4-BE49-F238E27FC236}">
                <a16:creationId xmlns:a16="http://schemas.microsoft.com/office/drawing/2014/main" id="{601D6A53-F4EA-2E19-166E-07D7FFEEEFDE}"/>
              </a:ext>
            </a:extLst>
          </p:cNvPr>
          <p:cNvSpPr>
            <a:spLocks noGrp="1"/>
          </p:cNvSpPr>
          <p:nvPr>
            <p:ph type="body" sz="quarter" idx="26"/>
          </p:nvPr>
        </p:nvSpPr>
        <p:spPr>
          <a:xfrm>
            <a:off x="518318" y="1307063"/>
            <a:ext cx="3517900" cy="2183860"/>
          </a:xfrm>
          <a:solidFill>
            <a:schemeClr val="accent5">
              <a:lumMod val="20000"/>
              <a:lumOff val="80000"/>
            </a:schemeClr>
          </a:solidFill>
          <a:ln/>
        </p:spPr>
        <p:style>
          <a:lnRef idx="1">
            <a:schemeClr val="accent6"/>
          </a:lnRef>
          <a:fillRef idx="2">
            <a:schemeClr val="accent6"/>
          </a:fillRef>
          <a:effectRef idx="1">
            <a:schemeClr val="accent6"/>
          </a:effectRef>
          <a:fontRef idx="minor">
            <a:schemeClr val="dk1"/>
          </a:fontRef>
        </p:style>
        <p:txBody>
          <a:bodyPr lIns="108000" tIns="36000" rIns="144000">
            <a:normAutofit/>
          </a:bodyPr>
          <a:lstStyle/>
          <a:p>
            <a:pPr>
              <a:lnSpc>
                <a:spcPct val="100000"/>
              </a:lnSpc>
              <a:spcBef>
                <a:spcPts val="0"/>
              </a:spcBef>
              <a:spcAft>
                <a:spcPts val="0"/>
              </a:spcAft>
            </a:pPr>
            <a:r>
              <a:rPr lang="en-GB" b="1" dirty="0"/>
              <a:t>Legal Compliance – </a:t>
            </a:r>
            <a:r>
              <a:rPr lang="en-GB" dirty="0"/>
              <a:t>The ICO </a:t>
            </a:r>
            <a:r>
              <a:rPr lang="en-GB" dirty="0">
                <a:effectLst/>
                <a:ea typeface="Noto Sans Symbols"/>
                <a:cs typeface="Noto Sans Symbols"/>
              </a:rPr>
              <a:t>advises </a:t>
            </a:r>
            <a:r>
              <a:rPr lang="en-GB" dirty="0">
                <a:solidFill>
                  <a:srgbClr val="000000"/>
                </a:solidFill>
                <a:effectLst/>
                <a:ea typeface="Noto Sans Symbols"/>
                <a:cs typeface="Noto Sans Symbols"/>
              </a:rPr>
              <a:t> all government bodies </a:t>
            </a:r>
            <a:br>
              <a:rPr lang="en-GB" dirty="0">
                <a:solidFill>
                  <a:srgbClr val="000000"/>
                </a:solidFill>
                <a:effectLst/>
                <a:ea typeface="Noto Sans Symbols"/>
                <a:cs typeface="Noto Sans Symbols"/>
              </a:rPr>
            </a:br>
            <a:r>
              <a:rPr lang="en-GB" dirty="0">
                <a:solidFill>
                  <a:srgbClr val="000000"/>
                </a:solidFill>
                <a:effectLst/>
                <a:ea typeface="Noto Sans Symbols"/>
                <a:cs typeface="Noto Sans Symbols"/>
              </a:rPr>
              <a:t>to maintain an updated IAR, including documenting the basis for all personal data processing activities and the Record of Personal Processing Activity (RoPA) to comply with UK GDPR.</a:t>
            </a:r>
            <a:endParaRPr lang="en-GB" dirty="0">
              <a:effectLst/>
              <a:ea typeface="Noto Sans Symbols"/>
              <a:cs typeface="Noto Sans Symbols"/>
            </a:endParaRPr>
          </a:p>
        </p:txBody>
      </p:sp>
      <p:sp>
        <p:nvSpPr>
          <p:cNvPr id="15" name="Text Placeholder 3">
            <a:extLst>
              <a:ext uri="{FF2B5EF4-FFF2-40B4-BE49-F238E27FC236}">
                <a16:creationId xmlns:a16="http://schemas.microsoft.com/office/drawing/2014/main" id="{57718CD9-20C1-F876-9382-5FB3AE7EC5B4}"/>
              </a:ext>
            </a:extLst>
          </p:cNvPr>
          <p:cNvSpPr txBox="1">
            <a:spLocks/>
          </p:cNvSpPr>
          <p:nvPr/>
        </p:nvSpPr>
        <p:spPr>
          <a:xfrm>
            <a:off x="4337050" y="1307063"/>
            <a:ext cx="3517900" cy="2183860"/>
          </a:xfrm>
          <a:prstGeom prst="roundRect">
            <a:avLst>
              <a:gd name="adj" fmla="val 7642"/>
            </a:avLst>
          </a:prstGeom>
          <a:solidFill>
            <a:schemeClr val="bg2">
              <a:lumMod val="20000"/>
              <a:lumOff val="80000"/>
            </a:schemeClr>
          </a:solidFill>
        </p:spPr>
        <p:style>
          <a:lnRef idx="1">
            <a:schemeClr val="accent6"/>
          </a:lnRef>
          <a:fillRef idx="2">
            <a:schemeClr val="accent6"/>
          </a:fillRef>
          <a:effectRef idx="1">
            <a:schemeClr val="accent6"/>
          </a:effectRef>
          <a:fontRef idx="minor">
            <a:schemeClr val="dk1"/>
          </a:fontRef>
        </p:style>
        <p:txBody>
          <a:bodyPr vert="horz" lIns="108000" tIns="36000" rIns="144000" bIns="0" rtlCol="0" anchor="t">
            <a:no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nSpc>
                <a:spcPct val="100000"/>
              </a:lnSpc>
              <a:spcAft>
                <a:spcPts val="0"/>
              </a:spcAft>
            </a:pPr>
            <a:r>
              <a:rPr lang="en-GB" b="1" dirty="0">
                <a:solidFill>
                  <a:srgbClr val="000000"/>
                </a:solidFill>
                <a:ea typeface="Noto Sans Symbols"/>
                <a:cs typeface="Noto Sans Symbols"/>
              </a:rPr>
              <a:t>Responding to </a:t>
            </a:r>
            <a:r>
              <a:rPr lang="en-GB" b="1" dirty="0">
                <a:ea typeface="Noto Sans Symbols"/>
                <a:cs typeface="Noto Sans Symbols"/>
              </a:rPr>
              <a:t>S</a:t>
            </a:r>
            <a:r>
              <a:rPr lang="en-GB" b="1" dirty="0">
                <a:solidFill>
                  <a:srgbClr val="000000"/>
                </a:solidFill>
                <a:ea typeface="Noto Sans Symbols"/>
                <a:cs typeface="Noto Sans Symbols"/>
              </a:rPr>
              <a:t>ubject Access Requests</a:t>
            </a:r>
            <a:r>
              <a:rPr lang="en-GB" dirty="0">
                <a:solidFill>
                  <a:srgbClr val="000000"/>
                </a:solidFill>
                <a:ea typeface="Noto Sans Symbols"/>
                <a:cs typeface="Noto Sans Symbols"/>
              </a:rPr>
              <a:t> - Knowing what personal data is </a:t>
            </a:r>
            <a:r>
              <a:rPr lang="en-GB" dirty="0">
                <a:ea typeface="Noto Sans Symbols"/>
                <a:cs typeface="Noto Sans Symbols"/>
              </a:rPr>
              <a:t>retained and where it is located allows the organisation to manage requests from individuals for access to their information more efficiently in compliance with UK GDPR.</a:t>
            </a:r>
          </a:p>
          <a:p>
            <a:pPr marL="457200" indent="-228600">
              <a:lnSpc>
                <a:spcPct val="100000"/>
              </a:lnSpc>
              <a:spcAft>
                <a:spcPts val="0"/>
              </a:spcAft>
            </a:pPr>
            <a:r>
              <a:rPr lang="en-GB" b="1" dirty="0">
                <a:ea typeface="Arial" panose="020B0604020202020204" pitchFamily="34" charset="0"/>
              </a:rPr>
              <a:t> </a:t>
            </a:r>
            <a:endParaRPr lang="en-GB" dirty="0">
              <a:ea typeface="Arial" panose="020B0604020202020204" pitchFamily="34" charset="0"/>
            </a:endParaRPr>
          </a:p>
          <a:p>
            <a:pPr>
              <a:lnSpc>
                <a:spcPct val="100000"/>
              </a:lnSpc>
              <a:spcAft>
                <a:spcPts val="0"/>
              </a:spcAft>
            </a:pPr>
            <a:endParaRPr lang="en-GB" dirty="0"/>
          </a:p>
        </p:txBody>
      </p:sp>
      <p:sp>
        <p:nvSpPr>
          <p:cNvPr id="16" name="Text Placeholder 5">
            <a:extLst>
              <a:ext uri="{FF2B5EF4-FFF2-40B4-BE49-F238E27FC236}">
                <a16:creationId xmlns:a16="http://schemas.microsoft.com/office/drawing/2014/main" id="{F4799182-3401-30FD-8A90-1E2733F94262}"/>
              </a:ext>
            </a:extLst>
          </p:cNvPr>
          <p:cNvSpPr txBox="1">
            <a:spLocks/>
          </p:cNvSpPr>
          <p:nvPr/>
        </p:nvSpPr>
        <p:spPr>
          <a:xfrm>
            <a:off x="8155783" y="1307063"/>
            <a:ext cx="3517900" cy="2183860"/>
          </a:xfrm>
          <a:prstGeom prst="roundRect">
            <a:avLst>
              <a:gd name="adj" fmla="val 7642"/>
            </a:avLst>
          </a:prstGeom>
          <a:solidFill>
            <a:schemeClr val="accent5">
              <a:lumMod val="20000"/>
              <a:lumOff val="80000"/>
            </a:schemeClr>
          </a:solidFill>
        </p:spPr>
        <p:style>
          <a:lnRef idx="2">
            <a:schemeClr val="accent6"/>
          </a:lnRef>
          <a:fillRef idx="1">
            <a:schemeClr val="lt1"/>
          </a:fillRef>
          <a:effectRef idx="0">
            <a:schemeClr val="accent6"/>
          </a:effectRef>
          <a:fontRef idx="minor">
            <a:schemeClr val="dk1"/>
          </a:fontRef>
        </p:style>
        <p:txBody>
          <a:bodyPr vert="horz" lIns="108000" tIns="36000" rIns="144000" bIns="0" rtlCol="0" anchor="t">
            <a:norm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nSpc>
                <a:spcPct val="100000"/>
              </a:lnSpc>
              <a:spcAft>
                <a:spcPts val="0"/>
              </a:spcAft>
            </a:pPr>
            <a:r>
              <a:rPr lang="en-GB" b="1" dirty="0">
                <a:ea typeface="Arial" panose="020B0604020202020204" pitchFamily="34" charset="0"/>
              </a:rPr>
              <a:t>Responding to FOI and EIR requests</a:t>
            </a:r>
            <a:r>
              <a:rPr lang="en-GB" dirty="0">
                <a:ea typeface="Arial" panose="020B0604020202020204" pitchFamily="34" charset="0"/>
              </a:rPr>
              <a:t> – Supporting requests for information in line with the Freedom of Information Act 2000, and Environmental Information Regulations 2004.</a:t>
            </a:r>
          </a:p>
        </p:txBody>
      </p:sp>
      <p:sp>
        <p:nvSpPr>
          <p:cNvPr id="17" name="Text Placeholder 2">
            <a:extLst>
              <a:ext uri="{FF2B5EF4-FFF2-40B4-BE49-F238E27FC236}">
                <a16:creationId xmlns:a16="http://schemas.microsoft.com/office/drawing/2014/main" id="{83E55A2A-1A81-251F-C0C9-F35E857022F0}"/>
              </a:ext>
            </a:extLst>
          </p:cNvPr>
          <p:cNvSpPr>
            <a:spLocks noGrp="1"/>
          </p:cNvSpPr>
          <p:nvPr>
            <p:ph type="body" sz="quarter" idx="45"/>
          </p:nvPr>
        </p:nvSpPr>
        <p:spPr>
          <a:xfrm>
            <a:off x="2395195" y="3877531"/>
            <a:ext cx="3517200" cy="2183860"/>
          </a:xfrm>
          <a:solidFill>
            <a:schemeClr val="accent5">
              <a:lumMod val="20000"/>
              <a:lumOff val="80000"/>
            </a:schemeClr>
          </a:solidFill>
          <a:ln/>
        </p:spPr>
        <p:style>
          <a:lnRef idx="2">
            <a:schemeClr val="accent6"/>
          </a:lnRef>
          <a:fillRef idx="1">
            <a:schemeClr val="lt1"/>
          </a:fillRef>
          <a:effectRef idx="0">
            <a:schemeClr val="accent6"/>
          </a:effectRef>
          <a:fontRef idx="minor">
            <a:schemeClr val="dk1"/>
          </a:fontRef>
        </p:style>
        <p:txBody>
          <a:bodyPr lIns="108000" tIns="36000" rIns="144000">
            <a:noAutofit/>
          </a:bodyPr>
          <a:lstStyle/>
          <a:p>
            <a:pPr lvl="0">
              <a:lnSpc>
                <a:spcPct val="100000"/>
              </a:lnSpc>
              <a:spcAft>
                <a:spcPts val="0"/>
              </a:spcAft>
            </a:pPr>
            <a:r>
              <a:rPr lang="en-GB" b="1" dirty="0">
                <a:solidFill>
                  <a:srgbClr val="000000"/>
                </a:solidFill>
                <a:effectLst/>
                <a:ea typeface="Noto Sans Symbols"/>
                <a:cs typeface="Noto Sans Symbols"/>
              </a:rPr>
              <a:t>Policies &amp; guidance</a:t>
            </a:r>
            <a:r>
              <a:rPr lang="en-GB" dirty="0">
                <a:solidFill>
                  <a:srgbClr val="000000"/>
                </a:solidFill>
                <a:effectLst/>
                <a:ea typeface="Noto Sans Symbols"/>
                <a:cs typeface="Noto Sans Symbols"/>
              </a:rPr>
              <a:t> – The Cabinet Office advises government organisations to use an IAR for management of their </a:t>
            </a:r>
            <a:r>
              <a:rPr lang="en-GB" dirty="0">
                <a:solidFill>
                  <a:srgbClr val="000000"/>
                </a:solidFill>
                <a:ea typeface="Noto Sans Symbols"/>
                <a:cs typeface="Noto Sans Symbols"/>
              </a:rPr>
              <a:t>IAs</a:t>
            </a:r>
            <a:r>
              <a:rPr lang="en-GB" dirty="0">
                <a:solidFill>
                  <a:srgbClr val="000000"/>
                </a:solidFill>
                <a:effectLst/>
                <a:ea typeface="Noto Sans Symbols"/>
                <a:cs typeface="Noto Sans Symbols"/>
              </a:rPr>
              <a:t>. The organisation is expected to have relevant information governance policies. </a:t>
            </a:r>
            <a:r>
              <a:rPr lang="en-GB" dirty="0">
                <a:effectLst/>
                <a:ea typeface="Noto Sans Symbols"/>
                <a:cs typeface="Noto Sans Symbols"/>
              </a:rPr>
              <a:t>Use of t</a:t>
            </a:r>
            <a:r>
              <a:rPr lang="en-GB" dirty="0">
                <a:solidFill>
                  <a:srgbClr val="000000"/>
                </a:solidFill>
                <a:effectLst/>
                <a:ea typeface="Noto Sans Symbols"/>
                <a:cs typeface="Noto Sans Symbols"/>
              </a:rPr>
              <a:t>he IAR helps ensure required compliance is met.</a:t>
            </a:r>
            <a:endParaRPr lang="en-GB" dirty="0"/>
          </a:p>
        </p:txBody>
      </p:sp>
      <p:sp>
        <p:nvSpPr>
          <p:cNvPr id="18" name="Text Placeholder 4">
            <a:extLst>
              <a:ext uri="{FF2B5EF4-FFF2-40B4-BE49-F238E27FC236}">
                <a16:creationId xmlns:a16="http://schemas.microsoft.com/office/drawing/2014/main" id="{00069DF4-A80E-B8B8-6858-107410954E70}"/>
              </a:ext>
            </a:extLst>
          </p:cNvPr>
          <p:cNvSpPr txBox="1">
            <a:spLocks/>
          </p:cNvSpPr>
          <p:nvPr/>
        </p:nvSpPr>
        <p:spPr>
          <a:xfrm>
            <a:off x="6302904" y="3877531"/>
            <a:ext cx="3517900" cy="2183860"/>
          </a:xfrm>
          <a:prstGeom prst="roundRect">
            <a:avLst>
              <a:gd name="adj" fmla="val 7642"/>
            </a:avLst>
          </a:prstGeom>
          <a:solidFill>
            <a:schemeClr val="bg2">
              <a:lumMod val="20000"/>
              <a:lumOff val="80000"/>
            </a:schemeClr>
          </a:solidFill>
        </p:spPr>
        <p:style>
          <a:lnRef idx="1">
            <a:schemeClr val="accent6"/>
          </a:lnRef>
          <a:fillRef idx="2">
            <a:schemeClr val="accent6"/>
          </a:fillRef>
          <a:effectRef idx="1">
            <a:schemeClr val="accent6"/>
          </a:effectRef>
          <a:fontRef idx="minor">
            <a:schemeClr val="dk1"/>
          </a:fontRef>
        </p:style>
        <p:txBody>
          <a:bodyPr vert="horz" lIns="108000" tIns="36000" rIns="144000" bIns="0" rtlCol="0" anchor="t">
            <a:normAutofit/>
          </a:bodyPr>
          <a:lstStyle>
            <a:lvl1pPr marL="0" indent="0" algn="l" defTabSz="914400" rtl="0" eaLnBrk="1" latinLnBrk="0" hangingPunct="1">
              <a:lnSpc>
                <a:spcPct val="90000"/>
              </a:lnSpc>
              <a:spcBef>
                <a:spcPts val="300"/>
              </a:spcBef>
              <a:spcAft>
                <a:spcPts val="300"/>
              </a:spcAft>
              <a:buFont typeface="Arial" panose="020B0604020202020204" pitchFamily="34" charset="0"/>
              <a:buNone/>
              <a:defRPr lang="en-US" sz="1600" b="0" kern="1200" dirty="0" smtClean="0">
                <a:solidFill>
                  <a:schemeClr val="accent6">
                    <a:lumMod val="10000"/>
                  </a:schemeClr>
                </a:solidFill>
                <a:latin typeface="+mn-lt"/>
                <a:ea typeface="+mn-ea"/>
                <a:cs typeface="+mn-cs"/>
              </a:defRPr>
            </a:lvl1pPr>
            <a:lvl2pPr marL="180000" indent="-180000" algn="l" defTabSz="914400" rtl="0" eaLnBrk="1" latinLnBrk="0" hangingPunct="1">
              <a:lnSpc>
                <a:spcPct val="90000"/>
              </a:lnSpc>
              <a:spcBef>
                <a:spcPts val="300"/>
              </a:spcBef>
              <a:spcAft>
                <a:spcPts val="300"/>
              </a:spcAft>
              <a:buFont typeface="Arial" panose="020B0604020202020204" pitchFamily="34" charset="0"/>
              <a:buNone/>
              <a:defRPr lang="en-US" sz="1400" kern="1200" dirty="0" smtClean="0">
                <a:solidFill>
                  <a:schemeClr val="accent6">
                    <a:lumMod val="10000"/>
                  </a:schemeClr>
                </a:solidFill>
                <a:latin typeface="+mn-lt"/>
                <a:ea typeface="+mn-ea"/>
                <a:cs typeface="+mn-cs"/>
              </a:defRPr>
            </a:lvl2pPr>
            <a:lvl3pPr marL="180000" indent="-180000" algn="l" defTabSz="914400" rtl="0" eaLnBrk="1" latinLnBrk="0" hangingPunct="1">
              <a:lnSpc>
                <a:spcPct val="90000"/>
              </a:lnSpc>
              <a:spcBef>
                <a:spcPts val="300"/>
              </a:spcBef>
              <a:spcAft>
                <a:spcPts val="300"/>
              </a:spcAft>
              <a:buFont typeface="Arial" panose="020B0604020202020204" pitchFamily="34" charset="0"/>
              <a:buChar char="•"/>
              <a:defRPr lang="en-US" sz="1400" kern="1200" dirty="0" smtClean="0">
                <a:solidFill>
                  <a:schemeClr val="tx2"/>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dk1"/>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dk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dk1"/>
                </a:solidFill>
                <a:latin typeface="+mn-lt"/>
                <a:ea typeface="+mn-ea"/>
                <a:cs typeface="+mn-cs"/>
              </a:defRPr>
            </a:lvl9pPr>
          </a:lstStyle>
          <a:p>
            <a:pPr>
              <a:lnSpc>
                <a:spcPct val="100000"/>
              </a:lnSpc>
              <a:spcAft>
                <a:spcPts val="0"/>
              </a:spcAft>
            </a:pPr>
            <a:r>
              <a:rPr lang="en-GB" b="1" dirty="0">
                <a:solidFill>
                  <a:srgbClr val="000000"/>
                </a:solidFill>
                <a:ea typeface="Noto Sans Symbols"/>
                <a:cs typeface="Noto Sans Symbols"/>
              </a:rPr>
              <a:t>Information </a:t>
            </a:r>
            <a:r>
              <a:rPr lang="en-GB" b="1" dirty="0">
                <a:ea typeface="Noto Sans Symbols"/>
                <a:cs typeface="Noto Sans Symbols"/>
              </a:rPr>
              <a:t>a</a:t>
            </a:r>
            <a:r>
              <a:rPr lang="en-GB" b="1" dirty="0">
                <a:solidFill>
                  <a:srgbClr val="000000"/>
                </a:solidFill>
                <a:ea typeface="Noto Sans Symbols"/>
                <a:cs typeface="Noto Sans Symbols"/>
              </a:rPr>
              <a:t>sset review &amp; identification</a:t>
            </a:r>
            <a:r>
              <a:rPr lang="en-GB" dirty="0">
                <a:solidFill>
                  <a:srgbClr val="000000"/>
                </a:solidFill>
                <a:ea typeface="Noto Sans Symbols"/>
                <a:cs typeface="Noto Sans Symbols"/>
              </a:rPr>
              <a:t> – IARs help an IAO undertake an assurance review; understand and locate valuable and sensitive information for secure and effective use and support with business outcomes and decision making. </a:t>
            </a:r>
            <a:endParaRPr lang="en-GB" dirty="0">
              <a:ea typeface="Noto Sans Symbols"/>
              <a:cs typeface="Noto Sans Symbols"/>
            </a:endParaRPr>
          </a:p>
        </p:txBody>
      </p:sp>
    </p:spTree>
    <p:extLst>
      <p:ext uri="{BB962C8B-B14F-4D97-AF65-F5344CB8AC3E}">
        <p14:creationId xmlns:p14="http://schemas.microsoft.com/office/powerpoint/2010/main" val="136421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0C293-2F1B-69FC-3046-1B0A5DDF3B7F}"/>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FD192FD0-CE1C-A7A6-4E7E-BED00942D738}"/>
              </a:ext>
            </a:extLst>
          </p:cNvPr>
          <p:cNvSpPr>
            <a:spLocks noGrp="1"/>
          </p:cNvSpPr>
          <p:nvPr>
            <p:ph type="title"/>
          </p:nvPr>
        </p:nvSpPr>
        <p:spPr>
          <a:xfrm>
            <a:off x="518317" y="512764"/>
            <a:ext cx="11157743" cy="550767"/>
          </a:xfrm>
        </p:spPr>
        <p:txBody>
          <a:bodyPr>
            <a:normAutofit/>
          </a:bodyPr>
          <a:lstStyle/>
          <a:p>
            <a:r>
              <a:rPr lang="en-GB" dirty="0"/>
              <a:t>The IAR ensures implementation of the following (2) </a:t>
            </a:r>
          </a:p>
        </p:txBody>
      </p:sp>
      <p:sp>
        <p:nvSpPr>
          <p:cNvPr id="2" name="Text Placeholder 1">
            <a:extLst>
              <a:ext uri="{FF2B5EF4-FFF2-40B4-BE49-F238E27FC236}">
                <a16:creationId xmlns:a16="http://schemas.microsoft.com/office/drawing/2014/main" id="{F5FE40EE-ACB5-B33A-4B82-4B45BBFBECA5}"/>
              </a:ext>
            </a:extLst>
          </p:cNvPr>
          <p:cNvSpPr>
            <a:spLocks noGrp="1"/>
          </p:cNvSpPr>
          <p:nvPr>
            <p:ph type="body" sz="quarter" idx="26"/>
          </p:nvPr>
        </p:nvSpPr>
        <p:spPr>
          <a:xfrm>
            <a:off x="518317" y="1307063"/>
            <a:ext cx="3517900" cy="2183860"/>
          </a:xfrm>
          <a:solidFill>
            <a:schemeClr val="accent5">
              <a:lumMod val="20000"/>
              <a:lumOff val="80000"/>
            </a:schemeClr>
          </a:solidFill>
          <a:ln/>
        </p:spPr>
        <p:style>
          <a:lnRef idx="1">
            <a:schemeClr val="accent6"/>
          </a:lnRef>
          <a:fillRef idx="2">
            <a:schemeClr val="accent6"/>
          </a:fillRef>
          <a:effectRef idx="1">
            <a:schemeClr val="accent6"/>
          </a:effectRef>
          <a:fontRef idx="minor">
            <a:schemeClr val="dk1"/>
          </a:fontRef>
        </p:style>
        <p:txBody>
          <a:bodyPr lIns="108000" tIns="36000" rIns="144000">
            <a:normAutofit/>
          </a:bodyPr>
          <a:lstStyle/>
          <a:p>
            <a:pPr lvl="0">
              <a:lnSpc>
                <a:spcPct val="100000"/>
              </a:lnSpc>
              <a:spcBef>
                <a:spcPts val="0"/>
              </a:spcBef>
              <a:spcAft>
                <a:spcPts val="0"/>
              </a:spcAft>
            </a:pPr>
            <a:r>
              <a:rPr lang="en-GB" b="1" dirty="0">
                <a:solidFill>
                  <a:srgbClr val="000000"/>
                </a:solidFill>
                <a:effectLst/>
                <a:ea typeface="Noto Sans Symbols"/>
                <a:cs typeface="Noto Sans Symbols"/>
              </a:rPr>
              <a:t>Risk Assessment</a:t>
            </a:r>
            <a:r>
              <a:rPr lang="en-GB" dirty="0">
                <a:solidFill>
                  <a:srgbClr val="000000"/>
                </a:solidFill>
                <a:effectLst/>
                <a:ea typeface="Noto Sans Symbols"/>
                <a:cs typeface="Noto Sans Symbols"/>
              </a:rPr>
              <a:t> – IARs help identify the assets with the highest risks associated with the </a:t>
            </a:r>
            <a:r>
              <a:rPr lang="en-GB" dirty="0">
                <a:effectLst/>
                <a:ea typeface="Noto Sans Symbols"/>
                <a:cs typeface="Noto Sans Symbols"/>
              </a:rPr>
              <a:t>i</a:t>
            </a:r>
            <a:r>
              <a:rPr lang="en-GB" dirty="0">
                <a:solidFill>
                  <a:srgbClr val="000000"/>
                </a:solidFill>
                <a:effectLst/>
                <a:ea typeface="Noto Sans Symbols"/>
                <a:cs typeface="Noto Sans Symbols"/>
              </a:rPr>
              <a:t>nformation, confirming where to focus efforts on implementing controls. </a:t>
            </a:r>
            <a:endParaRPr lang="en-GB" dirty="0">
              <a:effectLst/>
              <a:ea typeface="Noto Sans Symbols"/>
              <a:cs typeface="Noto Sans Symbols"/>
            </a:endParaRPr>
          </a:p>
          <a:p>
            <a:pPr>
              <a:lnSpc>
                <a:spcPct val="100000"/>
              </a:lnSpc>
              <a:spcBef>
                <a:spcPts val="0"/>
              </a:spcBef>
              <a:spcAft>
                <a:spcPts val="0"/>
              </a:spcAft>
            </a:pPr>
            <a:endParaRPr lang="en-GB" b="1" dirty="0"/>
          </a:p>
        </p:txBody>
      </p:sp>
      <p:sp>
        <p:nvSpPr>
          <p:cNvPr id="4" name="Text Placeholder 3">
            <a:extLst>
              <a:ext uri="{FF2B5EF4-FFF2-40B4-BE49-F238E27FC236}">
                <a16:creationId xmlns:a16="http://schemas.microsoft.com/office/drawing/2014/main" id="{85AC2D63-479D-C55A-C72B-100C70370040}"/>
              </a:ext>
            </a:extLst>
          </p:cNvPr>
          <p:cNvSpPr>
            <a:spLocks noGrp="1"/>
          </p:cNvSpPr>
          <p:nvPr>
            <p:ph type="body" sz="quarter" idx="46"/>
          </p:nvPr>
        </p:nvSpPr>
        <p:spPr>
          <a:xfrm>
            <a:off x="4298950" y="1307063"/>
            <a:ext cx="3517900" cy="2183860"/>
          </a:xfrm>
          <a:solidFill>
            <a:schemeClr val="bg2">
              <a:lumMod val="20000"/>
              <a:lumOff val="80000"/>
            </a:schemeClr>
          </a:solidFill>
          <a:ln>
            <a:solidFill>
              <a:schemeClr val="bg1"/>
            </a:solidFill>
          </a:ln>
        </p:spPr>
        <p:txBody>
          <a:bodyPr lIns="108000" tIns="36000" rIns="144000">
            <a:normAutofit/>
          </a:bodyPr>
          <a:lstStyle/>
          <a:p>
            <a:pPr>
              <a:lnSpc>
                <a:spcPct val="100000"/>
              </a:lnSpc>
              <a:spcBef>
                <a:spcPts val="0"/>
              </a:spcBef>
              <a:spcAft>
                <a:spcPts val="0"/>
              </a:spcAft>
            </a:pPr>
            <a:r>
              <a:rPr lang="en-GB" b="1" dirty="0">
                <a:solidFill>
                  <a:srgbClr val="000000"/>
                </a:solidFill>
                <a:effectLst/>
                <a:ea typeface="Noto Sans Symbols"/>
                <a:cs typeface="Noto Sans Symbols"/>
              </a:rPr>
              <a:t>Access control</a:t>
            </a:r>
            <a:r>
              <a:rPr lang="en-GB" dirty="0">
                <a:solidFill>
                  <a:srgbClr val="000000"/>
                </a:solidFill>
                <a:effectLst/>
                <a:ea typeface="Noto Sans Symbols"/>
                <a:cs typeface="Noto Sans Symbols"/>
              </a:rPr>
              <a:t> – IARs ensure information assets are monitored and access to them are applied correctly, based on the ‘need to know’ business requirements. </a:t>
            </a:r>
            <a:endParaRPr lang="en-GB" dirty="0">
              <a:effectLst/>
              <a:ea typeface="Noto Sans Symbols"/>
              <a:cs typeface="Noto Sans Symbols"/>
            </a:endParaRPr>
          </a:p>
          <a:p>
            <a:pPr>
              <a:lnSpc>
                <a:spcPct val="100000"/>
              </a:lnSpc>
              <a:spcBef>
                <a:spcPts val="0"/>
              </a:spcBef>
              <a:spcAft>
                <a:spcPts val="0"/>
              </a:spcAft>
            </a:pPr>
            <a:endParaRPr lang="en-GB" dirty="0"/>
          </a:p>
        </p:txBody>
      </p:sp>
      <p:sp>
        <p:nvSpPr>
          <p:cNvPr id="6" name="Text Placeholder 5">
            <a:extLst>
              <a:ext uri="{FF2B5EF4-FFF2-40B4-BE49-F238E27FC236}">
                <a16:creationId xmlns:a16="http://schemas.microsoft.com/office/drawing/2014/main" id="{5C79C022-57F4-794B-5319-D6CA10A90F19}"/>
              </a:ext>
            </a:extLst>
          </p:cNvPr>
          <p:cNvSpPr>
            <a:spLocks noGrp="1"/>
          </p:cNvSpPr>
          <p:nvPr>
            <p:ph type="body" sz="quarter" idx="48"/>
          </p:nvPr>
        </p:nvSpPr>
        <p:spPr>
          <a:xfrm>
            <a:off x="8079583" y="1307063"/>
            <a:ext cx="3618295" cy="2183860"/>
          </a:xfrm>
          <a:solidFill>
            <a:schemeClr val="accent5">
              <a:lumMod val="20000"/>
              <a:lumOff val="80000"/>
            </a:schemeClr>
          </a:solidFill>
          <a:ln>
            <a:solidFill>
              <a:schemeClr val="bg1"/>
            </a:solidFill>
          </a:ln>
        </p:spPr>
        <p:txBody>
          <a:bodyPr lIns="108000" tIns="36000" rIns="144000">
            <a:noAutofit/>
          </a:bodyPr>
          <a:lstStyle/>
          <a:p>
            <a:pPr>
              <a:lnSpc>
                <a:spcPct val="100000"/>
              </a:lnSpc>
              <a:spcBef>
                <a:spcPts val="0"/>
              </a:spcBef>
              <a:spcAft>
                <a:spcPts val="0"/>
              </a:spcAft>
            </a:pPr>
            <a:r>
              <a:rPr lang="en-GB" b="1" dirty="0">
                <a:solidFill>
                  <a:srgbClr val="000000"/>
                </a:solidFill>
                <a:effectLst/>
                <a:ea typeface="Noto Sans Symbols"/>
                <a:cs typeface="Noto Sans Symbols"/>
              </a:rPr>
              <a:t>Data Sharing/3rd Parties</a:t>
            </a:r>
            <a:r>
              <a:rPr lang="en-GB" dirty="0">
                <a:solidFill>
                  <a:srgbClr val="000000"/>
                </a:solidFill>
                <a:effectLst/>
                <a:ea typeface="Noto Sans Symbols"/>
                <a:cs typeface="Noto Sans Symbols"/>
              </a:rPr>
              <a:t> – IARs enable the organisation to easily identify data sharing, internally and externally and highlight third-party data processing. T</a:t>
            </a:r>
            <a:r>
              <a:rPr lang="en-GB" dirty="0">
                <a:effectLst/>
                <a:ea typeface="Noto Sans Symbols"/>
                <a:cs typeface="Noto Sans Symbols"/>
              </a:rPr>
              <a:t>his may include details of agreements or contract clauses which specify what data can be shared and how.</a:t>
            </a:r>
          </a:p>
          <a:p>
            <a:pPr>
              <a:lnSpc>
                <a:spcPct val="100000"/>
              </a:lnSpc>
              <a:spcBef>
                <a:spcPts val="0"/>
              </a:spcBef>
              <a:spcAft>
                <a:spcPts val="0"/>
              </a:spcAft>
            </a:pPr>
            <a:endParaRPr lang="en-GB" dirty="0"/>
          </a:p>
        </p:txBody>
      </p:sp>
      <p:sp>
        <p:nvSpPr>
          <p:cNvPr id="3" name="Text Placeholder 2">
            <a:extLst>
              <a:ext uri="{FF2B5EF4-FFF2-40B4-BE49-F238E27FC236}">
                <a16:creationId xmlns:a16="http://schemas.microsoft.com/office/drawing/2014/main" id="{2CE3CAF1-93A8-DEBA-A41D-45220EB91112}"/>
              </a:ext>
            </a:extLst>
          </p:cNvPr>
          <p:cNvSpPr>
            <a:spLocks noGrp="1"/>
          </p:cNvSpPr>
          <p:nvPr>
            <p:ph type="body" sz="quarter" idx="45"/>
          </p:nvPr>
        </p:nvSpPr>
        <p:spPr>
          <a:xfrm>
            <a:off x="2253766" y="3867906"/>
            <a:ext cx="3668979" cy="2183860"/>
          </a:xfrm>
          <a:solidFill>
            <a:schemeClr val="bg2">
              <a:lumMod val="20000"/>
              <a:lumOff val="80000"/>
            </a:schemeClr>
          </a:solidFill>
          <a:ln>
            <a:solidFill>
              <a:schemeClr val="bg1"/>
            </a:solidFill>
          </a:ln>
        </p:spPr>
        <p:txBody>
          <a:bodyPr lIns="108000" tIns="36000" rIns="144000">
            <a:noAutofit/>
          </a:bodyPr>
          <a:lstStyle/>
          <a:p>
            <a:pPr indent="-228600">
              <a:lnSpc>
                <a:spcPct val="100000"/>
              </a:lnSpc>
              <a:spcBef>
                <a:spcPts val="0"/>
              </a:spcBef>
              <a:spcAft>
                <a:spcPts val="0"/>
              </a:spcAft>
            </a:pPr>
            <a:r>
              <a:rPr lang="en-GB" b="1" dirty="0">
                <a:solidFill>
                  <a:srgbClr val="000000"/>
                </a:solidFill>
                <a:effectLst/>
                <a:ea typeface="Noto Sans Symbols"/>
                <a:cs typeface="Noto Sans Symbols"/>
              </a:rPr>
              <a:t>Supports Strategy and Policy – </a:t>
            </a:r>
            <a:r>
              <a:rPr lang="en-GB" dirty="0">
                <a:solidFill>
                  <a:srgbClr val="000000"/>
                </a:solidFill>
                <a:effectLst/>
                <a:ea typeface="Noto Sans Symbols"/>
                <a:cs typeface="Noto Sans Symbols"/>
              </a:rPr>
              <a:t>IARs provide a comprehensive understanding of the organisation’s information assets which can significantly enhance exploitation, usage and development of policy and strategy.</a:t>
            </a:r>
            <a:r>
              <a:rPr lang="en-GB" dirty="0">
                <a:effectLst/>
                <a:ea typeface="Arial" panose="020B0604020202020204" pitchFamily="34" charset="0"/>
              </a:rPr>
              <a:t> </a:t>
            </a:r>
            <a:endParaRPr lang="en-GB" dirty="0"/>
          </a:p>
        </p:txBody>
      </p:sp>
      <p:sp>
        <p:nvSpPr>
          <p:cNvPr id="5" name="Text Placeholder 4">
            <a:extLst>
              <a:ext uri="{FF2B5EF4-FFF2-40B4-BE49-F238E27FC236}">
                <a16:creationId xmlns:a16="http://schemas.microsoft.com/office/drawing/2014/main" id="{C338E140-B565-B3DD-03F0-98D754CFB11A}"/>
              </a:ext>
            </a:extLst>
          </p:cNvPr>
          <p:cNvSpPr>
            <a:spLocks noGrp="1"/>
          </p:cNvSpPr>
          <p:nvPr>
            <p:ph type="body" sz="quarter" idx="47"/>
          </p:nvPr>
        </p:nvSpPr>
        <p:spPr>
          <a:xfrm>
            <a:off x="6293879" y="3867906"/>
            <a:ext cx="3517900" cy="2183860"/>
          </a:xfrm>
          <a:solidFill>
            <a:schemeClr val="accent5">
              <a:lumMod val="20000"/>
              <a:lumOff val="80000"/>
            </a:schemeClr>
          </a:solidFill>
          <a:ln>
            <a:solidFill>
              <a:schemeClr val="bg1"/>
            </a:solidFill>
          </a:ln>
        </p:spPr>
        <p:txBody>
          <a:bodyPr lIns="108000" tIns="36000" rIns="144000">
            <a:normAutofit/>
          </a:bodyPr>
          <a:lstStyle/>
          <a:p>
            <a:pPr>
              <a:lnSpc>
                <a:spcPct val="100000"/>
              </a:lnSpc>
              <a:spcBef>
                <a:spcPts val="0"/>
              </a:spcBef>
              <a:spcAft>
                <a:spcPts val="0"/>
              </a:spcAft>
            </a:pPr>
            <a:r>
              <a:rPr lang="en-GB" b="1" dirty="0">
                <a:solidFill>
                  <a:srgbClr val="000000"/>
                </a:solidFill>
                <a:effectLst/>
                <a:ea typeface="Noto Sans Symbols"/>
                <a:cs typeface="Noto Sans Symbols"/>
              </a:rPr>
              <a:t>Knowledge Management</a:t>
            </a:r>
            <a:r>
              <a:rPr lang="en-GB" dirty="0">
                <a:solidFill>
                  <a:srgbClr val="000000"/>
                </a:solidFill>
                <a:effectLst/>
                <a:ea typeface="Noto Sans Symbols"/>
                <a:cs typeface="Noto Sans Symbols"/>
              </a:rPr>
              <a:t> – acts as a central repository identifying duplication of assets and ensures enforcement of information retention schedules.</a:t>
            </a:r>
            <a:endParaRPr lang="en-GB" dirty="0">
              <a:effectLst/>
              <a:ea typeface="Noto Sans Symbols"/>
              <a:cs typeface="Noto Sans Symbols"/>
            </a:endParaRPr>
          </a:p>
          <a:p>
            <a:pPr>
              <a:lnSpc>
                <a:spcPct val="100000"/>
              </a:lnSpc>
              <a:spcBef>
                <a:spcPts val="0"/>
              </a:spcBef>
              <a:spcAft>
                <a:spcPts val="0"/>
              </a:spcAft>
            </a:pPr>
            <a:endParaRPr lang="en-GB" dirty="0"/>
          </a:p>
        </p:txBody>
      </p:sp>
    </p:spTree>
    <p:extLst>
      <p:ext uri="{BB962C8B-B14F-4D97-AF65-F5344CB8AC3E}">
        <p14:creationId xmlns:p14="http://schemas.microsoft.com/office/powerpoint/2010/main" val="3495987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A6F15F5-A796-91B3-C33B-7FF724256DD7}"/>
              </a:ext>
            </a:extLst>
          </p:cNvPr>
          <p:cNvSpPr>
            <a:spLocks noGrp="1"/>
          </p:cNvSpPr>
          <p:nvPr>
            <p:ph type="title"/>
          </p:nvPr>
        </p:nvSpPr>
        <p:spPr>
          <a:xfrm>
            <a:off x="518318" y="512764"/>
            <a:ext cx="8349911" cy="550767"/>
          </a:xfrm>
        </p:spPr>
        <p:txBody>
          <a:bodyPr/>
          <a:lstStyle/>
          <a:p>
            <a:r>
              <a:rPr lang="en-GB" dirty="0"/>
              <a:t>Who is involved in the register? (1)</a:t>
            </a:r>
          </a:p>
        </p:txBody>
      </p:sp>
      <p:sp>
        <p:nvSpPr>
          <p:cNvPr id="2" name="Text Placeholder 1">
            <a:extLst>
              <a:ext uri="{FF2B5EF4-FFF2-40B4-BE49-F238E27FC236}">
                <a16:creationId xmlns:a16="http://schemas.microsoft.com/office/drawing/2014/main" id="{3D5611C2-8291-4A8A-3551-ACE3571D41A2}"/>
              </a:ext>
            </a:extLst>
          </p:cNvPr>
          <p:cNvSpPr>
            <a:spLocks noGrp="1"/>
          </p:cNvSpPr>
          <p:nvPr>
            <p:ph type="body" sz="quarter" idx="25"/>
          </p:nvPr>
        </p:nvSpPr>
        <p:spPr>
          <a:xfrm>
            <a:off x="518318" y="1760206"/>
            <a:ext cx="3517900" cy="3337588"/>
          </a:xfrm>
          <a:solidFill>
            <a:srgbClr val="F2D3E3"/>
          </a:solidFill>
          <a:effectLst>
            <a:outerShdw blurRad="50800" dist="38100" dir="2700000" algn="tl" rotWithShape="0">
              <a:prstClr val="black">
                <a:alpha val="40000"/>
              </a:prstClr>
            </a:outerShdw>
          </a:effectLst>
        </p:spPr>
        <p:txBody>
          <a:bodyPr lIns="108000" tIns="180000">
            <a:normAutofit/>
          </a:bodyPr>
          <a:lstStyle/>
          <a:p>
            <a:pPr>
              <a:spcBef>
                <a:spcPts val="0"/>
              </a:spcBef>
              <a:spcAft>
                <a:spcPts val="0"/>
              </a:spcAft>
            </a:pPr>
            <a:r>
              <a:rPr lang="en-GB" sz="1600" dirty="0">
                <a:effectLst/>
                <a:ea typeface="Arial" panose="020B0604020202020204" pitchFamily="34" charset="0"/>
              </a:rPr>
              <a:t>The IAO</a:t>
            </a:r>
            <a:r>
              <a:rPr lang="en-GB" sz="1600" b="0" dirty="0">
                <a:effectLst/>
                <a:ea typeface="Arial" panose="020B0604020202020204" pitchFamily="34" charset="0"/>
              </a:rPr>
              <a:t> is the senior leader accountable for ensuring that their area of responsibility within the organisation regularly conducts activities to develop, maintain, and review the IAR. </a:t>
            </a:r>
          </a:p>
          <a:p>
            <a:pPr>
              <a:spcBef>
                <a:spcPts val="0"/>
              </a:spcBef>
              <a:spcAft>
                <a:spcPts val="0"/>
              </a:spcAft>
            </a:pPr>
            <a:endParaRPr lang="en-GB" sz="1600" b="0" dirty="0">
              <a:effectLst/>
              <a:ea typeface="Arial" panose="020B0604020202020204" pitchFamily="34" charset="0"/>
            </a:endParaRPr>
          </a:p>
          <a:p>
            <a:pPr>
              <a:spcBef>
                <a:spcPts val="0"/>
              </a:spcBef>
              <a:spcAft>
                <a:spcPts val="0"/>
              </a:spcAft>
            </a:pPr>
            <a:r>
              <a:rPr lang="en-GB" sz="1600" b="0" dirty="0">
                <a:effectLst/>
                <a:ea typeface="Arial" panose="020B0604020202020204" pitchFamily="34" charset="0"/>
              </a:rPr>
              <a:t>This living document is maintained by designated Information Asset Managers authorised by the IAO.</a:t>
            </a:r>
            <a:endParaRPr lang="en-GB" sz="1600" dirty="0"/>
          </a:p>
        </p:txBody>
      </p:sp>
      <p:sp>
        <p:nvSpPr>
          <p:cNvPr id="6" name="Text Placeholder 1">
            <a:extLst>
              <a:ext uri="{FF2B5EF4-FFF2-40B4-BE49-F238E27FC236}">
                <a16:creationId xmlns:a16="http://schemas.microsoft.com/office/drawing/2014/main" id="{ED19160C-6111-0C3F-A8E4-6ACEC8CD5EBA}"/>
              </a:ext>
            </a:extLst>
          </p:cNvPr>
          <p:cNvSpPr txBox="1">
            <a:spLocks/>
          </p:cNvSpPr>
          <p:nvPr/>
        </p:nvSpPr>
        <p:spPr>
          <a:xfrm>
            <a:off x="4325554" y="1760206"/>
            <a:ext cx="3517900" cy="3337588"/>
          </a:xfrm>
          <a:prstGeom prst="roundRect">
            <a:avLst>
              <a:gd name="adj" fmla="val 4754"/>
            </a:avLst>
          </a:prstGeom>
          <a:solidFill>
            <a:srgbClr val="F2D3E3"/>
          </a:solidFill>
          <a:effectLst>
            <a:outerShdw blurRad="50800" dist="38100" dir="2700000" algn="tl" rotWithShape="0">
              <a:prstClr val="black">
                <a:alpha val="40000"/>
              </a:prstClr>
            </a:outerShdw>
          </a:effectLst>
        </p:spPr>
        <p:txBody>
          <a:bodyPr vert="horz" lIns="108000" tIns="180000" rIns="180000" bIns="0" rtlCol="0" anchor="t">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lang="en-US" sz="1800" b="1" kern="1200" smtClean="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lang="en-US" sz="1800" kern="1200" smtClean="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lang="en-US" sz="1600" kern="1200" smtClean="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buSzPct val="150000"/>
            </a:pPr>
            <a:r>
              <a:rPr lang="en-GB" sz="1600" dirty="0">
                <a:solidFill>
                  <a:srgbClr val="000000"/>
                </a:solidFill>
                <a:effectLst/>
                <a:ea typeface="Noto Sans Symbols"/>
                <a:cs typeface="Noto Sans Symbols"/>
              </a:rPr>
              <a:t>Information Asset Manager </a:t>
            </a:r>
            <a:r>
              <a:rPr lang="en-GB" sz="1600" b="0" dirty="0">
                <a:solidFill>
                  <a:srgbClr val="000000"/>
                </a:solidFill>
                <a:effectLst/>
                <a:ea typeface="Noto Sans Symbols"/>
                <a:cs typeface="Noto Sans Symbols"/>
              </a:rPr>
              <a:t>– is responsible for the direct management of information assets. Oversees asset entries in the IAR and addresses internal inquiries. Conducts regular reviews and updates of IAR entries to add, amend, or remove assets.</a:t>
            </a:r>
            <a:endParaRPr lang="en-GB" sz="1600" b="0" dirty="0">
              <a:effectLst/>
              <a:ea typeface="Noto Sans Symbols"/>
              <a:cs typeface="Noto Sans Symbols"/>
            </a:endParaRPr>
          </a:p>
        </p:txBody>
      </p:sp>
      <p:sp>
        <p:nvSpPr>
          <p:cNvPr id="7" name="Text Placeholder 1">
            <a:extLst>
              <a:ext uri="{FF2B5EF4-FFF2-40B4-BE49-F238E27FC236}">
                <a16:creationId xmlns:a16="http://schemas.microsoft.com/office/drawing/2014/main" id="{5FDB1F58-A184-9737-E38C-28E8D73DBF87}"/>
              </a:ext>
            </a:extLst>
          </p:cNvPr>
          <p:cNvSpPr txBox="1">
            <a:spLocks/>
          </p:cNvSpPr>
          <p:nvPr/>
        </p:nvSpPr>
        <p:spPr>
          <a:xfrm>
            <a:off x="8132790" y="1760206"/>
            <a:ext cx="3517900" cy="3337588"/>
          </a:xfrm>
          <a:prstGeom prst="roundRect">
            <a:avLst>
              <a:gd name="adj" fmla="val 4754"/>
            </a:avLst>
          </a:prstGeom>
          <a:solidFill>
            <a:srgbClr val="F2D3E3"/>
          </a:solidFill>
          <a:effectLst>
            <a:outerShdw blurRad="50800" dist="38100" dir="2700000" algn="tl" rotWithShape="0">
              <a:prstClr val="black">
                <a:alpha val="40000"/>
              </a:prstClr>
            </a:outerShdw>
          </a:effectLst>
        </p:spPr>
        <p:txBody>
          <a:bodyPr vert="horz" lIns="108000" tIns="180000" rIns="180000" bIns="0" rtlCol="0" anchor="t">
            <a:norm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lang="en-US" sz="1800" b="1" kern="1200" smtClean="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lang="en-US" sz="1800" kern="1200" smtClean="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lang="en-US" sz="1600" kern="1200" smtClean="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lang="en-US" sz="1400" kern="1200" smtClean="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lang="en-GB"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0"/>
              </a:spcAft>
              <a:buSzPct val="150000"/>
            </a:pPr>
            <a:r>
              <a:rPr lang="en-GB" sz="1600" dirty="0">
                <a:solidFill>
                  <a:srgbClr val="000000"/>
                </a:solidFill>
                <a:effectLst/>
                <a:ea typeface="Noto Sans Symbols"/>
                <a:cs typeface="Noto Sans Symbols"/>
              </a:rPr>
              <a:t>Assurance and Compliance team </a:t>
            </a:r>
            <a:r>
              <a:rPr lang="en-GB" sz="1600" b="0" dirty="0">
                <a:solidFill>
                  <a:srgbClr val="000000"/>
                </a:solidFill>
                <a:effectLst/>
                <a:ea typeface="Noto Sans Symbols"/>
                <a:cs typeface="Noto Sans Symbols"/>
              </a:rPr>
              <a:t>- Various roles and responsibilities are involved across individual organisations, contributing to the IAR, for example, validation of entries, obtaining approval for and publishing the public information asset register and providing support to IAOs and IAMs throughout the review process. </a:t>
            </a:r>
            <a:endParaRPr lang="en-GB" sz="1600" b="0" dirty="0">
              <a:effectLst/>
              <a:ea typeface="Noto Sans Symbols"/>
              <a:cs typeface="Noto Sans Symbols"/>
            </a:endParaRPr>
          </a:p>
        </p:txBody>
      </p:sp>
    </p:spTree>
    <p:extLst>
      <p:ext uri="{BB962C8B-B14F-4D97-AF65-F5344CB8AC3E}">
        <p14:creationId xmlns:p14="http://schemas.microsoft.com/office/powerpoint/2010/main" val="1874912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532078D-3EA8-A98C-337A-18B6337945DB}"/>
              </a:ext>
            </a:extLst>
          </p:cNvPr>
          <p:cNvSpPr>
            <a:spLocks noGrp="1"/>
          </p:cNvSpPr>
          <p:nvPr>
            <p:ph type="title"/>
          </p:nvPr>
        </p:nvSpPr>
        <p:spPr>
          <a:xfrm>
            <a:off x="518318" y="512764"/>
            <a:ext cx="6912996" cy="1023805"/>
          </a:xfrm>
        </p:spPr>
        <p:txBody>
          <a:bodyPr>
            <a:normAutofit/>
          </a:bodyPr>
          <a:lstStyle/>
          <a:p>
            <a:r>
              <a:rPr lang="en-GB" dirty="0"/>
              <a:t>Who is involved in the register? (2)</a:t>
            </a:r>
          </a:p>
        </p:txBody>
      </p:sp>
      <p:sp>
        <p:nvSpPr>
          <p:cNvPr id="2" name="Text Placeholder 1">
            <a:extLst>
              <a:ext uri="{FF2B5EF4-FFF2-40B4-BE49-F238E27FC236}">
                <a16:creationId xmlns:a16="http://schemas.microsoft.com/office/drawing/2014/main" id="{8F2E9A21-3C15-6C3C-7501-4574B24BF43C}"/>
              </a:ext>
            </a:extLst>
          </p:cNvPr>
          <p:cNvSpPr txBox="1">
            <a:spLocks/>
          </p:cNvSpPr>
          <p:nvPr/>
        </p:nvSpPr>
        <p:spPr>
          <a:xfrm>
            <a:off x="518317" y="1676821"/>
            <a:ext cx="6349207" cy="3856047"/>
          </a:xfrm>
          <a:prstGeom prst="roundRect">
            <a:avLst>
              <a:gd name="adj" fmla="val 4754"/>
            </a:avLst>
          </a:prstGeom>
          <a:solidFill>
            <a:srgbClr val="F2D3E3"/>
          </a:solidFill>
          <a:effectLst>
            <a:outerShdw blurRad="50800" dist="38100" dir="2700000" algn="tl" rotWithShape="0">
              <a:prstClr val="black">
                <a:alpha val="40000"/>
              </a:prstClr>
            </a:outerShdw>
          </a:effectLst>
        </p:spPr>
        <p:txBody>
          <a:bodyPr lIns="108000" tIns="180000" rIns="91440" bIns="45720" anchor="t">
            <a:noAutofit/>
          </a:bodyPr>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100"/>
              </a:spcAft>
            </a:pPr>
            <a:r>
              <a:rPr lang="en-GB" sz="1600" dirty="0">
                <a:ea typeface="Arial" panose="020B0604020202020204" pitchFamily="34" charset="0"/>
              </a:rPr>
              <a:t>Technical Teams (Knowledge and Information Management, Digital and Data, Cyber, Security </a:t>
            </a:r>
            <a:r>
              <a:rPr lang="en-GB" sz="1600" b="0" dirty="0">
                <a:ea typeface="Arial" panose="020B0604020202020204" pitchFamily="34" charset="0"/>
              </a:rPr>
              <a:t>– roles vary by organisation)</a:t>
            </a:r>
            <a:endParaRPr lang="en-US" dirty="0">
              <a:cs typeface="Arial"/>
            </a:endParaRPr>
          </a:p>
          <a:p>
            <a:pPr marL="285750" indent="-285750">
              <a:spcBef>
                <a:spcPts val="0"/>
              </a:spcBef>
              <a:spcAft>
                <a:spcPts val="0"/>
              </a:spcAft>
              <a:buSzPct val="120000"/>
              <a:buFont typeface="Arial" panose="020B0604020202020204" pitchFamily="34" charset="0"/>
              <a:buChar char="•"/>
            </a:pPr>
            <a:r>
              <a:rPr lang="en-GB" sz="1600" b="0" dirty="0">
                <a:ea typeface="Arial" panose="020B0604020202020204" pitchFamily="34" charset="0"/>
              </a:rPr>
              <a:t>Understand the platform/systems containing information assets</a:t>
            </a:r>
            <a:endParaRPr lang="en-GB" sz="1600" b="0" dirty="0">
              <a:ea typeface="Arial" panose="020B0604020202020204" pitchFamily="34" charset="0"/>
              <a:cs typeface="Arial"/>
            </a:endParaRPr>
          </a:p>
          <a:p>
            <a:pPr marL="285750" indent="-285750">
              <a:spcBef>
                <a:spcPts val="0"/>
              </a:spcBef>
              <a:spcAft>
                <a:spcPts val="0"/>
              </a:spcAft>
              <a:buSzPct val="120000"/>
              <a:buFont typeface="Arial" panose="020B0604020202020204" pitchFamily="34" charset="0"/>
              <a:buChar char="•"/>
            </a:pPr>
            <a:r>
              <a:rPr lang="en-GB" sz="1600" b="0" dirty="0">
                <a:ea typeface="Arial" panose="020B0604020202020204" pitchFamily="34" charset="0"/>
              </a:rPr>
              <a:t>Evaluate capabilities and limitations of platforms/systems</a:t>
            </a:r>
            <a:endParaRPr lang="en-GB" sz="1600" b="0" dirty="0">
              <a:ea typeface="Arial" panose="020B0604020202020204" pitchFamily="34" charset="0"/>
              <a:cs typeface="Arial"/>
            </a:endParaRPr>
          </a:p>
          <a:p>
            <a:pPr marL="285750" indent="-285750">
              <a:spcBef>
                <a:spcPts val="0"/>
              </a:spcBef>
              <a:spcAft>
                <a:spcPts val="0"/>
              </a:spcAft>
              <a:buSzPct val="120000"/>
              <a:buFont typeface="Arial" panose="020B0604020202020204" pitchFamily="34" charset="0"/>
              <a:buChar char="•"/>
            </a:pPr>
            <a:r>
              <a:rPr lang="en-GB" sz="1600" b="0" dirty="0">
                <a:ea typeface="Arial" panose="020B0604020202020204" pitchFamily="34" charset="0"/>
              </a:rPr>
              <a:t>Provide advice on access control and audit logs </a:t>
            </a:r>
            <a:br>
              <a:rPr lang="en-GB" sz="1600" b="0" dirty="0">
                <a:ea typeface="Arial" panose="020B0604020202020204" pitchFamily="34" charset="0"/>
              </a:rPr>
            </a:br>
            <a:r>
              <a:rPr lang="en-GB" sz="1600" b="0" dirty="0">
                <a:ea typeface="Arial" panose="020B0604020202020204" pitchFamily="34" charset="0"/>
              </a:rPr>
              <a:t>if requested</a:t>
            </a:r>
            <a:endParaRPr lang="en-GB" sz="1600" b="0" dirty="0">
              <a:ea typeface="Arial" panose="020B0604020202020204" pitchFamily="34" charset="0"/>
              <a:cs typeface="Arial"/>
            </a:endParaRPr>
          </a:p>
          <a:p>
            <a:pPr marL="285750" indent="-285750">
              <a:spcBef>
                <a:spcPts val="0"/>
              </a:spcBef>
              <a:spcAft>
                <a:spcPts val="0"/>
              </a:spcAft>
              <a:buSzPct val="120000"/>
              <a:buFont typeface="Arial" panose="020B0604020202020204" pitchFamily="34" charset="0"/>
              <a:buChar char="•"/>
            </a:pPr>
            <a:r>
              <a:rPr lang="en-GB" sz="1600" b="0" dirty="0">
                <a:ea typeface="Arial" panose="020B0604020202020204" pitchFamily="34" charset="0"/>
              </a:rPr>
              <a:t>Implement content movement/manipulation requests</a:t>
            </a:r>
            <a:endParaRPr lang="en-GB" sz="1600" b="0" dirty="0">
              <a:ea typeface="Arial" panose="020B0604020202020204" pitchFamily="34" charset="0"/>
              <a:cs typeface="Arial"/>
            </a:endParaRPr>
          </a:p>
          <a:p>
            <a:pPr marL="285750" indent="-285750">
              <a:spcBef>
                <a:spcPts val="0"/>
              </a:spcBef>
              <a:spcAft>
                <a:spcPts val="0"/>
              </a:spcAft>
              <a:buSzPct val="120000"/>
              <a:buFont typeface="Arial" panose="020B0604020202020204" pitchFamily="34" charset="0"/>
              <a:buChar char="•"/>
            </a:pPr>
            <a:r>
              <a:rPr lang="en-GB" sz="1600" b="0" dirty="0">
                <a:ea typeface="Arial" panose="020B0604020202020204" pitchFamily="34" charset="0"/>
              </a:rPr>
              <a:t>Identify technical risks and opportunities related to stability, longevity, effectiveness, and cost of hosting assets</a:t>
            </a:r>
            <a:endParaRPr lang="en-GB" sz="1600" b="0" dirty="0">
              <a:ea typeface="Arial" panose="020B0604020202020204" pitchFamily="34" charset="0"/>
              <a:cs typeface="Arial"/>
            </a:endParaRPr>
          </a:p>
          <a:p>
            <a:pPr>
              <a:spcBef>
                <a:spcPts val="0"/>
              </a:spcBef>
              <a:spcAft>
                <a:spcPts val="0"/>
              </a:spcAft>
            </a:pPr>
            <a:endParaRPr lang="en-GB" sz="1600" b="0" dirty="0">
              <a:ea typeface="Arial" panose="020B0604020202020204" pitchFamily="34" charset="0"/>
            </a:endParaRPr>
          </a:p>
          <a:p>
            <a:pPr>
              <a:spcBef>
                <a:spcPts val="0"/>
              </a:spcBef>
              <a:spcAft>
                <a:spcPts val="0"/>
              </a:spcAft>
            </a:pPr>
            <a:r>
              <a:rPr lang="en-GB" sz="1600" b="0" dirty="0">
                <a:ea typeface="Arial" panose="020B0604020202020204" pitchFamily="34" charset="0"/>
              </a:rPr>
              <a:t>The IAO must ensure all delegated responsibilities are understood and that all duties are undertaken for a comprehensive assurance process. This requires full collaboration and co-ordination between the various disciplinary and technical teams.</a:t>
            </a:r>
            <a:endParaRPr lang="en-GB" sz="1600" b="0" dirty="0"/>
          </a:p>
        </p:txBody>
      </p:sp>
      <p:pic>
        <p:nvPicPr>
          <p:cNvPr id="7" name="Picture Placeholder 6" descr="Close up of person typing">
            <a:extLst>
              <a:ext uri="{FF2B5EF4-FFF2-40B4-BE49-F238E27FC236}">
                <a16:creationId xmlns:a16="http://schemas.microsoft.com/office/drawing/2014/main" id="{F9236030-A629-1BC6-F67D-333ACE79E2BA}"/>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864" r="26864"/>
          <a:stretch/>
        </p:blipFill>
        <p:spPr>
          <a:xfrm>
            <a:off x="7363326" y="0"/>
            <a:ext cx="4828673" cy="6858000"/>
          </a:xfrm>
        </p:spPr>
      </p:pic>
    </p:spTree>
    <p:extLst>
      <p:ext uri="{BB962C8B-B14F-4D97-AF65-F5344CB8AC3E}">
        <p14:creationId xmlns:p14="http://schemas.microsoft.com/office/powerpoint/2010/main" val="327124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850623A-AB81-011F-E304-715328E8F754}"/>
              </a:ext>
            </a:extLst>
          </p:cNvPr>
          <p:cNvSpPr>
            <a:spLocks noGrp="1"/>
          </p:cNvSpPr>
          <p:nvPr>
            <p:ph type="title"/>
          </p:nvPr>
        </p:nvSpPr>
        <p:spPr/>
        <p:txBody>
          <a:bodyPr/>
          <a:lstStyle/>
          <a:p>
            <a:r>
              <a:rPr lang="en-GB" dirty="0"/>
              <a:t>How to maintain the register</a:t>
            </a:r>
          </a:p>
        </p:txBody>
      </p:sp>
      <p:sp>
        <p:nvSpPr>
          <p:cNvPr id="3" name="Text Placeholder 2">
            <a:extLst>
              <a:ext uri="{FF2B5EF4-FFF2-40B4-BE49-F238E27FC236}">
                <a16:creationId xmlns:a16="http://schemas.microsoft.com/office/drawing/2014/main" id="{5CA12C62-A4E0-4B08-E167-E12BCE445CF3}"/>
              </a:ext>
            </a:extLst>
          </p:cNvPr>
          <p:cNvSpPr>
            <a:spLocks noGrp="1"/>
          </p:cNvSpPr>
          <p:nvPr>
            <p:ph type="body" sz="quarter" idx="14"/>
          </p:nvPr>
        </p:nvSpPr>
        <p:spPr>
          <a:xfrm>
            <a:off x="515938" y="1552910"/>
            <a:ext cx="5580062" cy="4119772"/>
          </a:xfrm>
        </p:spPr>
        <p:txBody>
          <a:bodyPr vert="horz" lIns="0" tIns="0" rIns="0" bIns="0" rtlCol="0" anchor="t">
            <a:normAutofit/>
          </a:bodyPr>
          <a:lstStyle/>
          <a:p>
            <a:pPr indent="-228600">
              <a:spcBef>
                <a:spcPts val="0"/>
              </a:spcBef>
              <a:spcAft>
                <a:spcPts val="0"/>
              </a:spcAft>
              <a:buNone/>
            </a:pPr>
            <a:r>
              <a:rPr lang="en-GB" sz="1600" b="0" dirty="0">
                <a:effectLst/>
                <a:ea typeface="Arial" panose="020B0604020202020204" pitchFamily="34" charset="0"/>
              </a:rPr>
              <a:t>IAMs are part of the team that manages information assets on a day-to-day basis, from granting access to assets for new joiners to removing access from leavers. </a:t>
            </a:r>
          </a:p>
          <a:p>
            <a:pPr indent="-228600">
              <a:spcBef>
                <a:spcPts val="0"/>
              </a:spcBef>
              <a:spcAft>
                <a:spcPts val="400"/>
              </a:spcAft>
            </a:pPr>
            <a:r>
              <a:rPr lang="en-GB" sz="1600" b="0" dirty="0">
                <a:effectLst/>
                <a:ea typeface="Arial" panose="020B0604020202020204" pitchFamily="34" charset="0"/>
              </a:rPr>
              <a:t>Other responsibilities required to maintain the IAR include working with other teams to keep it accurate and updated as required, in advance of the formal regular review and assurance period: </a:t>
            </a:r>
            <a:r>
              <a:rPr lang="en-GB" sz="1600" b="0" dirty="0">
                <a:ea typeface="Arial" panose="020B0604020202020204" pitchFamily="34" charset="0"/>
              </a:rPr>
              <a:t> </a:t>
            </a:r>
            <a:endParaRPr lang="en-GB" sz="1600" b="0" dirty="0">
              <a:cs typeface="Arial"/>
            </a:endParaRPr>
          </a:p>
          <a:p>
            <a:pPr marL="342900" lvl="0" indent="-342900">
              <a:buSzPct val="120000"/>
              <a:buFont typeface="Arial" panose="020B0604020202020204" pitchFamily="34" charset="0"/>
              <a:buChar char="•"/>
            </a:pPr>
            <a:r>
              <a:rPr lang="en-GB" sz="1600" b="0" dirty="0">
                <a:solidFill>
                  <a:srgbClr val="000000"/>
                </a:solidFill>
                <a:effectLst/>
                <a:ea typeface="Noto Sans Symbols"/>
                <a:cs typeface="Noto Sans Symbols"/>
              </a:rPr>
              <a:t>New assets &amp; risk identified and included in the register</a:t>
            </a:r>
            <a:endParaRPr lang="en-GB" sz="1600" b="0" dirty="0">
              <a:effectLst/>
              <a:ea typeface="Noto Sans Symbols"/>
              <a:cs typeface="Noto Sans Symbols"/>
            </a:endParaRPr>
          </a:p>
          <a:p>
            <a:pPr marL="342900" lvl="0" indent="-342900">
              <a:buSzPct val="120000"/>
              <a:buFont typeface="Arial" panose="020B0604020202020204" pitchFamily="34" charset="0"/>
              <a:buChar char="•"/>
            </a:pPr>
            <a:r>
              <a:rPr lang="en-GB" sz="1600" b="0" dirty="0">
                <a:solidFill>
                  <a:srgbClr val="000000"/>
                </a:solidFill>
                <a:effectLst/>
                <a:ea typeface="Noto Sans Symbols"/>
                <a:cs typeface="Noto Sans Symbols"/>
              </a:rPr>
              <a:t>Information assets no longer required etc. </a:t>
            </a:r>
            <a:r>
              <a:rPr lang="en-GB" sz="1600" b="0" dirty="0">
                <a:solidFill>
                  <a:srgbClr val="000000"/>
                </a:solidFill>
                <a:ea typeface="Noto Sans Symbols"/>
                <a:cs typeface="Noto Sans Symbols"/>
              </a:rPr>
              <a:t>Archiving</a:t>
            </a:r>
            <a:r>
              <a:rPr lang="en-GB" sz="1600" b="0" dirty="0">
                <a:solidFill>
                  <a:srgbClr val="000000"/>
                </a:solidFill>
                <a:effectLst/>
                <a:ea typeface="Noto Sans Symbols"/>
                <a:cs typeface="Noto Sans Symbols"/>
              </a:rPr>
              <a:t>/deletion</a:t>
            </a:r>
          </a:p>
          <a:p>
            <a:pPr marL="342900" lvl="0" indent="-342900">
              <a:buSzPct val="120000"/>
              <a:buFont typeface="Arial" panose="020B0604020202020204" pitchFamily="34" charset="0"/>
              <a:buChar char="•"/>
            </a:pPr>
            <a:endParaRPr lang="en-GB" sz="1600" b="0" dirty="0">
              <a:effectLst/>
              <a:ea typeface="Noto Sans Symbols"/>
              <a:cs typeface="Noto Sans Symbols"/>
            </a:endParaRPr>
          </a:p>
          <a:p>
            <a:pPr indent="-228600">
              <a:spcBef>
                <a:spcPts val="0"/>
              </a:spcBef>
              <a:spcAft>
                <a:spcPts val="0"/>
              </a:spcAft>
            </a:pPr>
            <a:r>
              <a:rPr lang="en-GB" sz="1600" b="0" dirty="0">
                <a:effectLst/>
                <a:ea typeface="Arial" panose="020B0604020202020204" pitchFamily="34" charset="0"/>
              </a:rPr>
              <a:t>Please see your organisation’s guidance for specific instructions on how to remove information assets from your IAR or seek guidance from the Departmental Records Officer (DRO).</a:t>
            </a:r>
            <a:endParaRPr lang="en-GB" sz="1600" b="0" dirty="0">
              <a:effectLst/>
              <a:ea typeface="Arial" panose="020B0604020202020204" pitchFamily="34" charset="0"/>
              <a:cs typeface="Arial"/>
            </a:endParaRPr>
          </a:p>
          <a:p>
            <a:pPr>
              <a:spcBef>
                <a:spcPts val="0"/>
              </a:spcBef>
              <a:spcAft>
                <a:spcPts val="0"/>
              </a:spcAft>
            </a:pPr>
            <a:endParaRPr lang="en-GB" dirty="0"/>
          </a:p>
        </p:txBody>
      </p:sp>
      <p:pic>
        <p:nvPicPr>
          <p:cNvPr id="7" name="Picture Placeholder 6" descr="People engaged in a video conference">
            <a:extLst>
              <a:ext uri="{FF2B5EF4-FFF2-40B4-BE49-F238E27FC236}">
                <a16:creationId xmlns:a16="http://schemas.microsoft.com/office/drawing/2014/main" id="{004A0844-E869-BA4D-DDAF-42E337FFD689}"/>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670" r="16670"/>
          <a:stretch>
            <a:fillRect/>
          </a:stretch>
        </p:blipFill>
        <p:spPr/>
      </p:pic>
    </p:spTree>
    <p:extLst>
      <p:ext uri="{BB962C8B-B14F-4D97-AF65-F5344CB8AC3E}">
        <p14:creationId xmlns:p14="http://schemas.microsoft.com/office/powerpoint/2010/main" val="381288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DC6622F-18E9-12D2-CE22-CB284D524F21}"/>
              </a:ext>
            </a:extLst>
          </p:cNvPr>
          <p:cNvSpPr>
            <a:spLocks noGrp="1"/>
          </p:cNvSpPr>
          <p:nvPr>
            <p:ph type="title"/>
          </p:nvPr>
        </p:nvSpPr>
        <p:spPr>
          <a:xfrm>
            <a:off x="518318" y="512764"/>
            <a:ext cx="6521111" cy="550767"/>
          </a:xfrm>
        </p:spPr>
        <p:txBody>
          <a:bodyPr/>
          <a:lstStyle/>
          <a:p>
            <a:r>
              <a:rPr lang="en-GB" dirty="0"/>
              <a:t>Review cycles</a:t>
            </a:r>
          </a:p>
        </p:txBody>
      </p:sp>
      <p:sp>
        <p:nvSpPr>
          <p:cNvPr id="2" name="Rectangle: Rounded Corners 1">
            <a:extLst>
              <a:ext uri="{FF2B5EF4-FFF2-40B4-BE49-F238E27FC236}">
                <a16:creationId xmlns:a16="http://schemas.microsoft.com/office/drawing/2014/main" id="{3EDDEF49-A0BE-4D49-278E-829BCE556097}"/>
              </a:ext>
            </a:extLst>
          </p:cNvPr>
          <p:cNvSpPr/>
          <p:nvPr/>
        </p:nvSpPr>
        <p:spPr>
          <a:xfrm>
            <a:off x="518319" y="1277447"/>
            <a:ext cx="6673056" cy="4654795"/>
          </a:xfrm>
          <a:prstGeom prst="roundRect">
            <a:avLst>
              <a:gd name="adj" fmla="val 7143"/>
            </a:avLst>
          </a:prstGeom>
          <a:solidFill>
            <a:srgbClr val="F2D3E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8000" rIns="0" rtlCol="0" anchor="ctr"/>
          <a:lstStyle/>
          <a:p>
            <a:pPr>
              <a:spcBef>
                <a:spcPts val="0"/>
              </a:spcBef>
              <a:spcAft>
                <a:spcPts val="0"/>
              </a:spcAft>
            </a:pPr>
            <a:r>
              <a:rPr lang="en-GB" sz="1600" dirty="0">
                <a:solidFill>
                  <a:schemeClr val="accent6">
                    <a:lumMod val="10000"/>
                  </a:schemeClr>
                </a:solidFill>
              </a:rPr>
              <a:t>IAOs are responsible for establishing regular review processes internally, to verify the composition of information assets, ensuring alignment with core elements of information security, legislation, and compliance. As an IAO, It is important that you understand your organisation’s process for recording changes relating to information assets.</a:t>
            </a:r>
          </a:p>
          <a:p>
            <a:pPr>
              <a:spcBef>
                <a:spcPts val="0"/>
              </a:spcBef>
              <a:spcAft>
                <a:spcPts val="0"/>
              </a:spcAft>
            </a:pPr>
            <a:endParaRPr lang="en-GB" sz="1600" dirty="0">
              <a:solidFill>
                <a:schemeClr val="accent6">
                  <a:lumMod val="10000"/>
                </a:schemeClr>
              </a:solidFill>
            </a:endParaRPr>
          </a:p>
          <a:p>
            <a:pPr>
              <a:spcBef>
                <a:spcPts val="0"/>
              </a:spcBef>
              <a:spcAft>
                <a:spcPts val="0"/>
              </a:spcAft>
            </a:pPr>
            <a:r>
              <a:rPr lang="en-GB" sz="1600" dirty="0">
                <a:solidFill>
                  <a:schemeClr val="accent6">
                    <a:lumMod val="10000"/>
                  </a:schemeClr>
                </a:solidFill>
              </a:rPr>
              <a:t>The review process helps to assess whether individual business areas are managing information assets appropriately aligned to information governance policy and procedures, supporting Information Asset Managers in fulfilling their roles and responsibilities.</a:t>
            </a:r>
          </a:p>
          <a:p>
            <a:pPr>
              <a:spcBef>
                <a:spcPts val="0"/>
              </a:spcBef>
              <a:spcAft>
                <a:spcPts val="0"/>
              </a:spcAft>
            </a:pPr>
            <a:endParaRPr lang="en-GB" sz="1600" dirty="0">
              <a:solidFill>
                <a:schemeClr val="accent6">
                  <a:lumMod val="10000"/>
                </a:schemeClr>
              </a:solidFill>
            </a:endParaRPr>
          </a:p>
          <a:p>
            <a:pPr>
              <a:spcBef>
                <a:spcPts val="0"/>
              </a:spcBef>
              <a:spcAft>
                <a:spcPts val="0"/>
              </a:spcAft>
            </a:pPr>
            <a:r>
              <a:rPr lang="en-GB" sz="1600" dirty="0">
                <a:solidFill>
                  <a:schemeClr val="accent6">
                    <a:lumMod val="10000"/>
                  </a:schemeClr>
                </a:solidFill>
              </a:rPr>
              <a:t>Organisations need to establish a formal process with relevant assurance teams, to complete the regular review and assurance process.</a:t>
            </a:r>
          </a:p>
          <a:p>
            <a:pPr>
              <a:spcBef>
                <a:spcPts val="0"/>
              </a:spcBef>
              <a:spcAft>
                <a:spcPts val="0"/>
              </a:spcAft>
            </a:pPr>
            <a:endParaRPr lang="en-GB" sz="1600" dirty="0">
              <a:solidFill>
                <a:schemeClr val="accent6">
                  <a:lumMod val="10000"/>
                </a:schemeClr>
              </a:solidFill>
            </a:endParaRPr>
          </a:p>
          <a:p>
            <a:pPr>
              <a:spcBef>
                <a:spcPts val="0"/>
              </a:spcBef>
              <a:spcAft>
                <a:spcPts val="0"/>
              </a:spcAft>
            </a:pPr>
            <a:r>
              <a:rPr lang="en-GB" sz="1600" dirty="0">
                <a:solidFill>
                  <a:schemeClr val="accent6">
                    <a:lumMod val="10000"/>
                  </a:schemeClr>
                </a:solidFill>
              </a:rPr>
              <a:t>The review should be conducted biannually or at least annually, providing formal reports on information asset status.</a:t>
            </a:r>
          </a:p>
        </p:txBody>
      </p:sp>
      <p:pic>
        <p:nvPicPr>
          <p:cNvPr id="7" name="Picture Placeholder 6" descr="Close-up of documents and charts">
            <a:extLst>
              <a:ext uri="{FF2B5EF4-FFF2-40B4-BE49-F238E27FC236}">
                <a16:creationId xmlns:a16="http://schemas.microsoft.com/office/drawing/2014/main" id="{9DFBF728-45AA-C26F-3F4A-DDD491DB171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860" r="26860"/>
          <a:stretch>
            <a:fillRect/>
          </a:stretch>
        </p:blipFill>
        <p:spPr>
          <a:xfrm>
            <a:off x="7401828" y="0"/>
            <a:ext cx="4790172" cy="6858000"/>
          </a:xfrm>
        </p:spPr>
      </p:pic>
    </p:spTree>
    <p:extLst>
      <p:ext uri="{BB962C8B-B14F-4D97-AF65-F5344CB8AC3E}">
        <p14:creationId xmlns:p14="http://schemas.microsoft.com/office/powerpoint/2010/main" val="37049863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A2BEE6F-0E67-FB18-4B41-A2751BAD6CF6}"/>
              </a:ext>
            </a:extLst>
          </p:cNvPr>
          <p:cNvSpPr>
            <a:spLocks noGrp="1"/>
          </p:cNvSpPr>
          <p:nvPr>
            <p:ph type="title"/>
          </p:nvPr>
        </p:nvSpPr>
        <p:spPr>
          <a:xfrm>
            <a:off x="518317" y="512764"/>
            <a:ext cx="11172237" cy="550767"/>
          </a:xfrm>
        </p:spPr>
        <p:txBody>
          <a:bodyPr>
            <a:noAutofit/>
          </a:bodyPr>
          <a:lstStyle/>
          <a:p>
            <a:r>
              <a:rPr lang="en-GB" dirty="0"/>
              <a:t>Elements of the assurance process should include checks on the following (1)</a:t>
            </a:r>
          </a:p>
        </p:txBody>
      </p:sp>
      <p:sp>
        <p:nvSpPr>
          <p:cNvPr id="2" name="Text Placeholder 3">
            <a:extLst>
              <a:ext uri="{FF2B5EF4-FFF2-40B4-BE49-F238E27FC236}">
                <a16:creationId xmlns:a16="http://schemas.microsoft.com/office/drawing/2014/main" id="{B1B7EF5D-FD39-E3B2-43D0-474BAD7AB953}"/>
              </a:ext>
            </a:extLst>
          </p:cNvPr>
          <p:cNvSpPr>
            <a:spLocks noGrp="1"/>
          </p:cNvSpPr>
          <p:nvPr>
            <p:ph type="body" sz="quarter" idx="13"/>
          </p:nvPr>
        </p:nvSpPr>
        <p:spPr>
          <a:xfrm>
            <a:off x="518317" y="1447800"/>
            <a:ext cx="6658603" cy="372647"/>
          </a:xfrm>
        </p:spPr>
        <p:txBody>
          <a:bodyPr/>
          <a:lstStyle/>
          <a:p>
            <a:r>
              <a:rPr lang="en-GB" dirty="0"/>
              <a:t>(This list is not exhaustive)</a:t>
            </a:r>
          </a:p>
        </p:txBody>
      </p:sp>
      <p:sp>
        <p:nvSpPr>
          <p:cNvPr id="5" name="Text Placeholder 4">
            <a:extLst>
              <a:ext uri="{FF2B5EF4-FFF2-40B4-BE49-F238E27FC236}">
                <a16:creationId xmlns:a16="http://schemas.microsoft.com/office/drawing/2014/main" id="{36E547C6-F348-E069-0168-8AB2DBAF7EB1}"/>
              </a:ext>
            </a:extLst>
          </p:cNvPr>
          <p:cNvSpPr>
            <a:spLocks noGrp="1"/>
          </p:cNvSpPr>
          <p:nvPr>
            <p:ph type="body" sz="quarter" idx="24"/>
          </p:nvPr>
        </p:nvSpPr>
        <p:spPr>
          <a:xfrm>
            <a:off x="984551" y="1954037"/>
            <a:ext cx="10706003" cy="357384"/>
          </a:xfrm>
        </p:spPr>
        <p:txBody>
          <a:bodyPr/>
          <a:lstStyle/>
          <a:p>
            <a:r>
              <a:rPr lang="en-GB" b="0" dirty="0"/>
              <a:t>All information assets that the IAO is accountable for, how and where it is stored and the business activity it supports </a:t>
            </a:r>
          </a:p>
        </p:txBody>
      </p:sp>
      <p:sp>
        <p:nvSpPr>
          <p:cNvPr id="6" name="Text Placeholder 5">
            <a:extLst>
              <a:ext uri="{FF2B5EF4-FFF2-40B4-BE49-F238E27FC236}">
                <a16:creationId xmlns:a16="http://schemas.microsoft.com/office/drawing/2014/main" id="{3A685E57-05C2-3124-4DDB-371E8164974F}"/>
              </a:ext>
            </a:extLst>
          </p:cNvPr>
          <p:cNvSpPr>
            <a:spLocks noGrp="1"/>
          </p:cNvSpPr>
          <p:nvPr>
            <p:ph type="body" sz="quarter" idx="25"/>
          </p:nvPr>
        </p:nvSpPr>
        <p:spPr>
          <a:xfrm>
            <a:off x="984551" y="2504394"/>
            <a:ext cx="10706003" cy="357384"/>
          </a:xfrm>
        </p:spPr>
        <p:txBody>
          <a:bodyPr/>
          <a:lstStyle/>
          <a:p>
            <a:r>
              <a:rPr lang="en-GB" b="0" dirty="0"/>
              <a:t>Who is accessing the assets and why, and what are the risks and risk ratings</a:t>
            </a:r>
          </a:p>
        </p:txBody>
      </p:sp>
      <p:sp>
        <p:nvSpPr>
          <p:cNvPr id="7" name="Text Placeholder 6">
            <a:extLst>
              <a:ext uri="{FF2B5EF4-FFF2-40B4-BE49-F238E27FC236}">
                <a16:creationId xmlns:a16="http://schemas.microsoft.com/office/drawing/2014/main" id="{6BD57282-EE07-70BE-9B6C-D3878F63A169}"/>
              </a:ext>
            </a:extLst>
          </p:cNvPr>
          <p:cNvSpPr>
            <a:spLocks noGrp="1"/>
          </p:cNvSpPr>
          <p:nvPr>
            <p:ph type="body" sz="quarter" idx="26"/>
          </p:nvPr>
        </p:nvSpPr>
        <p:spPr>
          <a:xfrm>
            <a:off x="984551" y="3052058"/>
            <a:ext cx="10706003" cy="357384"/>
          </a:xfrm>
        </p:spPr>
        <p:txBody>
          <a:bodyPr/>
          <a:lstStyle/>
          <a:p>
            <a:r>
              <a:rPr lang="en-GB" b="0" dirty="0"/>
              <a:t>Under the UK GDPR, a record of processing activities (ROPA) is in place</a:t>
            </a:r>
          </a:p>
        </p:txBody>
      </p:sp>
      <p:sp>
        <p:nvSpPr>
          <p:cNvPr id="8" name="Text Placeholder 7">
            <a:extLst>
              <a:ext uri="{FF2B5EF4-FFF2-40B4-BE49-F238E27FC236}">
                <a16:creationId xmlns:a16="http://schemas.microsoft.com/office/drawing/2014/main" id="{F0B18051-5DE9-7A02-C218-472944E9B46F}"/>
              </a:ext>
            </a:extLst>
          </p:cNvPr>
          <p:cNvSpPr>
            <a:spLocks noGrp="1"/>
          </p:cNvSpPr>
          <p:nvPr>
            <p:ph type="body" sz="quarter" idx="27"/>
          </p:nvPr>
        </p:nvSpPr>
        <p:spPr>
          <a:xfrm>
            <a:off x="984551" y="3599722"/>
            <a:ext cx="10706003" cy="357384"/>
          </a:xfrm>
        </p:spPr>
        <p:txBody>
          <a:bodyPr/>
          <a:lstStyle/>
          <a:p>
            <a:r>
              <a:rPr lang="en-GB" b="0" dirty="0"/>
              <a:t>Ensure that personal information is not unlawfully exploited</a:t>
            </a:r>
          </a:p>
        </p:txBody>
      </p:sp>
      <p:sp>
        <p:nvSpPr>
          <p:cNvPr id="9" name="Text Placeholder 8">
            <a:extLst>
              <a:ext uri="{FF2B5EF4-FFF2-40B4-BE49-F238E27FC236}">
                <a16:creationId xmlns:a16="http://schemas.microsoft.com/office/drawing/2014/main" id="{DCF8F4DB-78C7-928D-B179-E3DA84960159}"/>
              </a:ext>
            </a:extLst>
          </p:cNvPr>
          <p:cNvSpPr>
            <a:spLocks noGrp="1"/>
          </p:cNvSpPr>
          <p:nvPr>
            <p:ph type="body" sz="quarter" idx="28"/>
          </p:nvPr>
        </p:nvSpPr>
        <p:spPr>
          <a:xfrm>
            <a:off x="984551" y="4147386"/>
            <a:ext cx="10706003" cy="357384"/>
          </a:xfrm>
        </p:spPr>
        <p:txBody>
          <a:bodyPr/>
          <a:lstStyle/>
          <a:p>
            <a:r>
              <a:rPr lang="en-GB" b="0" dirty="0"/>
              <a:t>Record the asset classification; sensitive assets and personal data should be identified</a:t>
            </a:r>
          </a:p>
        </p:txBody>
      </p:sp>
      <p:sp>
        <p:nvSpPr>
          <p:cNvPr id="10" name="Text Placeholder 9">
            <a:extLst>
              <a:ext uri="{FF2B5EF4-FFF2-40B4-BE49-F238E27FC236}">
                <a16:creationId xmlns:a16="http://schemas.microsoft.com/office/drawing/2014/main" id="{2D0A4D82-B917-3011-AFA0-1F9A611E581F}"/>
              </a:ext>
            </a:extLst>
          </p:cNvPr>
          <p:cNvSpPr>
            <a:spLocks noGrp="1"/>
          </p:cNvSpPr>
          <p:nvPr>
            <p:ph type="body" sz="quarter" idx="29"/>
          </p:nvPr>
        </p:nvSpPr>
        <p:spPr>
          <a:xfrm>
            <a:off x="984551" y="4695050"/>
            <a:ext cx="10706003" cy="357384"/>
          </a:xfrm>
        </p:spPr>
        <p:txBody>
          <a:bodyPr/>
          <a:lstStyle/>
          <a:p>
            <a:r>
              <a:rPr lang="en-GB" b="0" dirty="0"/>
              <a:t>Understand what physical and organisational measures are in place to ensure that the information held in your assets is processed and protected properly</a:t>
            </a:r>
          </a:p>
        </p:txBody>
      </p:sp>
      <p:sp>
        <p:nvSpPr>
          <p:cNvPr id="11" name="Text Placeholder 10">
            <a:extLst>
              <a:ext uri="{FF2B5EF4-FFF2-40B4-BE49-F238E27FC236}">
                <a16:creationId xmlns:a16="http://schemas.microsoft.com/office/drawing/2014/main" id="{8058FF57-A40E-16CF-B34B-C3230D1E0479}"/>
              </a:ext>
            </a:extLst>
          </p:cNvPr>
          <p:cNvSpPr>
            <a:spLocks noGrp="1"/>
          </p:cNvSpPr>
          <p:nvPr>
            <p:ph type="body" sz="quarter" idx="30"/>
          </p:nvPr>
        </p:nvSpPr>
        <p:spPr>
          <a:xfrm>
            <a:off x="984551" y="5242714"/>
            <a:ext cx="10706003" cy="357384"/>
          </a:xfrm>
        </p:spPr>
        <p:txBody>
          <a:bodyPr/>
          <a:lstStyle/>
          <a:p>
            <a:r>
              <a:rPr lang="en-GB" b="0" dirty="0"/>
              <a:t>Ensure the asset is fit for purpose and used ethically </a:t>
            </a:r>
          </a:p>
        </p:txBody>
      </p:sp>
      <p:sp>
        <p:nvSpPr>
          <p:cNvPr id="12" name="Text Placeholder 11">
            <a:extLst>
              <a:ext uri="{FF2B5EF4-FFF2-40B4-BE49-F238E27FC236}">
                <a16:creationId xmlns:a16="http://schemas.microsoft.com/office/drawing/2014/main" id="{CDE6B1E9-9F1A-6879-CC58-75B4EE79A4B3}"/>
              </a:ext>
            </a:extLst>
          </p:cNvPr>
          <p:cNvSpPr>
            <a:spLocks noGrp="1"/>
          </p:cNvSpPr>
          <p:nvPr>
            <p:ph type="body" sz="quarter" idx="31"/>
          </p:nvPr>
        </p:nvSpPr>
        <p:spPr>
          <a:xfrm>
            <a:off x="984551" y="5790381"/>
            <a:ext cx="10706003" cy="357384"/>
          </a:xfrm>
        </p:spPr>
        <p:txBody>
          <a:bodyPr/>
          <a:lstStyle/>
          <a:p>
            <a:r>
              <a:rPr lang="en-GB" b="0" dirty="0"/>
              <a:t>Ensure that information is only kept for as long as it is required to carry out business, or to comply with statutory responsibilities and legislative requirements</a:t>
            </a:r>
          </a:p>
        </p:txBody>
      </p:sp>
    </p:spTree>
    <p:extLst>
      <p:ext uri="{BB962C8B-B14F-4D97-AF65-F5344CB8AC3E}">
        <p14:creationId xmlns:p14="http://schemas.microsoft.com/office/powerpoint/2010/main" val="28023565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887F804-09C0-760D-8625-997DFBB007CE}"/>
              </a:ext>
            </a:extLst>
          </p:cNvPr>
          <p:cNvSpPr>
            <a:spLocks noGrp="1"/>
          </p:cNvSpPr>
          <p:nvPr>
            <p:ph type="title"/>
          </p:nvPr>
        </p:nvSpPr>
        <p:spPr>
          <a:xfrm>
            <a:off x="518317" y="512764"/>
            <a:ext cx="11182069" cy="550767"/>
          </a:xfrm>
        </p:spPr>
        <p:txBody>
          <a:bodyPr>
            <a:noAutofit/>
          </a:bodyPr>
          <a:lstStyle/>
          <a:p>
            <a:r>
              <a:rPr lang="en-GB" dirty="0"/>
              <a:t>Elements of the assurance process should include checks on the following (2)</a:t>
            </a:r>
          </a:p>
        </p:txBody>
      </p:sp>
      <p:sp>
        <p:nvSpPr>
          <p:cNvPr id="2" name="Text Placeholder 3">
            <a:extLst>
              <a:ext uri="{FF2B5EF4-FFF2-40B4-BE49-F238E27FC236}">
                <a16:creationId xmlns:a16="http://schemas.microsoft.com/office/drawing/2014/main" id="{9BBBB421-23AB-26A1-F141-8B7102470D0B}"/>
              </a:ext>
            </a:extLst>
          </p:cNvPr>
          <p:cNvSpPr>
            <a:spLocks noGrp="1"/>
          </p:cNvSpPr>
          <p:nvPr>
            <p:ph type="body" sz="quarter" idx="13"/>
          </p:nvPr>
        </p:nvSpPr>
        <p:spPr>
          <a:xfrm>
            <a:off x="518317" y="1447800"/>
            <a:ext cx="6658603" cy="372647"/>
          </a:xfrm>
        </p:spPr>
        <p:txBody>
          <a:bodyPr/>
          <a:lstStyle/>
          <a:p>
            <a:r>
              <a:rPr lang="en-GB" dirty="0"/>
              <a:t>(This list is not exhaustive)</a:t>
            </a:r>
          </a:p>
        </p:txBody>
      </p:sp>
      <p:sp>
        <p:nvSpPr>
          <p:cNvPr id="5" name="Text Placeholder 4">
            <a:extLst>
              <a:ext uri="{FF2B5EF4-FFF2-40B4-BE49-F238E27FC236}">
                <a16:creationId xmlns:a16="http://schemas.microsoft.com/office/drawing/2014/main" id="{A8E659A2-4ABA-CA68-FDDE-701640526785}"/>
              </a:ext>
            </a:extLst>
          </p:cNvPr>
          <p:cNvSpPr>
            <a:spLocks noGrp="1"/>
          </p:cNvSpPr>
          <p:nvPr>
            <p:ph type="body" sz="quarter" idx="24"/>
          </p:nvPr>
        </p:nvSpPr>
        <p:spPr>
          <a:xfrm>
            <a:off x="984551" y="1954037"/>
            <a:ext cx="10696171" cy="357384"/>
          </a:xfrm>
        </p:spPr>
        <p:txBody>
          <a:bodyPr/>
          <a:lstStyle/>
          <a:p>
            <a:r>
              <a:rPr lang="en-GB" b="0" dirty="0"/>
              <a:t>Ensure compliance with information sharing agreement requirements</a:t>
            </a:r>
          </a:p>
        </p:txBody>
      </p:sp>
      <p:sp>
        <p:nvSpPr>
          <p:cNvPr id="6" name="Text Placeholder 5">
            <a:extLst>
              <a:ext uri="{FF2B5EF4-FFF2-40B4-BE49-F238E27FC236}">
                <a16:creationId xmlns:a16="http://schemas.microsoft.com/office/drawing/2014/main" id="{67D722DB-AF2D-9658-3BF6-AD7590836477}"/>
              </a:ext>
            </a:extLst>
          </p:cNvPr>
          <p:cNvSpPr>
            <a:spLocks noGrp="1"/>
          </p:cNvSpPr>
          <p:nvPr>
            <p:ph type="body" sz="quarter" idx="25"/>
          </p:nvPr>
        </p:nvSpPr>
        <p:spPr>
          <a:xfrm>
            <a:off x="984551" y="2504394"/>
            <a:ext cx="10696171" cy="357384"/>
          </a:xfrm>
        </p:spPr>
        <p:txBody>
          <a:bodyPr/>
          <a:lstStyle/>
          <a:p>
            <a:r>
              <a:rPr lang="en-GB" b="0" dirty="0"/>
              <a:t>That retention schedules are applied, and end-of-life information is considered for transfer to the National Archives or securely destroyed when there is no further requirement for it, helping compliance with Public Records Act obligations</a:t>
            </a:r>
          </a:p>
        </p:txBody>
      </p:sp>
      <p:sp>
        <p:nvSpPr>
          <p:cNvPr id="7" name="Text Placeholder 6">
            <a:extLst>
              <a:ext uri="{FF2B5EF4-FFF2-40B4-BE49-F238E27FC236}">
                <a16:creationId xmlns:a16="http://schemas.microsoft.com/office/drawing/2014/main" id="{AC2D8069-2B13-C3BF-6D4A-CA74CFF51753}"/>
              </a:ext>
            </a:extLst>
          </p:cNvPr>
          <p:cNvSpPr>
            <a:spLocks noGrp="1"/>
          </p:cNvSpPr>
          <p:nvPr>
            <p:ph type="body" sz="quarter" idx="26"/>
          </p:nvPr>
        </p:nvSpPr>
        <p:spPr>
          <a:xfrm>
            <a:off x="984551" y="3052058"/>
            <a:ext cx="10696171" cy="357384"/>
          </a:xfrm>
        </p:spPr>
        <p:txBody>
          <a:bodyPr/>
          <a:lstStyle/>
          <a:p>
            <a:r>
              <a:rPr lang="en-GB" b="0" dirty="0"/>
              <a:t>Record in what format assets are held i.e. in systems, digital electronic and hardcopy information – and how they are controlled, retained and exploited</a:t>
            </a:r>
          </a:p>
        </p:txBody>
      </p:sp>
      <p:sp>
        <p:nvSpPr>
          <p:cNvPr id="8" name="Text Placeholder 7">
            <a:extLst>
              <a:ext uri="{FF2B5EF4-FFF2-40B4-BE49-F238E27FC236}">
                <a16:creationId xmlns:a16="http://schemas.microsoft.com/office/drawing/2014/main" id="{EDF9A66E-1200-1307-8076-402893CB1F20}"/>
              </a:ext>
            </a:extLst>
          </p:cNvPr>
          <p:cNvSpPr>
            <a:spLocks noGrp="1"/>
          </p:cNvSpPr>
          <p:nvPr>
            <p:ph type="body" sz="quarter" idx="27"/>
          </p:nvPr>
        </p:nvSpPr>
        <p:spPr>
          <a:xfrm>
            <a:off x="984551" y="3599722"/>
            <a:ext cx="10696171" cy="357384"/>
          </a:xfrm>
        </p:spPr>
        <p:txBody>
          <a:bodyPr/>
          <a:lstStyle/>
          <a:p>
            <a:r>
              <a:rPr lang="en-GB" b="0" dirty="0"/>
              <a:t>Ensure a record of breaches and incidents is kept &amp; maintain incident management reports relating to the asset</a:t>
            </a:r>
          </a:p>
        </p:txBody>
      </p:sp>
      <p:sp>
        <p:nvSpPr>
          <p:cNvPr id="9" name="Text Placeholder 8">
            <a:extLst>
              <a:ext uri="{FF2B5EF4-FFF2-40B4-BE49-F238E27FC236}">
                <a16:creationId xmlns:a16="http://schemas.microsoft.com/office/drawing/2014/main" id="{EA0D15FD-ECA1-66F5-C29B-FA3A962542F4}"/>
              </a:ext>
            </a:extLst>
          </p:cNvPr>
          <p:cNvSpPr>
            <a:spLocks noGrp="1"/>
          </p:cNvSpPr>
          <p:nvPr>
            <p:ph type="body" sz="quarter" idx="28"/>
          </p:nvPr>
        </p:nvSpPr>
        <p:spPr>
          <a:xfrm>
            <a:off x="984551" y="4147386"/>
            <a:ext cx="10696171" cy="357384"/>
          </a:xfrm>
        </p:spPr>
        <p:txBody>
          <a:bodyPr/>
          <a:lstStyle/>
          <a:p>
            <a:r>
              <a:rPr lang="en-GB" b="0" dirty="0"/>
              <a:t>A record of information assets handled by third parties/suppliers, risks – controls &amp; measures in place for protection </a:t>
            </a:r>
          </a:p>
        </p:txBody>
      </p:sp>
      <p:sp>
        <p:nvSpPr>
          <p:cNvPr id="10" name="Text Placeholder 9">
            <a:extLst>
              <a:ext uri="{FF2B5EF4-FFF2-40B4-BE49-F238E27FC236}">
                <a16:creationId xmlns:a16="http://schemas.microsoft.com/office/drawing/2014/main" id="{BF51D466-D7E0-533A-3DA9-868DDC3925C7}"/>
              </a:ext>
            </a:extLst>
          </p:cNvPr>
          <p:cNvSpPr>
            <a:spLocks noGrp="1"/>
          </p:cNvSpPr>
          <p:nvPr>
            <p:ph type="body" sz="quarter" idx="29"/>
          </p:nvPr>
        </p:nvSpPr>
        <p:spPr>
          <a:xfrm>
            <a:off x="984551" y="4695050"/>
            <a:ext cx="10696171" cy="357384"/>
          </a:xfrm>
        </p:spPr>
        <p:txBody>
          <a:bodyPr/>
          <a:lstStyle/>
          <a:p>
            <a:r>
              <a:rPr lang="en-GB" b="0" dirty="0"/>
              <a:t>Ensure guidance &amp; training is available and undertaken by IAMs</a:t>
            </a:r>
          </a:p>
        </p:txBody>
      </p:sp>
      <p:sp>
        <p:nvSpPr>
          <p:cNvPr id="11" name="Text Placeholder 10">
            <a:extLst>
              <a:ext uri="{FF2B5EF4-FFF2-40B4-BE49-F238E27FC236}">
                <a16:creationId xmlns:a16="http://schemas.microsoft.com/office/drawing/2014/main" id="{E774C253-5918-63CF-0DFC-F8C8BBB794BB}"/>
              </a:ext>
            </a:extLst>
          </p:cNvPr>
          <p:cNvSpPr>
            <a:spLocks noGrp="1"/>
          </p:cNvSpPr>
          <p:nvPr>
            <p:ph type="body" sz="quarter" idx="30"/>
          </p:nvPr>
        </p:nvSpPr>
        <p:spPr>
          <a:xfrm>
            <a:off x="984551" y="5242714"/>
            <a:ext cx="10696171" cy="357384"/>
          </a:xfrm>
        </p:spPr>
        <p:txBody>
          <a:bodyPr/>
          <a:lstStyle/>
          <a:p>
            <a:r>
              <a:rPr lang="en-GB" b="0" dirty="0"/>
              <a:t>Ensure measures are in place so that all staff are aware of their responsibility to handle information securely</a:t>
            </a:r>
          </a:p>
        </p:txBody>
      </p:sp>
      <p:sp>
        <p:nvSpPr>
          <p:cNvPr id="12" name="Text Placeholder 11">
            <a:extLst>
              <a:ext uri="{FF2B5EF4-FFF2-40B4-BE49-F238E27FC236}">
                <a16:creationId xmlns:a16="http://schemas.microsoft.com/office/drawing/2014/main" id="{A4B29B6E-9E34-CB66-A846-22726F65C9E5}"/>
              </a:ext>
            </a:extLst>
          </p:cNvPr>
          <p:cNvSpPr>
            <a:spLocks noGrp="1"/>
          </p:cNvSpPr>
          <p:nvPr>
            <p:ph type="body" sz="quarter" idx="31"/>
          </p:nvPr>
        </p:nvSpPr>
        <p:spPr>
          <a:xfrm>
            <a:off x="984551" y="5790381"/>
            <a:ext cx="10696171" cy="357384"/>
          </a:xfrm>
        </p:spPr>
        <p:txBody>
          <a:bodyPr/>
          <a:lstStyle/>
          <a:p>
            <a:r>
              <a:rPr lang="en-GB" b="0" dirty="0"/>
              <a:t>Be aware of business continuity and emergency plans to reduce or prevent interruptions to business activities due to significant disruptions to information assets</a:t>
            </a:r>
          </a:p>
        </p:txBody>
      </p:sp>
    </p:spTree>
    <p:extLst>
      <p:ext uri="{BB962C8B-B14F-4D97-AF65-F5344CB8AC3E}">
        <p14:creationId xmlns:p14="http://schemas.microsoft.com/office/powerpoint/2010/main" val="206980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F17A1A6-1BE1-2EA6-3ACD-A19075295F84}"/>
              </a:ext>
            </a:extLst>
          </p:cNvPr>
          <p:cNvSpPr>
            <a:spLocks noGrp="1"/>
          </p:cNvSpPr>
          <p:nvPr>
            <p:ph type="title"/>
          </p:nvPr>
        </p:nvSpPr>
        <p:spPr/>
        <p:txBody>
          <a:bodyPr/>
          <a:lstStyle/>
          <a:p>
            <a:r>
              <a:rPr lang="en-GB" dirty="0"/>
              <a:t>Scenario 1:</a:t>
            </a:r>
          </a:p>
        </p:txBody>
      </p:sp>
      <p:sp>
        <p:nvSpPr>
          <p:cNvPr id="4" name="Text Placeholder 3">
            <a:extLst>
              <a:ext uri="{FF2B5EF4-FFF2-40B4-BE49-F238E27FC236}">
                <a16:creationId xmlns:a16="http://schemas.microsoft.com/office/drawing/2014/main" id="{B55E97F7-0BA2-FD92-4DB0-9665080D2D3B}"/>
              </a:ext>
            </a:extLst>
          </p:cNvPr>
          <p:cNvSpPr>
            <a:spLocks noGrp="1"/>
          </p:cNvSpPr>
          <p:nvPr>
            <p:ph type="body" sz="quarter" idx="15"/>
          </p:nvPr>
        </p:nvSpPr>
        <p:spPr/>
        <p:txBody>
          <a:bodyPr/>
          <a:lstStyle/>
          <a:p>
            <a:r>
              <a:rPr lang="en-GB" dirty="0"/>
              <a:t>Video</a:t>
            </a:r>
          </a:p>
        </p:txBody>
      </p:sp>
      <p:pic>
        <p:nvPicPr>
          <p:cNvPr id="6" name="Scenario 1. Information Asset Registers-1080p-250911 (Chapter 4)" descr="Scenario 1. Information Asset Registers video">
            <a:hlinkClick r:id="" action="ppaction://media"/>
            <a:extLst>
              <a:ext uri="{FF2B5EF4-FFF2-40B4-BE49-F238E27FC236}">
                <a16:creationId xmlns:a16="http://schemas.microsoft.com/office/drawing/2014/main" id="{16F10A62-B0DB-80BF-3A28-01AFA6E4A88D}"/>
              </a:ext>
            </a:extLst>
          </p:cNvPr>
          <p:cNvPicPr>
            <a:picLocks noGrp="1" noChangeAspect="1"/>
          </p:cNvPicPr>
          <p:nvPr>
            <p:ph sz="quarter" idx="26"/>
            <a:videoFile r:link="rId2"/>
            <p:extLst>
              <p:ext uri="{DAA4B4D4-6D71-4841-9C94-3DE7FCFB9230}">
                <p14:media xmlns:p14="http://schemas.microsoft.com/office/powerpoint/2010/main" r:embed="rId1"/>
              </p:ext>
            </p:extLst>
          </p:nvPr>
        </p:nvPicPr>
        <p:blipFill>
          <a:blip r:embed="rId4"/>
          <a:stretch>
            <a:fillRect/>
          </a:stretch>
        </p:blipFill>
        <p:spPr>
          <a:xfrm>
            <a:off x="676275" y="2203450"/>
            <a:ext cx="4587875" cy="2580580"/>
          </a:xfrm>
        </p:spPr>
      </p:pic>
      <p:sp>
        <p:nvSpPr>
          <p:cNvPr id="2" name="Text Placeholder 1">
            <a:extLst>
              <a:ext uri="{FF2B5EF4-FFF2-40B4-BE49-F238E27FC236}">
                <a16:creationId xmlns:a16="http://schemas.microsoft.com/office/drawing/2014/main" id="{7027BF62-194E-D090-ACEF-D89BD4EF0DD7}"/>
              </a:ext>
            </a:extLst>
          </p:cNvPr>
          <p:cNvSpPr>
            <a:spLocks noGrp="1"/>
          </p:cNvSpPr>
          <p:nvPr>
            <p:ph type="body" sz="quarter" idx="25"/>
          </p:nvPr>
        </p:nvSpPr>
        <p:spPr/>
        <p:txBody>
          <a:bodyPr/>
          <a:lstStyle/>
          <a:p>
            <a:r>
              <a:rPr lang="en-GB" b="0"/>
              <a:t>Click on the image to play the Video.</a:t>
            </a:r>
            <a:endParaRPr lang="en-US"/>
          </a:p>
          <a:p>
            <a:endParaRPr lang="en-GB" b="0" dirty="0"/>
          </a:p>
          <a:p>
            <a:r>
              <a:rPr lang="en-GB" b="0" dirty="0">
                <a:cs typeface="Arial"/>
              </a:rPr>
              <a:t>If the video doesn't open in full screen automatically, click the full screen icon (⛶) in the bottom-right corner of the video player to enlarge it.</a:t>
            </a:r>
            <a:br>
              <a:rPr lang="en-GB" b="0" dirty="0"/>
            </a:br>
            <a:br>
              <a:rPr lang="en-GB" b="0" dirty="0"/>
            </a:br>
            <a:r>
              <a:rPr lang="en-GB" b="0" dirty="0"/>
              <a:t>Once you have finished viewing the video click outside the image to move to the next slide.</a:t>
            </a:r>
            <a:endParaRPr lang="en-GB">
              <a:cs typeface="Arial"/>
            </a:endParaRPr>
          </a:p>
        </p:txBody>
      </p:sp>
    </p:spTree>
    <p:extLst>
      <p:ext uri="{BB962C8B-B14F-4D97-AF65-F5344CB8AC3E}">
        <p14:creationId xmlns:p14="http://schemas.microsoft.com/office/powerpoint/2010/main" val="42700997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fullScrn="1">
              <p:cMediaNode vol="80000">
                <p:cTn id="7" fill="hold" display="0">
                  <p:stCondLst>
                    <p:cond delay="indefinite"/>
                  </p:stCondLst>
                </p:cTn>
                <p:tgtEl>
                  <p:spTgt spid="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AFB2721-7C34-1F00-30E8-5191EBC5E656}"/>
              </a:ext>
            </a:extLst>
          </p:cNvPr>
          <p:cNvSpPr txBox="1">
            <a:spLocks noGrp="1"/>
          </p:cNvSpPr>
          <p:nvPr>
            <p:ph type="title" idx="4294967295"/>
          </p:nvPr>
        </p:nvSpPr>
        <p:spPr>
          <a:xfrm>
            <a:off x="952500" y="2977456"/>
            <a:ext cx="9029700" cy="769441"/>
          </a:xfrm>
          <a:prstGeom prst="rect">
            <a:avLst/>
          </a:prstGeom>
          <a:noFill/>
          <a:ln>
            <a:noFill/>
            <a:prstDash/>
          </a:ln>
          <a:effectLst/>
        </p:spPr>
        <p:txBody>
          <a:bodyPr rot="0" spcFirstLastPara="0" vertOverflow="overflow" horzOverflow="overflow" vert="horz" wrap="square" lIns="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400" b="1" i="0" u="none" strike="noStrike" kern="1200" cap="none" spc="0" normalizeH="0" baseline="0" noProof="0" dirty="0">
                <a:ln>
                  <a:noFill/>
                </a:ln>
                <a:solidFill>
                  <a:schemeClr val="accent6">
                    <a:lumMod val="10000"/>
                  </a:schemeClr>
                </a:solidFill>
                <a:effectLst/>
                <a:uLnTx/>
                <a:uFillTx/>
                <a:latin typeface="+mn-lt"/>
                <a:ea typeface="+mn-ea"/>
                <a:cs typeface="+mn-cs"/>
              </a:rPr>
              <a:t>You have completed this chapter</a:t>
            </a:r>
          </a:p>
        </p:txBody>
      </p:sp>
      <p:sp>
        <p:nvSpPr>
          <p:cNvPr id="4" name="Subtitle 2">
            <a:extLst>
              <a:ext uri="{FF2B5EF4-FFF2-40B4-BE49-F238E27FC236}">
                <a16:creationId xmlns:a16="http://schemas.microsoft.com/office/drawing/2014/main" id="{1F8D5A16-ECD9-7B60-655F-ABC48C6EB47C}"/>
              </a:ext>
            </a:extLst>
          </p:cNvPr>
          <p:cNvSpPr txBox="1">
            <a:spLocks/>
          </p:cNvSpPr>
          <p:nvPr/>
        </p:nvSpPr>
        <p:spPr>
          <a:xfrm>
            <a:off x="952500" y="3880544"/>
            <a:ext cx="5361783" cy="1086802"/>
          </a:xfrm>
          <a:prstGeom prst="rect">
            <a:avLst/>
          </a:prstGeom>
        </p:spPr>
        <p:txBody>
          <a:bodyPr lIns="0"/>
          <a:lstStyle>
            <a:lvl1pPr marL="0" indent="0" algn="l" defTabSz="914400" rtl="0" eaLnBrk="1" latinLnBrk="0" hangingPunct="1">
              <a:lnSpc>
                <a:spcPct val="100000"/>
              </a:lnSpc>
              <a:spcBef>
                <a:spcPts val="300"/>
              </a:spcBef>
              <a:spcAft>
                <a:spcPts val="300"/>
              </a:spcAft>
              <a:buFont typeface="Arial" panose="020B0604020202020204" pitchFamily="34" charset="0"/>
              <a:buNone/>
              <a:defRPr sz="1800" b="1" kern="1200">
                <a:solidFill>
                  <a:schemeClr val="accent6">
                    <a:lumMod val="10000"/>
                  </a:schemeClr>
                </a:solidFill>
                <a:latin typeface="+mn-lt"/>
                <a:ea typeface="+mn-ea"/>
                <a:cs typeface="+mn-cs"/>
              </a:defRPr>
            </a:lvl1pPr>
            <a:lvl2pPr marL="0" indent="0" algn="l" defTabSz="914400" rtl="0" eaLnBrk="1" latinLnBrk="0" hangingPunct="1">
              <a:lnSpc>
                <a:spcPct val="100000"/>
              </a:lnSpc>
              <a:spcBef>
                <a:spcPts val="300"/>
              </a:spcBef>
              <a:spcAft>
                <a:spcPts val="300"/>
              </a:spcAft>
              <a:buFont typeface="Arial" panose="020B0604020202020204" pitchFamily="34" charset="0"/>
              <a:buNone/>
              <a:defRPr sz="1800" kern="1200">
                <a:solidFill>
                  <a:schemeClr val="accent6">
                    <a:lumMod val="10000"/>
                  </a:schemeClr>
                </a:solidFill>
                <a:latin typeface="+mn-lt"/>
                <a:ea typeface="+mn-ea"/>
                <a:cs typeface="+mn-cs"/>
              </a:defRPr>
            </a:lvl2pPr>
            <a:lvl3pPr marL="180000" indent="-180000" algn="l" defTabSz="914400" rtl="0" eaLnBrk="1" latinLnBrk="0" hangingPunct="1">
              <a:lnSpc>
                <a:spcPct val="100000"/>
              </a:lnSpc>
              <a:spcBef>
                <a:spcPts val="300"/>
              </a:spcBef>
              <a:spcAft>
                <a:spcPts val="300"/>
              </a:spcAft>
              <a:buFont typeface="Arial" panose="020B0604020202020204" pitchFamily="34" charset="0"/>
              <a:buChar char="•"/>
              <a:defRPr sz="1600" kern="1200">
                <a:solidFill>
                  <a:schemeClr val="accent6">
                    <a:lumMod val="10000"/>
                  </a:schemeClr>
                </a:solidFill>
                <a:latin typeface="+mn-lt"/>
                <a:ea typeface="+mn-ea"/>
                <a:cs typeface="+mn-cs"/>
              </a:defRPr>
            </a:lvl3pPr>
            <a:lvl4pPr marL="360000" indent="-180000" algn="l" defTabSz="914400" rtl="0" eaLnBrk="1" latinLnBrk="0" hangingPunct="1">
              <a:lnSpc>
                <a:spcPct val="100000"/>
              </a:lnSpc>
              <a:spcBef>
                <a:spcPts val="300"/>
              </a:spcBef>
              <a:spcAft>
                <a:spcPts val="300"/>
              </a:spcAft>
              <a:buFont typeface="Arial" panose="020B0604020202020204" pitchFamily="34" charset="0"/>
              <a:buChar char="•"/>
              <a:defRPr sz="1400" kern="1200">
                <a:solidFill>
                  <a:schemeClr val="accent6">
                    <a:lumMod val="10000"/>
                  </a:schemeClr>
                </a:solidFill>
                <a:latin typeface="+mn-lt"/>
                <a:ea typeface="+mn-ea"/>
                <a:cs typeface="+mn-cs"/>
              </a:defRPr>
            </a:lvl4pPr>
            <a:lvl5pPr marL="540000" indent="-180000" algn="l" defTabSz="914400" rtl="0" eaLnBrk="1" latinLnBrk="0" hangingPunct="1">
              <a:lnSpc>
                <a:spcPct val="100000"/>
              </a:lnSpc>
              <a:spcBef>
                <a:spcPts val="300"/>
              </a:spcBef>
              <a:spcAft>
                <a:spcPts val="300"/>
              </a:spcAft>
              <a:buFont typeface="Arial" panose="020B0604020202020204" pitchFamily="34" charset="0"/>
              <a:buChar char="•"/>
              <a:defRPr sz="1200" kern="1200">
                <a:solidFill>
                  <a:schemeClr val="accent6">
                    <a:lumMod val="1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300"/>
              </a:spcAft>
              <a:buClrTx/>
              <a:buSzTx/>
              <a:buFont typeface="Arial" panose="020B0604020202020204" pitchFamily="34" charset="0"/>
              <a:buNone/>
              <a:tabLst/>
              <a:defRPr/>
            </a:pPr>
            <a:r>
              <a:rPr kumimoji="0" lang="en-GB" sz="2400" b="1" i="0" u="none" strike="noStrike" kern="1200" cap="none" spc="0" normalizeH="0" baseline="0" noProof="0" dirty="0">
                <a:ln>
                  <a:noFill/>
                </a:ln>
                <a:solidFill>
                  <a:srgbClr val="D47500"/>
                </a:solidFill>
                <a:effectLst/>
                <a:uLnTx/>
                <a:uFillTx/>
                <a:latin typeface="Arial"/>
                <a:ea typeface="+mn-ea"/>
                <a:cs typeface="+mn-cs"/>
              </a:rPr>
              <a:t>Please start chapter 5</a:t>
            </a:r>
          </a:p>
        </p:txBody>
      </p:sp>
    </p:spTree>
    <p:extLst>
      <p:ext uri="{BB962C8B-B14F-4D97-AF65-F5344CB8AC3E}">
        <p14:creationId xmlns:p14="http://schemas.microsoft.com/office/powerpoint/2010/main" val="2720411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Government Skills Original Slides">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Government Skills Template">
  <a:themeElements>
    <a:clrScheme name="Custom 27">
      <a:dk1>
        <a:srgbClr val="011759"/>
      </a:dk1>
      <a:lt1>
        <a:sysClr val="window" lastClr="FFFFFF"/>
      </a:lt1>
      <a:dk2>
        <a:srgbClr val="011759"/>
      </a:dk2>
      <a:lt2>
        <a:srgbClr val="D47500"/>
      </a:lt2>
      <a:accent1>
        <a:srgbClr val="00A2A3"/>
      </a:accent1>
      <a:accent2>
        <a:srgbClr val="0A9FD8"/>
      </a:accent2>
      <a:accent3>
        <a:srgbClr val="FF2B3B"/>
      </a:accent3>
      <a:accent4>
        <a:srgbClr val="777777"/>
      </a:accent4>
      <a:accent5>
        <a:srgbClr val="AB3371"/>
      </a:accent5>
      <a:accent6>
        <a:srgbClr val="E6E8ED"/>
      </a:accent6>
      <a:hlink>
        <a:srgbClr val="000000"/>
      </a:hlink>
      <a:folHlink>
        <a:srgbClr val="000000"/>
      </a:folHlink>
    </a:clrScheme>
    <a:fontScheme name="Custom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defRPr dirty="0" smtClean="0"/>
        </a:defPPr>
      </a:lstStyle>
    </a:txDef>
  </a:objectDefaults>
  <a:extraClrSchemeLst/>
  <a:extLst>
    <a:ext uri="{05A4C25C-085E-4340-85A3-A5531E510DB2}">
      <thm15:themeFamily xmlns:thm15="http://schemas.microsoft.com/office/thememl/2012/main" name="SEACoE_PPT_Template_2021_v04" id="{F5C42667-5583-42FE-AF1A-C84B4C6CC20A}" vid="{0CB2D57E-3926-4251-B57F-084E2009CA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75f34ba-053b-4d3f-9c50-c6c886b5363a" xsi:nil="true"/>
    <lcf76f155ced4ddcb4097134ff3c332f xmlns="84f80d78-f0f8-41c0-b86f-e8b8b59e828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382F01AEEB19544ABAC8E5DD8182A88" ma:contentTypeVersion="14" ma:contentTypeDescription="Create a new document." ma:contentTypeScope="" ma:versionID="637b32937fccc716dfb3b37e85303943">
  <xsd:schema xmlns:xsd="http://www.w3.org/2001/XMLSchema" xmlns:xs="http://www.w3.org/2001/XMLSchema" xmlns:p="http://schemas.microsoft.com/office/2006/metadata/properties" xmlns:ns2="84f80d78-f0f8-41c0-b86f-e8b8b59e8285" xmlns:ns3="275f34ba-053b-4d3f-9c50-c6c886b5363a" targetNamespace="http://schemas.microsoft.com/office/2006/metadata/properties" ma:root="true" ma:fieldsID="7ff4eff80e73d2f3331bddd36517a07e" ns2:_="" ns3:_="">
    <xsd:import namespace="84f80d78-f0f8-41c0-b86f-e8b8b59e8285"/>
    <xsd:import namespace="275f34ba-053b-4d3f-9c50-c6c886b5363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f80d78-f0f8-41c0-b86f-e8b8b59e828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c33ebcec-c535-4b75-bbfd-3283b9d6285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75f34ba-053b-4d3f-9c50-c6c886b5363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5b03621a-1c8b-4a1a-8599-b6eb24bec0e1}" ma:internalName="TaxCatchAll" ma:showField="CatchAllData" ma:web="275f34ba-053b-4d3f-9c50-c6c886b5363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6211DA6-48F6-4965-9064-A3A56CF17BBA}">
  <ds:schemaRefs>
    <ds:schemaRef ds:uri="http://schemas.microsoft.com/office/2006/documentManagement/types"/>
    <ds:schemaRef ds:uri="http://purl.org/dc/dcmitype/"/>
    <ds:schemaRef ds:uri="http://purl.org/dc/elements/1.1/"/>
    <ds:schemaRef ds:uri="http://www.w3.org/XML/1998/namespace"/>
    <ds:schemaRef ds:uri="http://schemas.microsoft.com/office/infopath/2007/PartnerControls"/>
    <ds:schemaRef ds:uri="5bf5b3fa-44b0-44d0-b245-b528099b91f4"/>
    <ds:schemaRef ds:uri="http://purl.org/dc/terms/"/>
    <ds:schemaRef ds:uri="http://schemas.openxmlformats.org/package/2006/metadata/core-properties"/>
    <ds:schemaRef ds:uri="a04dbe3e-63b4-48d2-9d03-f0eb0c7bc09d"/>
    <ds:schemaRef ds:uri="http://schemas.microsoft.com/office/2006/metadata/properties"/>
    <ds:schemaRef ds:uri="275f34ba-053b-4d3f-9c50-c6c886b5363a"/>
    <ds:schemaRef ds:uri="84f80d78-f0f8-41c0-b86f-e8b8b59e8285"/>
  </ds:schemaRefs>
</ds:datastoreItem>
</file>

<file path=customXml/itemProps2.xml><?xml version="1.0" encoding="utf-8"?>
<ds:datastoreItem xmlns:ds="http://schemas.openxmlformats.org/officeDocument/2006/customXml" ds:itemID="{C3627521-945D-487E-841C-A2B3AC2FFBC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f80d78-f0f8-41c0-b86f-e8b8b59e8285"/>
    <ds:schemaRef ds:uri="275f34ba-053b-4d3f-9c50-c6c886b5363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59B3EE1D-5CF7-4E79-8862-2C6EB3AE879D}">
  <ds:schemaRefs>
    <ds:schemaRef ds:uri="http://schemas.microsoft.com/sharepoint/v3/contenttype/forms"/>
  </ds:schemaRefs>
</ds:datastoreItem>
</file>

<file path=docMetadata/LabelInfo.xml><?xml version="1.0" encoding="utf-8"?>
<clbl:labelList xmlns:clbl="http://schemas.microsoft.com/office/2020/mipLabelMetadata">
  <clbl:label id="{af0d0528-6c7f-46d4-8e8a-b1e66ed9d67e}" enabled="1" method="Privileged" siteId="{96f1f6e9-1057-4117-ac28-80cdfe86f8c3}" removed="0"/>
</clbl:labelList>
</file>

<file path=docProps/app.xml><?xml version="1.0" encoding="utf-8"?>
<Properties xmlns="http://schemas.openxmlformats.org/officeDocument/2006/extended-properties" xmlns:vt="http://schemas.openxmlformats.org/officeDocument/2006/docPropsVTypes">
  <Template>SEAC_PPT_Template_2022_v05 (004)</Template>
  <TotalTime>89</TotalTime>
  <Words>1648</Words>
  <Application>Microsoft Office PowerPoint</Application>
  <PresentationFormat>Widescreen</PresentationFormat>
  <Paragraphs>115</Paragraphs>
  <Slides>15</Slides>
  <Notes>1</Notes>
  <HiddenSlides>0</HiddenSlides>
  <MMClips>1</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Government Skills Original Slides</vt:lpstr>
      <vt:lpstr>Government Skills Template</vt:lpstr>
      <vt:lpstr>Information Asset Owner Training</vt:lpstr>
      <vt:lpstr>Information  Asset Register</vt:lpstr>
      <vt:lpstr>What is an information asset register (IAR)?</vt:lpstr>
      <vt:lpstr>What are the contents of the IAR and scope?  </vt:lpstr>
      <vt:lpstr>Why is the IAR important?</vt:lpstr>
      <vt:lpstr>The IAR ensures implementation of the following (1)</vt:lpstr>
      <vt:lpstr>The IAR ensures implementation of the following (2) </vt:lpstr>
      <vt:lpstr>Who is involved in the register? (1)</vt:lpstr>
      <vt:lpstr>Who is involved in the register? (2)</vt:lpstr>
      <vt:lpstr>How to maintain the register</vt:lpstr>
      <vt:lpstr>Review cycles</vt:lpstr>
      <vt:lpstr>Elements of the assurance process should include checks on the following (1)</vt:lpstr>
      <vt:lpstr>Elements of the assurance process should include checks on the following (2)</vt:lpstr>
      <vt:lpstr>Scenario 1:</vt:lpstr>
      <vt:lpstr>You have completed this chapter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Atuk Zeynep DWP SECURITY AND DATA PROTECTION</dc:creator>
  <cp:lastModifiedBy>Atuk Zeynep DWP SECURITY AND DATA PROTECTION</cp:lastModifiedBy>
  <cp:revision>40</cp:revision>
  <dcterms:created xsi:type="dcterms:W3CDTF">2023-07-28T13:29:46Z</dcterms:created>
  <dcterms:modified xsi:type="dcterms:W3CDTF">2025-09-15T12:22:38Z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0x010100E382F01AEEB19544ABAC8E5DD8182A88</vt:lpwstr>
  </property>
  <property fmtid="{D5CDD505-2E9C-101B-9397-08002B2CF9AE}" pid="3" name="_dlc_DocIdItemGuid">
    <vt:lpwstr>17d5401b-cf9e-4e32-9cdd-3365dce31aa5</vt:lpwstr>
  </property>
  <property fmtid="{D5CDD505-2E9C-101B-9397-08002B2CF9AE}" pid="4" name="ClassificationContentMarkingFooterLocations">
    <vt:lpwstr>Government Skills Original Slides:14\Government Skills Template:15</vt:lpwstr>
  </property>
  <property fmtid="{D5CDD505-2E9C-101B-9397-08002B2CF9AE}" pid="5" name="ClassificationContentMarkingFooterText">
    <vt:lpwstr>Official</vt:lpwstr>
  </property>
  <property fmtid="{D5CDD505-2E9C-101B-9397-08002B2CF9AE}" pid="6" name="ClassificationContentMarkingHeaderLocations">
    <vt:lpwstr>Government Skills Original Slides:13\Government Skills Template:14</vt:lpwstr>
  </property>
  <property fmtid="{D5CDD505-2E9C-101B-9397-08002B2CF9AE}" pid="7" name="ClassificationContentMarkingHeaderText">
    <vt:lpwstr>Official</vt:lpwstr>
  </property>
  <property fmtid="{D5CDD505-2E9C-101B-9397-08002B2CF9AE}" pid="8" name="MediaServiceImageTags">
    <vt:lpwstr/>
  </property>
</Properties>
</file>