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4"/>
    <p:sldMasterId id="2147483648" r:id="rId5"/>
  </p:sldMasterIdLst>
  <p:notesMasterIdLst>
    <p:notesMasterId r:id="rId14"/>
  </p:notesMasterIdLst>
  <p:handoutMasterIdLst>
    <p:handoutMasterId r:id="rId15"/>
  </p:handoutMasterIdLst>
  <p:sldIdLst>
    <p:sldId id="259" r:id="rId6"/>
    <p:sldId id="265" r:id="rId7"/>
    <p:sldId id="315" r:id="rId8"/>
    <p:sldId id="318" r:id="rId9"/>
    <p:sldId id="320" r:id="rId10"/>
    <p:sldId id="317" r:id="rId11"/>
    <p:sldId id="319" r:id="rId12"/>
    <p:sldId id="263" r:id="rId13"/>
  </p:sldIdLst>
  <p:sldSz cx="12192000" cy="6858000"/>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orient="horz" pos="4320" userDrawn="1">
          <p15:clr>
            <a:srgbClr val="A4A3A4"/>
          </p15:clr>
        </p15:guide>
        <p15:guide id="8" orient="horz" pos="1003" userDrawn="1">
          <p15:clr>
            <a:srgbClr val="A4A3A4"/>
          </p15:clr>
        </p15:guide>
        <p15:guide id="9" orient="horz" pos="1275" userDrawn="1">
          <p15:clr>
            <a:srgbClr val="A4A3A4"/>
          </p15:clr>
        </p15:guide>
        <p15:guide id="10" orient="horz" pos="1820" userDrawn="1">
          <p15:clr>
            <a:srgbClr val="A4A3A4"/>
          </p15:clr>
        </p15:guide>
        <p15:guide id="11" orient="horz" pos="1979" userDrawn="1">
          <p15:clr>
            <a:srgbClr val="A4A3A4"/>
          </p15:clr>
        </p15:guide>
        <p15:guide id="12" pos="7355" userDrawn="1">
          <p15:clr>
            <a:srgbClr val="A4A3A4"/>
          </p15:clr>
        </p15:guide>
        <p15:guide id="13" pos="325" userDrawn="1">
          <p15:clr>
            <a:srgbClr val="A4A3A4"/>
          </p15:clr>
        </p15:guide>
        <p15:guide id="14" pos="1277" userDrawn="1">
          <p15:clr>
            <a:srgbClr val="A4A3A4"/>
          </p15:clr>
        </p15:guide>
        <p15:guide id="15" pos="6425" userDrawn="1">
          <p15:clr>
            <a:srgbClr val="A4A3A4"/>
          </p15:clr>
        </p15:guide>
        <p15:guide id="16" orient="horz" pos="2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DC7E61-9C67-D8C4-3B77-F787D02C502E}" name="Williams Sonia DWP Security  Data Protection" initials="SW" userId="S::Sonia.Williams3@dwp.gov.uk::ebac783f-fd35-4b6c-881e-4bf03cd9ff9a" providerId="AD"/>
  <p188:author id="{511FEE9E-DDEC-D6FF-5AF1-E4B29D245216}" name="Atuk Zeynep DWP SECURITY AND DATA PROTECTION" initials="AZDSADP" userId="S::ZEYNEP.ATUK@DWP.GOV.UK::4b4e0ceb-0332-4bad-8017-38b7f4906da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A0D9"/>
    <a:srgbClr val="FFE4C3"/>
    <a:srgbClr val="CE6E21"/>
    <a:srgbClr val="A9D18E"/>
    <a:srgbClr val="4EA72E"/>
    <a:srgbClr val="782670"/>
    <a:srgbClr val="C482BE"/>
    <a:srgbClr val="B472B0"/>
    <a:srgbClr val="904B8E"/>
    <a:srgbClr val="7826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0E5711-FD31-5D86-3A55-1BA584345617}" v="32" dt="2025-09-26T10:41:41.3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8" d="100"/>
          <a:sy n="48" d="100"/>
        </p:scale>
        <p:origin x="1268" y="264"/>
      </p:cViewPr>
      <p:guideLst>
        <p:guide orient="horz" pos="4320"/>
        <p:guide orient="horz" pos="1003"/>
        <p:guide orient="horz" pos="1275"/>
        <p:guide orient="horz" pos="1820"/>
        <p:guide orient="horz" pos="1979"/>
        <p:guide pos="7355"/>
        <p:guide pos="325"/>
        <p:guide pos="1277"/>
        <p:guide pos="6425"/>
        <p:guide orient="horz" pos="2863"/>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yton Courtney DWP Security - Benton Park View" userId="ad40e96b-81a7-4be6-abe5-713d56ae349b" providerId="ADAL" clId="{E4BF79F4-FE6E-499B-AFC4-B11EE0E03A17}"/>
    <pc:docChg chg="custSel modSld">
      <pc:chgData name="Clayton Courtney DWP Security - Benton Park View" userId="ad40e96b-81a7-4be6-abe5-713d56ae349b" providerId="ADAL" clId="{E4BF79F4-FE6E-499B-AFC4-B11EE0E03A17}" dt="2025-09-12T12:01:15.396" v="58" actId="1076"/>
      <pc:docMkLst>
        <pc:docMk/>
      </pc:docMkLst>
      <pc:sldChg chg="addSp delSp modSp mod">
        <pc:chgData name="Clayton Courtney DWP Security - Benton Park View" userId="ad40e96b-81a7-4be6-abe5-713d56ae349b" providerId="ADAL" clId="{E4BF79F4-FE6E-499B-AFC4-B11EE0E03A17}" dt="2025-09-12T12:01:15.396" v="58" actId="1076"/>
        <pc:sldMkLst>
          <pc:docMk/>
          <pc:sldMk cId="3915511761" sldId="263"/>
        </pc:sldMkLst>
        <pc:picChg chg="mod">
          <ac:chgData name="Clayton Courtney DWP Security - Benton Park View" userId="ad40e96b-81a7-4be6-abe5-713d56ae349b" providerId="ADAL" clId="{E4BF79F4-FE6E-499B-AFC4-B11EE0E03A17}" dt="2025-09-12T12:00:34.612" v="52" actId="1076"/>
          <ac:picMkLst>
            <pc:docMk/>
            <pc:sldMk cId="3915511761" sldId="263"/>
            <ac:picMk id="2" creationId="{62F5E029-40FA-68D4-B806-C51F10E3A362}"/>
          </ac:picMkLst>
        </pc:picChg>
        <pc:picChg chg="mod">
          <ac:chgData name="Clayton Courtney DWP Security - Benton Park View" userId="ad40e96b-81a7-4be6-abe5-713d56ae349b" providerId="ADAL" clId="{E4BF79F4-FE6E-499B-AFC4-B11EE0E03A17}" dt="2025-09-12T11:58:38.274" v="32" actId="1076"/>
          <ac:picMkLst>
            <pc:docMk/>
            <pc:sldMk cId="3915511761" sldId="263"/>
            <ac:picMk id="3" creationId="{1FFB6D08-B8C6-C8F2-7579-B3624CC870F9}"/>
          </ac:picMkLst>
        </pc:picChg>
        <pc:picChg chg="mod">
          <ac:chgData name="Clayton Courtney DWP Security - Benton Park View" userId="ad40e96b-81a7-4be6-abe5-713d56ae349b" providerId="ADAL" clId="{E4BF79F4-FE6E-499B-AFC4-B11EE0E03A17}" dt="2025-09-12T11:58:41.770" v="33" actId="1076"/>
          <ac:picMkLst>
            <pc:docMk/>
            <pc:sldMk cId="3915511761" sldId="263"/>
            <ac:picMk id="4" creationId="{1804AE00-77CE-8CC0-7C7C-7D86E9424ED5}"/>
          </ac:picMkLst>
        </pc:picChg>
        <pc:picChg chg="mod">
          <ac:chgData name="Clayton Courtney DWP Security - Benton Park View" userId="ad40e96b-81a7-4be6-abe5-713d56ae349b" providerId="ADAL" clId="{E4BF79F4-FE6E-499B-AFC4-B11EE0E03A17}" dt="2025-09-12T11:58:33.163" v="31" actId="1076"/>
          <ac:picMkLst>
            <pc:docMk/>
            <pc:sldMk cId="3915511761" sldId="263"/>
            <ac:picMk id="5" creationId="{17A90366-B362-E603-5EDC-8EC7AE348E92}"/>
          </ac:picMkLst>
        </pc:picChg>
        <pc:picChg chg="mod">
          <ac:chgData name="Clayton Courtney DWP Security - Benton Park View" userId="ad40e96b-81a7-4be6-abe5-713d56ae349b" providerId="ADAL" clId="{E4BF79F4-FE6E-499B-AFC4-B11EE0E03A17}" dt="2025-09-12T11:59:05.729" v="38" actId="1076"/>
          <ac:picMkLst>
            <pc:docMk/>
            <pc:sldMk cId="3915511761" sldId="263"/>
            <ac:picMk id="6" creationId="{4B6CC4C4-4E20-1406-1AE9-75E0CCDBEDBA}"/>
          </ac:picMkLst>
        </pc:picChg>
        <pc:picChg chg="mod">
          <ac:chgData name="Clayton Courtney DWP Security - Benton Park View" userId="ad40e96b-81a7-4be6-abe5-713d56ae349b" providerId="ADAL" clId="{E4BF79F4-FE6E-499B-AFC4-B11EE0E03A17}" dt="2025-09-12T11:59:20.651" v="40" actId="14100"/>
          <ac:picMkLst>
            <pc:docMk/>
            <pc:sldMk cId="3915511761" sldId="263"/>
            <ac:picMk id="7" creationId="{2789A3C7-E48A-97D3-39CB-AC55BAC81355}"/>
          </ac:picMkLst>
        </pc:picChg>
        <pc:picChg chg="mod">
          <ac:chgData name="Clayton Courtney DWP Security - Benton Park View" userId="ad40e96b-81a7-4be6-abe5-713d56ae349b" providerId="ADAL" clId="{E4BF79F4-FE6E-499B-AFC4-B11EE0E03A17}" dt="2025-09-12T11:58:10.519" v="28" actId="1076"/>
          <ac:picMkLst>
            <pc:docMk/>
            <pc:sldMk cId="3915511761" sldId="263"/>
            <ac:picMk id="8" creationId="{2CEF23B8-5FB3-F77F-430E-92E7D4FF07D1}"/>
          </ac:picMkLst>
        </pc:picChg>
        <pc:picChg chg="mod">
          <ac:chgData name="Clayton Courtney DWP Security - Benton Park View" userId="ad40e96b-81a7-4be6-abe5-713d56ae349b" providerId="ADAL" clId="{E4BF79F4-FE6E-499B-AFC4-B11EE0E03A17}" dt="2025-09-12T12:01:13.494" v="57" actId="1076"/>
          <ac:picMkLst>
            <pc:docMk/>
            <pc:sldMk cId="3915511761" sldId="263"/>
            <ac:picMk id="9" creationId="{EE15499A-2F6A-5776-FF57-AC42D8F41286}"/>
          </ac:picMkLst>
        </pc:picChg>
        <pc:picChg chg="mod">
          <ac:chgData name="Clayton Courtney DWP Security - Benton Park View" userId="ad40e96b-81a7-4be6-abe5-713d56ae349b" providerId="ADAL" clId="{E4BF79F4-FE6E-499B-AFC4-B11EE0E03A17}" dt="2025-09-12T12:01:08.009" v="55" actId="1076"/>
          <ac:picMkLst>
            <pc:docMk/>
            <pc:sldMk cId="3915511761" sldId="263"/>
            <ac:picMk id="11" creationId="{8CC69E69-B079-10B3-BB11-AB6A494E376F}"/>
          </ac:picMkLst>
        </pc:picChg>
        <pc:picChg chg="mod">
          <ac:chgData name="Clayton Courtney DWP Security - Benton Park View" userId="ad40e96b-81a7-4be6-abe5-713d56ae349b" providerId="ADAL" clId="{E4BF79F4-FE6E-499B-AFC4-B11EE0E03A17}" dt="2025-09-12T11:58:24.816" v="30" actId="1076"/>
          <ac:picMkLst>
            <pc:docMk/>
            <pc:sldMk cId="3915511761" sldId="263"/>
            <ac:picMk id="12" creationId="{762FD315-BBEB-9B1D-7FB4-1D26953211BC}"/>
          </ac:picMkLst>
        </pc:picChg>
        <pc:picChg chg="mod">
          <ac:chgData name="Clayton Courtney DWP Security - Benton Park View" userId="ad40e96b-81a7-4be6-abe5-713d56ae349b" providerId="ADAL" clId="{E4BF79F4-FE6E-499B-AFC4-B11EE0E03A17}" dt="2025-09-12T11:59:01.525" v="37" actId="1076"/>
          <ac:picMkLst>
            <pc:docMk/>
            <pc:sldMk cId="3915511761" sldId="263"/>
            <ac:picMk id="13" creationId="{C6CABC14-301D-7E1A-DE7A-828D508C903C}"/>
          </ac:picMkLst>
        </pc:picChg>
        <pc:picChg chg="mod">
          <ac:chgData name="Clayton Courtney DWP Security - Benton Park View" userId="ad40e96b-81a7-4be6-abe5-713d56ae349b" providerId="ADAL" clId="{E4BF79F4-FE6E-499B-AFC4-B11EE0E03A17}" dt="2025-09-12T11:58:45.382" v="34" actId="1076"/>
          <ac:picMkLst>
            <pc:docMk/>
            <pc:sldMk cId="3915511761" sldId="263"/>
            <ac:picMk id="14" creationId="{F1E7541E-FC1B-165E-2025-5B2730DE69C5}"/>
          </ac:picMkLst>
        </pc:picChg>
        <pc:picChg chg="mod">
          <ac:chgData name="Clayton Courtney DWP Security - Benton Park View" userId="ad40e96b-81a7-4be6-abe5-713d56ae349b" providerId="ADAL" clId="{E4BF79F4-FE6E-499B-AFC4-B11EE0E03A17}" dt="2025-09-12T12:00:13.116" v="47" actId="1076"/>
          <ac:picMkLst>
            <pc:docMk/>
            <pc:sldMk cId="3915511761" sldId="263"/>
            <ac:picMk id="15" creationId="{0E6B05BC-91BE-E235-8A55-817852F6FD7C}"/>
          </ac:picMkLst>
        </pc:picChg>
        <pc:picChg chg="add mod">
          <ac:chgData name="Clayton Courtney DWP Security - Benton Park View" userId="ad40e96b-81a7-4be6-abe5-713d56ae349b" providerId="ADAL" clId="{E4BF79F4-FE6E-499B-AFC4-B11EE0E03A17}" dt="2025-09-12T12:01:15.396" v="58" actId="1076"/>
          <ac:picMkLst>
            <pc:docMk/>
            <pc:sldMk cId="3915511761" sldId="263"/>
            <ac:picMk id="20" creationId="{512BA2F6-88C3-317D-96B8-9C3AA520E6D2}"/>
          </ac:picMkLst>
        </pc:picChg>
        <pc:picChg chg="add mod">
          <ac:chgData name="Clayton Courtney DWP Security - Benton Park View" userId="ad40e96b-81a7-4be6-abe5-713d56ae349b" providerId="ADAL" clId="{E4BF79F4-FE6E-499B-AFC4-B11EE0E03A17}" dt="2025-09-12T12:00:28.084" v="50" actId="1076"/>
          <ac:picMkLst>
            <pc:docMk/>
            <pc:sldMk cId="3915511761" sldId="263"/>
            <ac:picMk id="22" creationId="{439CED63-FED7-73D8-4C8E-1F5B466AF95F}"/>
          </ac:picMkLst>
        </pc:picChg>
      </pc:sldChg>
    </pc:docChg>
  </pc:docChgLst>
  <pc:docChgLst>
    <pc:chgData name="Atuk Zeynep DWP SECURITY AND DATA PROTECTION" userId="4b4e0ceb-0332-4bad-8017-38b7f4906daa" providerId="ADAL" clId="{246CC36C-2157-4CDC-985F-E1D2C8DE6835}"/>
    <pc:docChg chg="undo custSel addSld delSld modSld sldOrd">
      <pc:chgData name="Atuk Zeynep DWP SECURITY AND DATA PROTECTION" userId="4b4e0ceb-0332-4bad-8017-38b7f4906daa" providerId="ADAL" clId="{246CC36C-2157-4CDC-985F-E1D2C8DE6835}" dt="2025-09-12T12:13:10.545" v="93" actId="408"/>
      <pc:docMkLst>
        <pc:docMk/>
      </pc:docMkLst>
      <pc:sldChg chg="addSp delSp modSp mod">
        <pc:chgData name="Atuk Zeynep DWP SECURITY AND DATA PROTECTION" userId="4b4e0ceb-0332-4bad-8017-38b7f4906daa" providerId="ADAL" clId="{246CC36C-2157-4CDC-985F-E1D2C8DE6835}" dt="2025-09-12T12:13:10.545" v="93" actId="408"/>
        <pc:sldMkLst>
          <pc:docMk/>
          <pc:sldMk cId="3915511761" sldId="263"/>
        </pc:sldMkLst>
        <pc:picChg chg="mod">
          <ac:chgData name="Atuk Zeynep DWP SECURITY AND DATA PROTECTION" userId="4b4e0ceb-0332-4bad-8017-38b7f4906daa" providerId="ADAL" clId="{246CC36C-2157-4CDC-985F-E1D2C8DE6835}" dt="2025-09-12T12:07:56.481" v="25" actId="12789"/>
          <ac:picMkLst>
            <pc:docMk/>
            <pc:sldMk cId="3915511761" sldId="263"/>
            <ac:picMk id="2" creationId="{62F5E029-40FA-68D4-B806-C51F10E3A362}"/>
          </ac:picMkLst>
        </pc:picChg>
        <pc:picChg chg="mod">
          <ac:chgData name="Atuk Zeynep DWP SECURITY AND DATA PROTECTION" userId="4b4e0ceb-0332-4bad-8017-38b7f4906daa" providerId="ADAL" clId="{246CC36C-2157-4CDC-985F-E1D2C8DE6835}" dt="2025-09-12T12:09:28.017" v="51" actId="555"/>
          <ac:picMkLst>
            <pc:docMk/>
            <pc:sldMk cId="3915511761" sldId="263"/>
            <ac:picMk id="3" creationId="{1FFB6D08-B8C6-C8F2-7579-B3624CC870F9}"/>
          </ac:picMkLst>
        </pc:picChg>
        <pc:picChg chg="mod">
          <ac:chgData name="Atuk Zeynep DWP SECURITY AND DATA PROTECTION" userId="4b4e0ceb-0332-4bad-8017-38b7f4906daa" providerId="ADAL" clId="{246CC36C-2157-4CDC-985F-E1D2C8DE6835}" dt="2025-09-12T12:09:28.017" v="51" actId="555"/>
          <ac:picMkLst>
            <pc:docMk/>
            <pc:sldMk cId="3915511761" sldId="263"/>
            <ac:picMk id="4" creationId="{1804AE00-77CE-8CC0-7C7C-7D86E9424ED5}"/>
          </ac:picMkLst>
        </pc:picChg>
        <pc:picChg chg="mod">
          <ac:chgData name="Atuk Zeynep DWP SECURITY AND DATA PROTECTION" userId="4b4e0ceb-0332-4bad-8017-38b7f4906daa" providerId="ADAL" clId="{246CC36C-2157-4CDC-985F-E1D2C8DE6835}" dt="2025-09-12T12:09:28.017" v="51" actId="555"/>
          <ac:picMkLst>
            <pc:docMk/>
            <pc:sldMk cId="3915511761" sldId="263"/>
            <ac:picMk id="5" creationId="{17A90366-B362-E603-5EDC-8EC7AE348E92}"/>
          </ac:picMkLst>
        </pc:picChg>
        <pc:picChg chg="mod">
          <ac:chgData name="Atuk Zeynep DWP SECURITY AND DATA PROTECTION" userId="4b4e0ceb-0332-4bad-8017-38b7f4906daa" providerId="ADAL" clId="{246CC36C-2157-4CDC-985F-E1D2C8DE6835}" dt="2025-09-12T12:09:28.017" v="51" actId="555"/>
          <ac:picMkLst>
            <pc:docMk/>
            <pc:sldMk cId="3915511761" sldId="263"/>
            <ac:picMk id="6" creationId="{4B6CC4C4-4E20-1406-1AE9-75E0CCDBEDBA}"/>
          </ac:picMkLst>
        </pc:picChg>
        <pc:picChg chg="mod">
          <ac:chgData name="Atuk Zeynep DWP SECURITY AND DATA PROTECTION" userId="4b4e0ceb-0332-4bad-8017-38b7f4906daa" providerId="ADAL" clId="{246CC36C-2157-4CDC-985F-E1D2C8DE6835}" dt="2025-09-12T12:09:28.017" v="51" actId="555"/>
          <ac:picMkLst>
            <pc:docMk/>
            <pc:sldMk cId="3915511761" sldId="263"/>
            <ac:picMk id="7" creationId="{2789A3C7-E48A-97D3-39CB-AC55BAC81355}"/>
          </ac:picMkLst>
        </pc:picChg>
        <pc:picChg chg="mod">
          <ac:chgData name="Atuk Zeynep DWP SECURITY AND DATA PROTECTION" userId="4b4e0ceb-0332-4bad-8017-38b7f4906daa" providerId="ADAL" clId="{246CC36C-2157-4CDC-985F-E1D2C8DE6835}" dt="2025-09-12T12:09:28.017" v="51" actId="555"/>
          <ac:picMkLst>
            <pc:docMk/>
            <pc:sldMk cId="3915511761" sldId="263"/>
            <ac:picMk id="8" creationId="{2CEF23B8-5FB3-F77F-430E-92E7D4FF07D1}"/>
          </ac:picMkLst>
        </pc:picChg>
        <pc:picChg chg="mod">
          <ac:chgData name="Atuk Zeynep DWP SECURITY AND DATA PROTECTION" userId="4b4e0ceb-0332-4bad-8017-38b7f4906daa" providerId="ADAL" clId="{246CC36C-2157-4CDC-985F-E1D2C8DE6835}" dt="2025-09-12T12:13:10.545" v="93" actId="408"/>
          <ac:picMkLst>
            <pc:docMk/>
            <pc:sldMk cId="3915511761" sldId="263"/>
            <ac:picMk id="9" creationId="{EE15499A-2F6A-5776-FF57-AC42D8F41286}"/>
          </ac:picMkLst>
        </pc:picChg>
        <pc:picChg chg="mod">
          <ac:chgData name="Atuk Zeynep DWP SECURITY AND DATA PROTECTION" userId="4b4e0ceb-0332-4bad-8017-38b7f4906daa" providerId="ADAL" clId="{246CC36C-2157-4CDC-985F-E1D2C8DE6835}" dt="2025-09-12T12:13:10.545" v="93" actId="408"/>
          <ac:picMkLst>
            <pc:docMk/>
            <pc:sldMk cId="3915511761" sldId="263"/>
            <ac:picMk id="11" creationId="{8CC69E69-B079-10B3-BB11-AB6A494E376F}"/>
          </ac:picMkLst>
        </pc:picChg>
        <pc:picChg chg="mod">
          <ac:chgData name="Atuk Zeynep DWP SECURITY AND DATA PROTECTION" userId="4b4e0ceb-0332-4bad-8017-38b7f4906daa" providerId="ADAL" clId="{246CC36C-2157-4CDC-985F-E1D2C8DE6835}" dt="2025-09-12T12:09:28.017" v="51" actId="555"/>
          <ac:picMkLst>
            <pc:docMk/>
            <pc:sldMk cId="3915511761" sldId="263"/>
            <ac:picMk id="12" creationId="{762FD315-BBEB-9B1D-7FB4-1D26953211BC}"/>
          </ac:picMkLst>
        </pc:picChg>
        <pc:picChg chg="mod">
          <ac:chgData name="Atuk Zeynep DWP SECURITY AND DATA PROTECTION" userId="4b4e0ceb-0332-4bad-8017-38b7f4906daa" providerId="ADAL" clId="{246CC36C-2157-4CDC-985F-E1D2C8DE6835}" dt="2025-09-12T12:09:28.017" v="51" actId="555"/>
          <ac:picMkLst>
            <pc:docMk/>
            <pc:sldMk cId="3915511761" sldId="263"/>
            <ac:picMk id="13" creationId="{C6CABC14-301D-7E1A-DE7A-828D508C903C}"/>
          </ac:picMkLst>
        </pc:picChg>
        <pc:picChg chg="mod">
          <ac:chgData name="Atuk Zeynep DWP SECURITY AND DATA PROTECTION" userId="4b4e0ceb-0332-4bad-8017-38b7f4906daa" providerId="ADAL" clId="{246CC36C-2157-4CDC-985F-E1D2C8DE6835}" dt="2025-09-12T12:09:28.017" v="51" actId="555"/>
          <ac:picMkLst>
            <pc:docMk/>
            <pc:sldMk cId="3915511761" sldId="263"/>
            <ac:picMk id="14" creationId="{F1E7541E-FC1B-165E-2025-5B2730DE69C5}"/>
          </ac:picMkLst>
        </pc:picChg>
        <pc:picChg chg="mod">
          <ac:chgData name="Atuk Zeynep DWP SECURITY AND DATA PROTECTION" userId="4b4e0ceb-0332-4bad-8017-38b7f4906daa" providerId="ADAL" clId="{246CC36C-2157-4CDC-985F-E1D2C8DE6835}" dt="2025-09-12T12:12:15.008" v="89" actId="1037"/>
          <ac:picMkLst>
            <pc:docMk/>
            <pc:sldMk cId="3915511761" sldId="263"/>
            <ac:picMk id="15" creationId="{0E6B05BC-91BE-E235-8A55-817852F6FD7C}"/>
          </ac:picMkLst>
        </pc:picChg>
        <pc:picChg chg="mod">
          <ac:chgData name="Atuk Zeynep DWP SECURITY AND DATA PROTECTION" userId="4b4e0ceb-0332-4bad-8017-38b7f4906daa" providerId="ADAL" clId="{246CC36C-2157-4CDC-985F-E1D2C8DE6835}" dt="2025-09-12T12:13:10.545" v="93" actId="408"/>
          <ac:picMkLst>
            <pc:docMk/>
            <pc:sldMk cId="3915511761" sldId="263"/>
            <ac:picMk id="20" creationId="{512BA2F6-88C3-317D-96B8-9C3AA520E6D2}"/>
          </ac:picMkLst>
        </pc:picChg>
        <pc:picChg chg="mod modCrop">
          <ac:chgData name="Atuk Zeynep DWP SECURITY AND DATA PROTECTION" userId="4b4e0ceb-0332-4bad-8017-38b7f4906daa" providerId="ADAL" clId="{246CC36C-2157-4CDC-985F-E1D2C8DE6835}" dt="2025-09-12T12:13:10.545" v="93" actId="408"/>
          <ac:picMkLst>
            <pc:docMk/>
            <pc:sldMk cId="3915511761" sldId="263"/>
            <ac:picMk id="22" creationId="{439CED63-FED7-73D8-4C8E-1F5B466AF95F}"/>
          </ac:picMkLst>
        </pc:picChg>
      </pc:sldChg>
      <pc:sldChg chg="addSp delSp modSp add mod ord delAnim modAnim">
        <pc:chgData name="Atuk Zeynep DWP SECURITY AND DATA PROTECTION" userId="4b4e0ceb-0332-4bad-8017-38b7f4906daa" providerId="ADAL" clId="{246CC36C-2157-4CDC-985F-E1D2C8DE6835}" dt="2025-09-12T10:57:33.607" v="15" actId="13244"/>
        <pc:sldMkLst>
          <pc:docMk/>
          <pc:sldMk cId="3133999441" sldId="320"/>
        </pc:sldMkLst>
        <pc:spChg chg="ord">
          <ac:chgData name="Atuk Zeynep DWP SECURITY AND DATA PROTECTION" userId="4b4e0ceb-0332-4bad-8017-38b7f4906daa" providerId="ADAL" clId="{246CC36C-2157-4CDC-985F-E1D2C8DE6835}" dt="2025-09-12T10:57:33.607" v="15" actId="13244"/>
          <ac:spMkLst>
            <pc:docMk/>
            <pc:sldMk cId="3133999441" sldId="320"/>
            <ac:spMk id="2" creationId="{791F6E89-7385-1571-D31E-8107204A5E2D}"/>
          </ac:spMkLst>
        </pc:spChg>
        <pc:spChg chg="mod">
          <ac:chgData name="Atuk Zeynep DWP SECURITY AND DATA PROTECTION" userId="4b4e0ceb-0332-4bad-8017-38b7f4906daa" providerId="ADAL" clId="{246CC36C-2157-4CDC-985F-E1D2C8DE6835}" dt="2025-09-12T10:55:27.681" v="4" actId="20577"/>
          <ac:spMkLst>
            <pc:docMk/>
            <pc:sldMk cId="3133999441" sldId="320"/>
            <ac:spMk id="3" creationId="{DEEE87A7-09D3-D084-FFA3-7BF0F2332164}"/>
          </ac:spMkLst>
        </pc:spChg>
        <pc:picChg chg="add mod">
          <ac:chgData name="Atuk Zeynep DWP SECURITY AND DATA PROTECTION" userId="4b4e0ceb-0332-4bad-8017-38b7f4906daa" providerId="ADAL" clId="{246CC36C-2157-4CDC-985F-E1D2C8DE6835}" dt="2025-09-12T10:57:25.709" v="14" actId="962"/>
          <ac:picMkLst>
            <pc:docMk/>
            <pc:sldMk cId="3133999441" sldId="320"/>
            <ac:picMk id="8" creationId="{68C8B49E-37C2-BD64-6AB3-D99918C8B5D8}"/>
          </ac:picMkLst>
        </pc:picChg>
      </pc:sldChg>
    </pc:docChg>
  </pc:docChgLst>
  <pc:docChgLst>
    <pc:chgData name="Clayton Courtney DWP Security - Benton Park View" userId="ad40e96b-81a7-4be6-abe5-713d56ae349b" providerId="ADAL" clId="{76A1A51E-0889-42C2-BCF1-EDD246AC1CC0}"/>
    <pc:docChg chg="undo custSel modSld">
      <pc:chgData name="Clayton Courtney DWP Security - Benton Park View" userId="ad40e96b-81a7-4be6-abe5-713d56ae349b" providerId="ADAL" clId="{76A1A51E-0889-42C2-BCF1-EDD246AC1CC0}" dt="2025-09-19T13:54:53.079" v="4" actId="408"/>
      <pc:docMkLst>
        <pc:docMk/>
      </pc:docMkLst>
      <pc:sldChg chg="modSp mod">
        <pc:chgData name="Clayton Courtney DWP Security - Benton Park View" userId="ad40e96b-81a7-4be6-abe5-713d56ae349b" providerId="ADAL" clId="{76A1A51E-0889-42C2-BCF1-EDD246AC1CC0}" dt="2025-09-19T13:54:53.079" v="4" actId="408"/>
        <pc:sldMkLst>
          <pc:docMk/>
          <pc:sldMk cId="3915511761" sldId="263"/>
        </pc:sldMkLst>
        <pc:picChg chg="mod">
          <ac:chgData name="Clayton Courtney DWP Security - Benton Park View" userId="ad40e96b-81a7-4be6-abe5-713d56ae349b" providerId="ADAL" clId="{76A1A51E-0889-42C2-BCF1-EDD246AC1CC0}" dt="2025-09-19T13:54:53.079" v="4" actId="408"/>
          <ac:picMkLst>
            <pc:docMk/>
            <pc:sldMk cId="3915511761" sldId="263"/>
            <ac:picMk id="2" creationId="{62F5E029-40FA-68D4-B806-C51F10E3A362}"/>
          </ac:picMkLst>
        </pc:picChg>
        <pc:picChg chg="mod">
          <ac:chgData name="Clayton Courtney DWP Security - Benton Park View" userId="ad40e96b-81a7-4be6-abe5-713d56ae349b" providerId="ADAL" clId="{76A1A51E-0889-42C2-BCF1-EDD246AC1CC0}" dt="2025-09-19T13:54:14.955" v="0" actId="12789"/>
          <ac:picMkLst>
            <pc:docMk/>
            <pc:sldMk cId="3915511761" sldId="263"/>
            <ac:picMk id="3" creationId="{1FFB6D08-B8C6-C8F2-7579-B3624CC870F9}"/>
          </ac:picMkLst>
        </pc:picChg>
        <pc:picChg chg="mod">
          <ac:chgData name="Clayton Courtney DWP Security - Benton Park View" userId="ad40e96b-81a7-4be6-abe5-713d56ae349b" providerId="ADAL" clId="{76A1A51E-0889-42C2-BCF1-EDD246AC1CC0}" dt="2025-09-19T13:54:14.955" v="0" actId="12789"/>
          <ac:picMkLst>
            <pc:docMk/>
            <pc:sldMk cId="3915511761" sldId="263"/>
            <ac:picMk id="4" creationId="{1804AE00-77CE-8CC0-7C7C-7D86E9424ED5}"/>
          </ac:picMkLst>
        </pc:picChg>
        <pc:picChg chg="mod">
          <ac:chgData name="Clayton Courtney DWP Security - Benton Park View" userId="ad40e96b-81a7-4be6-abe5-713d56ae349b" providerId="ADAL" clId="{76A1A51E-0889-42C2-BCF1-EDD246AC1CC0}" dt="2025-09-19T13:54:14.955" v="0" actId="12789"/>
          <ac:picMkLst>
            <pc:docMk/>
            <pc:sldMk cId="3915511761" sldId="263"/>
            <ac:picMk id="5" creationId="{17A90366-B362-E603-5EDC-8EC7AE348E92}"/>
          </ac:picMkLst>
        </pc:picChg>
        <pc:picChg chg="mod">
          <ac:chgData name="Clayton Courtney DWP Security - Benton Park View" userId="ad40e96b-81a7-4be6-abe5-713d56ae349b" providerId="ADAL" clId="{76A1A51E-0889-42C2-BCF1-EDD246AC1CC0}" dt="2025-09-19T13:54:14.955" v="0" actId="12789"/>
          <ac:picMkLst>
            <pc:docMk/>
            <pc:sldMk cId="3915511761" sldId="263"/>
            <ac:picMk id="6" creationId="{4B6CC4C4-4E20-1406-1AE9-75E0CCDBEDBA}"/>
          </ac:picMkLst>
        </pc:picChg>
        <pc:picChg chg="mod">
          <ac:chgData name="Clayton Courtney DWP Security - Benton Park View" userId="ad40e96b-81a7-4be6-abe5-713d56ae349b" providerId="ADAL" clId="{76A1A51E-0889-42C2-BCF1-EDD246AC1CC0}" dt="2025-09-19T13:54:34.300" v="1" actId="12789"/>
          <ac:picMkLst>
            <pc:docMk/>
            <pc:sldMk cId="3915511761" sldId="263"/>
            <ac:picMk id="7" creationId="{2789A3C7-E48A-97D3-39CB-AC55BAC81355}"/>
          </ac:picMkLst>
        </pc:picChg>
        <pc:picChg chg="mod">
          <ac:chgData name="Clayton Courtney DWP Security - Benton Park View" userId="ad40e96b-81a7-4be6-abe5-713d56ae349b" providerId="ADAL" clId="{76A1A51E-0889-42C2-BCF1-EDD246AC1CC0}" dt="2025-09-19T13:54:14.955" v="0" actId="12789"/>
          <ac:picMkLst>
            <pc:docMk/>
            <pc:sldMk cId="3915511761" sldId="263"/>
            <ac:picMk id="8" creationId="{2CEF23B8-5FB3-F77F-430E-92E7D4FF07D1}"/>
          </ac:picMkLst>
        </pc:picChg>
        <pc:picChg chg="mod">
          <ac:chgData name="Clayton Courtney DWP Security - Benton Park View" userId="ad40e96b-81a7-4be6-abe5-713d56ae349b" providerId="ADAL" clId="{76A1A51E-0889-42C2-BCF1-EDD246AC1CC0}" dt="2025-09-19T13:54:34.300" v="1" actId="12789"/>
          <ac:picMkLst>
            <pc:docMk/>
            <pc:sldMk cId="3915511761" sldId="263"/>
            <ac:picMk id="9" creationId="{EE15499A-2F6A-5776-FF57-AC42D8F41286}"/>
          </ac:picMkLst>
        </pc:picChg>
        <pc:picChg chg="mod">
          <ac:chgData name="Clayton Courtney DWP Security - Benton Park View" userId="ad40e96b-81a7-4be6-abe5-713d56ae349b" providerId="ADAL" clId="{76A1A51E-0889-42C2-BCF1-EDD246AC1CC0}" dt="2025-09-19T13:54:34.300" v="1" actId="12789"/>
          <ac:picMkLst>
            <pc:docMk/>
            <pc:sldMk cId="3915511761" sldId="263"/>
            <ac:picMk id="11" creationId="{8CC69E69-B079-10B3-BB11-AB6A494E376F}"/>
          </ac:picMkLst>
        </pc:picChg>
        <pc:picChg chg="mod">
          <ac:chgData name="Clayton Courtney DWP Security - Benton Park View" userId="ad40e96b-81a7-4be6-abe5-713d56ae349b" providerId="ADAL" clId="{76A1A51E-0889-42C2-BCF1-EDD246AC1CC0}" dt="2025-09-19T13:54:14.955" v="0" actId="12789"/>
          <ac:picMkLst>
            <pc:docMk/>
            <pc:sldMk cId="3915511761" sldId="263"/>
            <ac:picMk id="12" creationId="{762FD315-BBEB-9B1D-7FB4-1D26953211BC}"/>
          </ac:picMkLst>
        </pc:picChg>
        <pc:picChg chg="mod">
          <ac:chgData name="Clayton Courtney DWP Security - Benton Park View" userId="ad40e96b-81a7-4be6-abe5-713d56ae349b" providerId="ADAL" clId="{76A1A51E-0889-42C2-BCF1-EDD246AC1CC0}" dt="2025-09-19T13:54:14.955" v="0" actId="12789"/>
          <ac:picMkLst>
            <pc:docMk/>
            <pc:sldMk cId="3915511761" sldId="263"/>
            <ac:picMk id="13" creationId="{C6CABC14-301D-7E1A-DE7A-828D508C903C}"/>
          </ac:picMkLst>
        </pc:picChg>
        <pc:picChg chg="mod">
          <ac:chgData name="Clayton Courtney DWP Security - Benton Park View" userId="ad40e96b-81a7-4be6-abe5-713d56ae349b" providerId="ADAL" clId="{76A1A51E-0889-42C2-BCF1-EDD246AC1CC0}" dt="2025-09-19T13:54:14.955" v="0" actId="12789"/>
          <ac:picMkLst>
            <pc:docMk/>
            <pc:sldMk cId="3915511761" sldId="263"/>
            <ac:picMk id="14" creationId="{F1E7541E-FC1B-165E-2025-5B2730DE69C5}"/>
          </ac:picMkLst>
        </pc:picChg>
        <pc:picChg chg="mod">
          <ac:chgData name="Clayton Courtney DWP Security - Benton Park View" userId="ad40e96b-81a7-4be6-abe5-713d56ae349b" providerId="ADAL" clId="{76A1A51E-0889-42C2-BCF1-EDD246AC1CC0}" dt="2025-09-19T13:54:34.300" v="1" actId="12789"/>
          <ac:picMkLst>
            <pc:docMk/>
            <pc:sldMk cId="3915511761" sldId="263"/>
            <ac:picMk id="15" creationId="{0E6B05BC-91BE-E235-8A55-817852F6FD7C}"/>
          </ac:picMkLst>
        </pc:picChg>
        <pc:picChg chg="mod">
          <ac:chgData name="Clayton Courtney DWP Security - Benton Park View" userId="ad40e96b-81a7-4be6-abe5-713d56ae349b" providerId="ADAL" clId="{76A1A51E-0889-42C2-BCF1-EDD246AC1CC0}" dt="2025-09-19T13:54:34.300" v="1" actId="12789"/>
          <ac:picMkLst>
            <pc:docMk/>
            <pc:sldMk cId="3915511761" sldId="263"/>
            <ac:picMk id="16" creationId="{74731A40-812A-9616-0088-3B8AE4F483B5}"/>
          </ac:picMkLst>
        </pc:picChg>
        <pc:picChg chg="mod">
          <ac:chgData name="Clayton Courtney DWP Security - Benton Park View" userId="ad40e96b-81a7-4be6-abe5-713d56ae349b" providerId="ADAL" clId="{76A1A51E-0889-42C2-BCF1-EDD246AC1CC0}" dt="2025-09-19T13:54:14.955" v="0" actId="12789"/>
          <ac:picMkLst>
            <pc:docMk/>
            <pc:sldMk cId="3915511761" sldId="263"/>
            <ac:picMk id="17" creationId="{930C1AFC-4AA1-FD3B-9393-5B319F311247}"/>
          </ac:picMkLst>
        </pc:picChg>
        <pc:picChg chg="mod">
          <ac:chgData name="Clayton Courtney DWP Security - Benton Park View" userId="ad40e96b-81a7-4be6-abe5-713d56ae349b" providerId="ADAL" clId="{76A1A51E-0889-42C2-BCF1-EDD246AC1CC0}" dt="2025-09-19T13:54:14.955" v="0" actId="12789"/>
          <ac:picMkLst>
            <pc:docMk/>
            <pc:sldMk cId="3915511761" sldId="263"/>
            <ac:picMk id="18" creationId="{92957E4D-C530-F041-DF94-2F2F8BDBDF4F}"/>
          </ac:picMkLst>
        </pc:picChg>
        <pc:picChg chg="mod">
          <ac:chgData name="Clayton Courtney DWP Security - Benton Park View" userId="ad40e96b-81a7-4be6-abe5-713d56ae349b" providerId="ADAL" clId="{76A1A51E-0889-42C2-BCF1-EDD246AC1CC0}" dt="2025-09-19T13:54:34.300" v="1" actId="12789"/>
          <ac:picMkLst>
            <pc:docMk/>
            <pc:sldMk cId="3915511761" sldId="263"/>
            <ac:picMk id="20" creationId="{512BA2F6-88C3-317D-96B8-9C3AA520E6D2}"/>
          </ac:picMkLst>
        </pc:picChg>
        <pc:picChg chg="mod">
          <ac:chgData name="Clayton Courtney DWP Security - Benton Park View" userId="ad40e96b-81a7-4be6-abe5-713d56ae349b" providerId="ADAL" clId="{76A1A51E-0889-42C2-BCF1-EDD246AC1CC0}" dt="2025-09-19T13:54:34.300" v="1" actId="12789"/>
          <ac:picMkLst>
            <pc:docMk/>
            <pc:sldMk cId="3915511761" sldId="263"/>
            <ac:picMk id="22" creationId="{439CED63-FED7-73D8-4C8E-1F5B466AF95F}"/>
          </ac:picMkLst>
        </pc:picChg>
      </pc:sldChg>
    </pc:docChg>
  </pc:docChgLst>
  <pc:docChgLst>
    <pc:chgData name="Clayton Courtney DWP Security - Benton Park View" userId="S::courtney.clayton@dwp.gov.uk::ad40e96b-81a7-4be6-abe5-713d56ae349b" providerId="AD" clId="Web-{700E5711-FD31-5D86-3A55-1BA584345617}"/>
    <pc:docChg chg="modSld">
      <pc:chgData name="Clayton Courtney DWP Security - Benton Park View" userId="S::courtney.clayton@dwp.gov.uk::ad40e96b-81a7-4be6-abe5-713d56ae349b" providerId="AD" clId="Web-{700E5711-FD31-5D86-3A55-1BA584345617}" dt="2025-09-26T10:41:41.360" v="30" actId="1076"/>
      <pc:docMkLst>
        <pc:docMk/>
      </pc:docMkLst>
      <pc:sldChg chg="addSp modSp">
        <pc:chgData name="Clayton Courtney DWP Security - Benton Park View" userId="S::courtney.clayton@dwp.gov.uk::ad40e96b-81a7-4be6-abe5-713d56ae349b" providerId="AD" clId="Web-{700E5711-FD31-5D86-3A55-1BA584345617}" dt="2025-09-26T10:41:41.360" v="30" actId="1076"/>
        <pc:sldMkLst>
          <pc:docMk/>
          <pc:sldMk cId="3915511761" sldId="263"/>
        </pc:sldMkLst>
        <pc:picChg chg="mod">
          <ac:chgData name="Clayton Courtney DWP Security - Benton Park View" userId="S::courtney.clayton@dwp.gov.uk::ad40e96b-81a7-4be6-abe5-713d56ae349b" providerId="AD" clId="Web-{700E5711-FD31-5D86-3A55-1BA584345617}" dt="2025-09-26T10:41:41.329" v="26" actId="1076"/>
          <ac:picMkLst>
            <pc:docMk/>
            <pc:sldMk cId="3915511761" sldId="263"/>
            <ac:picMk id="7" creationId="{2789A3C7-E48A-97D3-39CB-AC55BAC81355}"/>
          </ac:picMkLst>
        </pc:picChg>
        <pc:picChg chg="mod">
          <ac:chgData name="Clayton Courtney DWP Security - Benton Park View" userId="S::courtney.clayton@dwp.gov.uk::ad40e96b-81a7-4be6-abe5-713d56ae349b" providerId="AD" clId="Web-{700E5711-FD31-5D86-3A55-1BA584345617}" dt="2025-09-26T10:41:41.329" v="25" actId="1076"/>
          <ac:picMkLst>
            <pc:docMk/>
            <pc:sldMk cId="3915511761" sldId="263"/>
            <ac:picMk id="9" creationId="{EE15499A-2F6A-5776-FF57-AC42D8F41286}"/>
          </ac:picMkLst>
        </pc:picChg>
        <pc:picChg chg="mod">
          <ac:chgData name="Clayton Courtney DWP Security - Benton Park View" userId="S::courtney.clayton@dwp.gov.uk::ad40e96b-81a7-4be6-abe5-713d56ae349b" providerId="AD" clId="Web-{700E5711-FD31-5D86-3A55-1BA584345617}" dt="2025-09-26T10:41:41.344" v="27" actId="1076"/>
          <ac:picMkLst>
            <pc:docMk/>
            <pc:sldMk cId="3915511761" sldId="263"/>
            <ac:picMk id="11" creationId="{8CC69E69-B079-10B3-BB11-AB6A494E376F}"/>
          </ac:picMkLst>
        </pc:picChg>
        <pc:picChg chg="mod">
          <ac:chgData name="Clayton Courtney DWP Security - Benton Park View" userId="S::courtney.clayton@dwp.gov.uk::ad40e96b-81a7-4be6-abe5-713d56ae349b" providerId="AD" clId="Web-{700E5711-FD31-5D86-3A55-1BA584345617}" dt="2025-09-26T10:41:41.344" v="28" actId="1076"/>
          <ac:picMkLst>
            <pc:docMk/>
            <pc:sldMk cId="3915511761" sldId="263"/>
            <ac:picMk id="15" creationId="{0E6B05BC-91BE-E235-8A55-817852F6FD7C}"/>
          </ac:picMkLst>
        </pc:picChg>
        <pc:picChg chg="mod">
          <ac:chgData name="Clayton Courtney DWP Security - Benton Park View" userId="S::courtney.clayton@dwp.gov.uk::ad40e96b-81a7-4be6-abe5-713d56ae349b" providerId="AD" clId="Web-{700E5711-FD31-5D86-3A55-1BA584345617}" dt="2025-09-26T10:41:41.360" v="30" actId="1076"/>
          <ac:picMkLst>
            <pc:docMk/>
            <pc:sldMk cId="3915511761" sldId="263"/>
            <ac:picMk id="16" creationId="{74731A40-812A-9616-0088-3B8AE4F483B5}"/>
          </ac:picMkLst>
        </pc:picChg>
        <pc:picChg chg="add mod">
          <ac:chgData name="Clayton Courtney DWP Security - Benton Park View" userId="S::courtney.clayton@dwp.gov.uk::ad40e96b-81a7-4be6-abe5-713d56ae349b" providerId="AD" clId="Web-{700E5711-FD31-5D86-3A55-1BA584345617}" dt="2025-09-26T10:41:33.047" v="24" actId="1076"/>
          <ac:picMkLst>
            <pc:docMk/>
            <pc:sldMk cId="3915511761" sldId="263"/>
            <ac:picMk id="19" creationId="{742A9D93-3E0F-2686-CDB7-143B00D33B07}"/>
          </ac:picMkLst>
        </pc:picChg>
        <pc:picChg chg="mod">
          <ac:chgData name="Clayton Courtney DWP Security - Benton Park View" userId="S::courtney.clayton@dwp.gov.uk::ad40e96b-81a7-4be6-abe5-713d56ae349b" providerId="AD" clId="Web-{700E5711-FD31-5D86-3A55-1BA584345617}" dt="2025-09-26T10:41:41.344" v="29" actId="1076"/>
          <ac:picMkLst>
            <pc:docMk/>
            <pc:sldMk cId="3915511761" sldId="263"/>
            <ac:picMk id="20" creationId="{512BA2F6-88C3-317D-96B8-9C3AA520E6D2}"/>
          </ac:picMkLst>
        </pc:picChg>
        <pc:picChg chg="mod">
          <ac:chgData name="Clayton Courtney DWP Security - Benton Park View" userId="S::courtney.clayton@dwp.gov.uk::ad40e96b-81a7-4be6-abe5-713d56ae349b" providerId="AD" clId="Web-{700E5711-FD31-5D86-3A55-1BA584345617}" dt="2025-09-26T10:41:33.032" v="22" actId="1076"/>
          <ac:picMkLst>
            <pc:docMk/>
            <pc:sldMk cId="3915511761" sldId="263"/>
            <ac:picMk id="22" creationId="{439CED63-FED7-73D8-4C8E-1F5B466AF95F}"/>
          </ac:picMkLst>
        </pc:picChg>
      </pc:sldChg>
    </pc:docChg>
  </pc:docChgLst>
  <pc:docChgLst>
    <pc:chgData clId="Web-{0E63D25B-8A20-2787-D5AA-32FF37DD6330}"/>
    <pc:docChg chg="modSld">
      <pc:chgData name="" userId="" providerId="" clId="Web-{0E63D25B-8A20-2787-D5AA-32FF37DD6330}" dt="2025-09-15T12:25:19.536" v="2" actId="20577"/>
      <pc:docMkLst>
        <pc:docMk/>
      </pc:docMkLst>
      <pc:sldChg chg="modSp">
        <pc:chgData name="" userId="" providerId="" clId="Web-{0E63D25B-8A20-2787-D5AA-32FF37DD6330}" dt="2025-09-15T12:25:19.536" v="2" actId="20577"/>
        <pc:sldMkLst>
          <pc:docMk/>
          <pc:sldMk cId="3133999441" sldId="320"/>
        </pc:sldMkLst>
        <pc:spChg chg="mod">
          <ac:chgData name="" userId="" providerId="" clId="Web-{0E63D25B-8A20-2787-D5AA-32FF37DD6330}" dt="2025-09-15T12:25:19.536" v="2" actId="20577"/>
          <ac:spMkLst>
            <pc:docMk/>
            <pc:sldMk cId="3133999441" sldId="320"/>
            <ac:spMk id="2" creationId="{791F6E89-7385-1571-D31E-8107204A5E2D}"/>
          </ac:spMkLst>
        </pc:spChg>
      </pc:sldChg>
    </pc:docChg>
  </pc:docChgLst>
  <pc:docChgLst>
    <pc:chgData name="Clayton Courtney DWP Security - Benton Park View" userId="S::courtney.clayton@dwp.gov.uk::ad40e96b-81a7-4be6-abe5-713d56ae349b" providerId="AD" clId="Web-{0599E912-8483-293D-1884-4C4D79F7883E}"/>
    <pc:docChg chg="modSld">
      <pc:chgData name="Clayton Courtney DWP Security - Benton Park View" userId="S::courtney.clayton@dwp.gov.uk::ad40e96b-81a7-4be6-abe5-713d56ae349b" providerId="AD" clId="Web-{0599E912-8483-293D-1884-4C4D79F7883E}" dt="2025-09-19T13:52:58.506" v="76" actId="1076"/>
      <pc:docMkLst>
        <pc:docMk/>
      </pc:docMkLst>
      <pc:sldChg chg="addSp modSp">
        <pc:chgData name="Clayton Courtney DWP Security - Benton Park View" userId="S::courtney.clayton@dwp.gov.uk::ad40e96b-81a7-4be6-abe5-713d56ae349b" providerId="AD" clId="Web-{0599E912-8483-293D-1884-4C4D79F7883E}" dt="2025-09-19T13:52:58.506" v="76" actId="1076"/>
        <pc:sldMkLst>
          <pc:docMk/>
          <pc:sldMk cId="3915511761" sldId="263"/>
        </pc:sldMkLst>
        <pc:spChg chg="mod">
          <ac:chgData name="Clayton Courtney DWP Security - Benton Park View" userId="S::courtney.clayton@dwp.gov.uk::ad40e96b-81a7-4be6-abe5-713d56ae349b" providerId="AD" clId="Web-{0599E912-8483-293D-1884-4C4D79F7883E}" dt="2025-09-19T13:50:13.254" v="69" actId="1076"/>
          <ac:spMkLst>
            <pc:docMk/>
            <pc:sldMk cId="3915511761" sldId="263"/>
            <ac:spMk id="10" creationId="{42E44FE2-A707-DBBA-40BF-F39C031DAB74}"/>
          </ac:spMkLst>
        </pc:spChg>
        <pc:picChg chg="mod">
          <ac:chgData name="Clayton Courtney DWP Security - Benton Park View" userId="S::courtney.clayton@dwp.gov.uk::ad40e96b-81a7-4be6-abe5-713d56ae349b" providerId="AD" clId="Web-{0599E912-8483-293D-1884-4C4D79F7883E}" dt="2025-09-19T13:50:19.973" v="70" actId="1076"/>
          <ac:picMkLst>
            <pc:docMk/>
            <pc:sldMk cId="3915511761" sldId="263"/>
            <ac:picMk id="2" creationId="{62F5E029-40FA-68D4-B806-C51F10E3A362}"/>
          </ac:picMkLst>
        </pc:picChg>
        <pc:picChg chg="mod">
          <ac:chgData name="Clayton Courtney DWP Security - Benton Park View" userId="S::courtney.clayton@dwp.gov.uk::ad40e96b-81a7-4be6-abe5-713d56ae349b" providerId="AD" clId="Web-{0599E912-8483-293D-1884-4C4D79F7883E}" dt="2025-09-19T10:28:03.106" v="41" actId="1076"/>
          <ac:picMkLst>
            <pc:docMk/>
            <pc:sldMk cId="3915511761" sldId="263"/>
            <ac:picMk id="3" creationId="{1FFB6D08-B8C6-C8F2-7579-B3624CC870F9}"/>
          </ac:picMkLst>
        </pc:picChg>
        <pc:picChg chg="mod">
          <ac:chgData name="Clayton Courtney DWP Security - Benton Park View" userId="S::courtney.clayton@dwp.gov.uk::ad40e96b-81a7-4be6-abe5-713d56ae349b" providerId="AD" clId="Web-{0599E912-8483-293D-1884-4C4D79F7883E}" dt="2025-09-19T10:28:03.121" v="42" actId="1076"/>
          <ac:picMkLst>
            <pc:docMk/>
            <pc:sldMk cId="3915511761" sldId="263"/>
            <ac:picMk id="4" creationId="{1804AE00-77CE-8CC0-7C7C-7D86E9424ED5}"/>
          </ac:picMkLst>
        </pc:picChg>
        <pc:picChg chg="mod">
          <ac:chgData name="Clayton Courtney DWP Security - Benton Park View" userId="S::courtney.clayton@dwp.gov.uk::ad40e96b-81a7-4be6-abe5-713d56ae349b" providerId="AD" clId="Web-{0599E912-8483-293D-1884-4C4D79F7883E}" dt="2025-09-19T10:28:03.153" v="45" actId="1076"/>
          <ac:picMkLst>
            <pc:docMk/>
            <pc:sldMk cId="3915511761" sldId="263"/>
            <ac:picMk id="6" creationId="{4B6CC4C4-4E20-1406-1AE9-75E0CCDBEDBA}"/>
          </ac:picMkLst>
        </pc:picChg>
        <pc:picChg chg="mod">
          <ac:chgData name="Clayton Courtney DWP Security - Benton Park View" userId="S::courtney.clayton@dwp.gov.uk::ad40e96b-81a7-4be6-abe5-713d56ae349b" providerId="AD" clId="Web-{0599E912-8483-293D-1884-4C4D79F7883E}" dt="2025-09-19T10:29:23.984" v="59" actId="1076"/>
          <ac:picMkLst>
            <pc:docMk/>
            <pc:sldMk cId="3915511761" sldId="263"/>
            <ac:picMk id="7" creationId="{2789A3C7-E48A-97D3-39CB-AC55BAC81355}"/>
          </ac:picMkLst>
        </pc:picChg>
        <pc:picChg chg="mod">
          <ac:chgData name="Clayton Courtney DWP Security - Benton Park View" userId="S::courtney.clayton@dwp.gov.uk::ad40e96b-81a7-4be6-abe5-713d56ae349b" providerId="AD" clId="Web-{0599E912-8483-293D-1884-4C4D79F7883E}" dt="2025-09-19T10:29:23.984" v="58" actId="1076"/>
          <ac:picMkLst>
            <pc:docMk/>
            <pc:sldMk cId="3915511761" sldId="263"/>
            <ac:picMk id="9" creationId="{EE15499A-2F6A-5776-FF57-AC42D8F41286}"/>
          </ac:picMkLst>
        </pc:picChg>
        <pc:picChg chg="mod modCrop">
          <ac:chgData name="Clayton Courtney DWP Security - Benton Park View" userId="S::courtney.clayton@dwp.gov.uk::ad40e96b-81a7-4be6-abe5-713d56ae349b" providerId="AD" clId="Web-{0599E912-8483-293D-1884-4C4D79F7883E}" dt="2025-09-19T13:52:40.349" v="74"/>
          <ac:picMkLst>
            <pc:docMk/>
            <pc:sldMk cId="3915511761" sldId="263"/>
            <ac:picMk id="11" creationId="{8CC69E69-B079-10B3-BB11-AB6A494E376F}"/>
          </ac:picMkLst>
        </pc:picChg>
        <pc:picChg chg="mod">
          <ac:chgData name="Clayton Courtney DWP Security - Benton Park View" userId="S::courtney.clayton@dwp.gov.uk::ad40e96b-81a7-4be6-abe5-713d56ae349b" providerId="AD" clId="Web-{0599E912-8483-293D-1884-4C4D79F7883E}" dt="2025-09-19T10:28:03.137" v="44" actId="1076"/>
          <ac:picMkLst>
            <pc:docMk/>
            <pc:sldMk cId="3915511761" sldId="263"/>
            <ac:picMk id="13" creationId="{C6CABC14-301D-7E1A-DE7A-828D508C903C}"/>
          </ac:picMkLst>
        </pc:picChg>
        <pc:picChg chg="mod">
          <ac:chgData name="Clayton Courtney DWP Security - Benton Park View" userId="S::courtney.clayton@dwp.gov.uk::ad40e96b-81a7-4be6-abe5-713d56ae349b" providerId="AD" clId="Web-{0599E912-8483-293D-1884-4C4D79F7883E}" dt="2025-09-19T10:28:03.121" v="43" actId="1076"/>
          <ac:picMkLst>
            <pc:docMk/>
            <pc:sldMk cId="3915511761" sldId="263"/>
            <ac:picMk id="14" creationId="{F1E7541E-FC1B-165E-2025-5B2730DE69C5}"/>
          </ac:picMkLst>
        </pc:picChg>
        <pc:picChg chg="mod">
          <ac:chgData name="Clayton Courtney DWP Security - Benton Park View" userId="S::courtney.clayton@dwp.gov.uk::ad40e96b-81a7-4be6-abe5-713d56ae349b" providerId="AD" clId="Web-{0599E912-8483-293D-1884-4C4D79F7883E}" dt="2025-09-19T10:29:23.999" v="61" actId="1076"/>
          <ac:picMkLst>
            <pc:docMk/>
            <pc:sldMk cId="3915511761" sldId="263"/>
            <ac:picMk id="15" creationId="{0E6B05BC-91BE-E235-8A55-817852F6FD7C}"/>
          </ac:picMkLst>
        </pc:picChg>
        <pc:picChg chg="add mod">
          <ac:chgData name="Clayton Courtney DWP Security - Benton Park View" userId="S::courtney.clayton@dwp.gov.uk::ad40e96b-81a7-4be6-abe5-713d56ae349b" providerId="AD" clId="Web-{0599E912-8483-293D-1884-4C4D79F7883E}" dt="2025-09-19T10:29:24.030" v="64" actId="1076"/>
          <ac:picMkLst>
            <pc:docMk/>
            <pc:sldMk cId="3915511761" sldId="263"/>
            <ac:picMk id="16" creationId="{74731A40-812A-9616-0088-3B8AE4F483B5}"/>
          </ac:picMkLst>
        </pc:picChg>
        <pc:picChg chg="add mod">
          <ac:chgData name="Clayton Courtney DWP Security - Benton Park View" userId="S::courtney.clayton@dwp.gov.uk::ad40e96b-81a7-4be6-abe5-713d56ae349b" providerId="AD" clId="Web-{0599E912-8483-293D-1884-4C4D79F7883E}" dt="2025-09-19T10:28:40.310" v="51" actId="1076"/>
          <ac:picMkLst>
            <pc:docMk/>
            <pc:sldMk cId="3915511761" sldId="263"/>
            <ac:picMk id="17" creationId="{930C1AFC-4AA1-FD3B-9393-5B319F311247}"/>
          </ac:picMkLst>
        </pc:picChg>
        <pc:picChg chg="add mod">
          <ac:chgData name="Clayton Courtney DWP Security - Benton Park View" userId="S::courtney.clayton@dwp.gov.uk::ad40e96b-81a7-4be6-abe5-713d56ae349b" providerId="AD" clId="Web-{0599E912-8483-293D-1884-4C4D79F7883E}" dt="2025-09-19T13:52:58.506" v="76" actId="1076"/>
          <ac:picMkLst>
            <pc:docMk/>
            <pc:sldMk cId="3915511761" sldId="263"/>
            <ac:picMk id="18" creationId="{92957E4D-C530-F041-DF94-2F2F8BDBDF4F}"/>
          </ac:picMkLst>
        </pc:picChg>
        <pc:picChg chg="mod">
          <ac:chgData name="Clayton Courtney DWP Security - Benton Park View" userId="S::courtney.clayton@dwp.gov.uk::ad40e96b-81a7-4be6-abe5-713d56ae349b" providerId="AD" clId="Web-{0599E912-8483-293D-1884-4C4D79F7883E}" dt="2025-09-19T10:29:24.015" v="62" actId="1076"/>
          <ac:picMkLst>
            <pc:docMk/>
            <pc:sldMk cId="3915511761" sldId="263"/>
            <ac:picMk id="20" creationId="{512BA2F6-88C3-317D-96B8-9C3AA520E6D2}"/>
          </ac:picMkLst>
        </pc:picChg>
        <pc:picChg chg="mod">
          <ac:chgData name="Clayton Courtney DWP Security - Benton Park View" userId="S::courtney.clayton@dwp.gov.uk::ad40e96b-81a7-4be6-abe5-713d56ae349b" providerId="AD" clId="Web-{0599E912-8483-293D-1884-4C4D79F7883E}" dt="2025-09-19T10:29:24.030" v="63" actId="1076"/>
          <ac:picMkLst>
            <pc:docMk/>
            <pc:sldMk cId="3915511761" sldId="263"/>
            <ac:picMk id="22" creationId="{439CED63-FED7-73D8-4C8E-1F5B466AF95F}"/>
          </ac:picMkLst>
        </pc:picChg>
      </pc:sldChg>
    </pc:docChg>
  </pc:docChgLst>
  <pc:docChgLst>
    <pc:chgData name="Clayton Courtney DWP Security - Benton Park View" userId="S::courtney.clayton@dwp.gov.uk::ad40e96b-81a7-4be6-abe5-713d56ae349b" providerId="AD" clId="Web-{0E63D25B-8A20-2787-D5AA-32FF37DD6330}"/>
    <pc:docChg chg="modSld">
      <pc:chgData name="Clayton Courtney DWP Security - Benton Park View" userId="S::courtney.clayton@dwp.gov.uk::ad40e96b-81a7-4be6-abe5-713d56ae349b" providerId="AD" clId="Web-{0E63D25B-8A20-2787-D5AA-32FF37DD6330}" dt="2025-09-15T12:25:35.397" v="2" actId="20577"/>
      <pc:docMkLst>
        <pc:docMk/>
      </pc:docMkLst>
      <pc:sldChg chg="modSp">
        <pc:chgData name="Clayton Courtney DWP Security - Benton Park View" userId="S::courtney.clayton@dwp.gov.uk::ad40e96b-81a7-4be6-abe5-713d56ae349b" providerId="AD" clId="Web-{0E63D25B-8A20-2787-D5AA-32FF37DD6330}" dt="2025-09-15T12:25:35.397" v="2" actId="20577"/>
        <pc:sldMkLst>
          <pc:docMk/>
          <pc:sldMk cId="1293830497" sldId="317"/>
        </pc:sldMkLst>
        <pc:spChg chg="mod">
          <ac:chgData name="Clayton Courtney DWP Security - Benton Park View" userId="S::courtney.clayton@dwp.gov.uk::ad40e96b-81a7-4be6-abe5-713d56ae349b" providerId="AD" clId="Web-{0E63D25B-8A20-2787-D5AA-32FF37DD6330}" dt="2025-09-15T12:25:35.397" v="2" actId="20577"/>
          <ac:spMkLst>
            <pc:docMk/>
            <pc:sldMk cId="1293830497" sldId="317"/>
            <ac:spMk id="2" creationId="{791F6E89-7385-1571-D31E-8107204A5E2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7E415F-61AE-214C-8032-FBA2C4875F26}" type="doc">
      <dgm:prSet loTypeId="urn:microsoft.com/office/officeart/2005/8/layout/radial3" loCatId="" qsTypeId="urn:microsoft.com/office/officeart/2005/8/quickstyle/simple5" qsCatId="simple" csTypeId="urn:microsoft.com/office/officeart/2005/8/colors/colorful5" csCatId="colorful" phldr="1"/>
      <dgm:spPr/>
      <dgm:t>
        <a:bodyPr/>
        <a:lstStyle/>
        <a:p>
          <a:endParaRPr lang="en-GB"/>
        </a:p>
      </dgm:t>
    </dgm:pt>
    <dgm:pt modelId="{92B50D85-E012-E84A-9894-74D532AE0572}">
      <dgm:prSet phldrT="[Text]"/>
      <dgm:spPr/>
      <dgm:t>
        <a:bodyPr/>
        <a:lstStyle/>
        <a:p>
          <a:r>
            <a:rPr lang="en-GB"/>
            <a:t>Information Asset Owner</a:t>
          </a:r>
        </a:p>
      </dgm:t>
      <dgm:extLst>
        <a:ext uri="{E40237B7-FDA0-4F09-8148-C483321AD2D9}">
          <dgm14:cNvPr xmlns:dgm14="http://schemas.microsoft.com/office/drawing/2010/diagram" id="0" name="" descr="Diagram showing the Multi-disciplinary teams an IAO must work closely with, to seek thier advice regarding thier Information Assets ."/>
        </a:ext>
      </dgm:extLst>
    </dgm:pt>
    <dgm:pt modelId="{A5AED452-6566-7546-9E04-696AD871FED5}" type="parTrans" cxnId="{61DD65AC-A96E-B548-8169-B3258853C7DC}">
      <dgm:prSet/>
      <dgm:spPr/>
      <dgm:t>
        <a:bodyPr/>
        <a:lstStyle/>
        <a:p>
          <a:endParaRPr lang="en-GB"/>
        </a:p>
      </dgm:t>
    </dgm:pt>
    <dgm:pt modelId="{62F1A4A3-0A66-854F-868D-472316601F74}" type="sibTrans" cxnId="{61DD65AC-A96E-B548-8169-B3258853C7DC}">
      <dgm:prSet/>
      <dgm:spPr/>
      <dgm:t>
        <a:bodyPr/>
        <a:lstStyle/>
        <a:p>
          <a:endParaRPr lang="en-GB"/>
        </a:p>
      </dgm:t>
    </dgm:pt>
    <dgm:pt modelId="{FBDCA5C6-72A7-5247-AB18-565B3B87B200}">
      <dgm:prSet phldrT="[Text]"/>
      <dgm:spPr/>
      <dgm:t>
        <a:bodyPr/>
        <a:lstStyle/>
        <a:p>
          <a:r>
            <a:rPr lang="en-GB"/>
            <a:t>Accounting Officer</a:t>
          </a:r>
        </a:p>
      </dgm:t>
    </dgm:pt>
    <dgm:pt modelId="{EF693694-597A-974D-94AC-85F64E65FF04}" type="parTrans" cxnId="{217C6304-8292-E747-A382-0F6047F8F404}">
      <dgm:prSet/>
      <dgm:spPr/>
      <dgm:t>
        <a:bodyPr/>
        <a:lstStyle/>
        <a:p>
          <a:endParaRPr lang="en-GB"/>
        </a:p>
      </dgm:t>
    </dgm:pt>
    <dgm:pt modelId="{CC16970E-7CC7-734B-995D-2791A8E7CD99}" type="sibTrans" cxnId="{217C6304-8292-E747-A382-0F6047F8F404}">
      <dgm:prSet/>
      <dgm:spPr/>
      <dgm:t>
        <a:bodyPr/>
        <a:lstStyle/>
        <a:p>
          <a:endParaRPr lang="en-GB"/>
        </a:p>
      </dgm:t>
    </dgm:pt>
    <dgm:pt modelId="{58D4D9B9-8803-CB4B-B0D2-7EDCDEFC3B27}">
      <dgm:prSet phldrT="[Text]"/>
      <dgm:spPr/>
      <dgm:t>
        <a:bodyPr/>
        <a:lstStyle/>
        <a:p>
          <a:r>
            <a:rPr lang="en-GB"/>
            <a:t>Data Protection Officer</a:t>
          </a:r>
        </a:p>
      </dgm:t>
    </dgm:pt>
    <dgm:pt modelId="{F44DC3B6-37EA-F04F-A7CE-B08B4D48CAFF}" type="parTrans" cxnId="{BA0296FC-E30B-7D49-9C5D-3A49080825AA}">
      <dgm:prSet/>
      <dgm:spPr/>
      <dgm:t>
        <a:bodyPr/>
        <a:lstStyle/>
        <a:p>
          <a:endParaRPr lang="en-GB"/>
        </a:p>
      </dgm:t>
    </dgm:pt>
    <dgm:pt modelId="{944C7FC8-D60C-D84A-98D9-6D4445E4A775}" type="sibTrans" cxnId="{BA0296FC-E30B-7D49-9C5D-3A49080825AA}">
      <dgm:prSet/>
      <dgm:spPr/>
      <dgm:t>
        <a:bodyPr/>
        <a:lstStyle/>
        <a:p>
          <a:endParaRPr lang="en-GB"/>
        </a:p>
      </dgm:t>
    </dgm:pt>
    <dgm:pt modelId="{96D3EB0C-7525-554D-A9ED-9A84AAF7B58D}">
      <dgm:prSet phldrT="[Text]"/>
      <dgm:spPr/>
      <dgm:t>
        <a:bodyPr/>
        <a:lstStyle/>
        <a:p>
          <a:r>
            <a:rPr lang="en-GB"/>
            <a:t>Data Owner</a:t>
          </a:r>
        </a:p>
      </dgm:t>
    </dgm:pt>
    <dgm:pt modelId="{16FB8769-0253-5143-AB62-29EB9F9E992E}" type="parTrans" cxnId="{B48A7129-49E0-1C46-A1FF-421815080EC0}">
      <dgm:prSet/>
      <dgm:spPr/>
      <dgm:t>
        <a:bodyPr/>
        <a:lstStyle/>
        <a:p>
          <a:endParaRPr lang="en-GB"/>
        </a:p>
      </dgm:t>
    </dgm:pt>
    <dgm:pt modelId="{6E85A8CB-51A0-564A-8C8D-112DFED44ECE}" type="sibTrans" cxnId="{B48A7129-49E0-1C46-A1FF-421815080EC0}">
      <dgm:prSet/>
      <dgm:spPr/>
      <dgm:t>
        <a:bodyPr/>
        <a:lstStyle/>
        <a:p>
          <a:endParaRPr lang="en-GB"/>
        </a:p>
      </dgm:t>
    </dgm:pt>
    <dgm:pt modelId="{AC7ECC26-5D94-B243-97E2-EA32FE722487}">
      <dgm:prSet phldrT="[Text]"/>
      <dgm:spPr/>
      <dgm:t>
        <a:bodyPr/>
        <a:lstStyle/>
        <a:p>
          <a:r>
            <a:rPr lang="en-GB"/>
            <a:t>Information  Manager</a:t>
          </a:r>
        </a:p>
      </dgm:t>
    </dgm:pt>
    <dgm:pt modelId="{07555EBF-6AEF-E84A-B90C-70AEE3369ED8}" type="parTrans" cxnId="{2AAF7548-1614-BF48-A2E4-0675B49A90A0}">
      <dgm:prSet/>
      <dgm:spPr/>
      <dgm:t>
        <a:bodyPr/>
        <a:lstStyle/>
        <a:p>
          <a:endParaRPr lang="en-GB"/>
        </a:p>
      </dgm:t>
    </dgm:pt>
    <dgm:pt modelId="{B55EA77A-8A0C-B34A-A31E-6409160631BE}" type="sibTrans" cxnId="{2AAF7548-1614-BF48-A2E4-0675B49A90A0}">
      <dgm:prSet/>
      <dgm:spPr/>
      <dgm:t>
        <a:bodyPr/>
        <a:lstStyle/>
        <a:p>
          <a:endParaRPr lang="en-GB"/>
        </a:p>
      </dgm:t>
    </dgm:pt>
    <dgm:pt modelId="{334AD5D8-1115-7941-8BAA-B3A7A55E7838}">
      <dgm:prSet/>
      <dgm:spPr/>
      <dgm:t>
        <a:bodyPr/>
        <a:lstStyle/>
        <a:p>
          <a:r>
            <a:rPr lang="en-GB"/>
            <a:t>Knowledge and Information Management Teams</a:t>
          </a:r>
        </a:p>
      </dgm:t>
    </dgm:pt>
    <dgm:pt modelId="{457373E4-A616-D34D-9DAD-D9BA65334E4F}" type="parTrans" cxnId="{F11F5F18-7606-B44B-968C-9E1481BD755C}">
      <dgm:prSet/>
      <dgm:spPr/>
      <dgm:t>
        <a:bodyPr/>
        <a:lstStyle/>
        <a:p>
          <a:endParaRPr lang="en-GB"/>
        </a:p>
      </dgm:t>
    </dgm:pt>
    <dgm:pt modelId="{D0F497CB-C8A7-C943-B146-C99A5D8D3BE5}" type="sibTrans" cxnId="{F11F5F18-7606-B44B-968C-9E1481BD755C}">
      <dgm:prSet/>
      <dgm:spPr/>
      <dgm:t>
        <a:bodyPr/>
        <a:lstStyle/>
        <a:p>
          <a:endParaRPr lang="en-GB"/>
        </a:p>
      </dgm:t>
    </dgm:pt>
    <dgm:pt modelId="{D5B3BBC6-0AD7-AB47-9B56-541A09405D54}">
      <dgm:prSet/>
      <dgm:spPr/>
      <dgm:t>
        <a:bodyPr/>
        <a:lstStyle/>
        <a:p>
          <a:r>
            <a:rPr lang="en-GB"/>
            <a:t>Digital and Data Teams</a:t>
          </a:r>
        </a:p>
      </dgm:t>
    </dgm:pt>
    <dgm:pt modelId="{FEBD0F6A-4AC4-6D4D-A8CF-B43F688A4841}" type="parTrans" cxnId="{1EAEA7ED-697D-1A41-9D4B-7910F273143A}">
      <dgm:prSet/>
      <dgm:spPr/>
      <dgm:t>
        <a:bodyPr/>
        <a:lstStyle/>
        <a:p>
          <a:endParaRPr lang="en-GB"/>
        </a:p>
      </dgm:t>
    </dgm:pt>
    <dgm:pt modelId="{C5001404-56F5-0D45-A0A5-D19A8E4EA518}" type="sibTrans" cxnId="{1EAEA7ED-697D-1A41-9D4B-7910F273143A}">
      <dgm:prSet/>
      <dgm:spPr/>
      <dgm:t>
        <a:bodyPr/>
        <a:lstStyle/>
        <a:p>
          <a:endParaRPr lang="en-GB"/>
        </a:p>
      </dgm:t>
    </dgm:pt>
    <dgm:pt modelId="{7BD29BAA-9A16-3243-AAD9-EB78AEF5FA82}">
      <dgm:prSet/>
      <dgm:spPr/>
      <dgm:t>
        <a:bodyPr/>
        <a:lstStyle/>
        <a:p>
          <a:r>
            <a:rPr lang="en-GB"/>
            <a:t>Information Asset Manager</a:t>
          </a:r>
        </a:p>
      </dgm:t>
    </dgm:pt>
    <dgm:pt modelId="{2EC42CD8-4751-4F4E-8491-BD63C4834E0F}" type="parTrans" cxnId="{769A27E2-4621-0446-932C-F51C27FB148E}">
      <dgm:prSet/>
      <dgm:spPr/>
      <dgm:t>
        <a:bodyPr/>
        <a:lstStyle/>
        <a:p>
          <a:endParaRPr lang="en-GB"/>
        </a:p>
      </dgm:t>
    </dgm:pt>
    <dgm:pt modelId="{858AA0E8-5F34-C241-8F20-F81C6636BACB}" type="sibTrans" cxnId="{769A27E2-4621-0446-932C-F51C27FB148E}">
      <dgm:prSet/>
      <dgm:spPr/>
      <dgm:t>
        <a:bodyPr/>
        <a:lstStyle/>
        <a:p>
          <a:endParaRPr lang="en-GB"/>
        </a:p>
      </dgm:t>
    </dgm:pt>
    <dgm:pt modelId="{94A8C799-CDA2-EE4A-8375-E67D35C9C8D8}">
      <dgm:prSet/>
      <dgm:spPr/>
      <dgm:t>
        <a:bodyPr/>
        <a:lstStyle/>
        <a:p>
          <a:r>
            <a:rPr lang="en-GB"/>
            <a:t>Knowledge Managers</a:t>
          </a:r>
        </a:p>
      </dgm:t>
    </dgm:pt>
    <dgm:pt modelId="{6DA619DF-8F7A-2A41-9C24-003F0871B99E}" type="parTrans" cxnId="{76CC2107-6CDF-9F4B-87A3-2EA4939FA7A0}">
      <dgm:prSet/>
      <dgm:spPr/>
      <dgm:t>
        <a:bodyPr/>
        <a:lstStyle/>
        <a:p>
          <a:endParaRPr lang="en-GB"/>
        </a:p>
      </dgm:t>
    </dgm:pt>
    <dgm:pt modelId="{0428CA0E-B695-6C4A-B213-AFA753BC72DD}" type="sibTrans" cxnId="{76CC2107-6CDF-9F4B-87A3-2EA4939FA7A0}">
      <dgm:prSet/>
      <dgm:spPr/>
      <dgm:t>
        <a:bodyPr/>
        <a:lstStyle/>
        <a:p>
          <a:endParaRPr lang="en-GB"/>
        </a:p>
      </dgm:t>
    </dgm:pt>
    <dgm:pt modelId="{1891971E-ED36-B049-906D-9C3FAFF9AB4B}">
      <dgm:prSet/>
      <dgm:spPr/>
      <dgm:t>
        <a:bodyPr/>
        <a:lstStyle/>
        <a:p>
          <a:r>
            <a:rPr lang="en-GB"/>
            <a:t>Records Managers</a:t>
          </a:r>
        </a:p>
      </dgm:t>
    </dgm:pt>
    <dgm:pt modelId="{A34DEFA1-B34D-2746-A0C4-EF3CF33010E7}" type="parTrans" cxnId="{A0F8E985-16F3-924D-87C2-BD04CF8C631E}">
      <dgm:prSet/>
      <dgm:spPr/>
      <dgm:t>
        <a:bodyPr/>
        <a:lstStyle/>
        <a:p>
          <a:endParaRPr lang="en-GB"/>
        </a:p>
      </dgm:t>
    </dgm:pt>
    <dgm:pt modelId="{240948A1-4F39-3C43-943B-1F8C37D44335}" type="sibTrans" cxnId="{A0F8E985-16F3-924D-87C2-BD04CF8C631E}">
      <dgm:prSet/>
      <dgm:spPr/>
      <dgm:t>
        <a:bodyPr/>
        <a:lstStyle/>
        <a:p>
          <a:endParaRPr lang="en-GB"/>
        </a:p>
      </dgm:t>
    </dgm:pt>
    <dgm:pt modelId="{BB4D0AB8-7E4B-AE48-A060-2968C0576B39}">
      <dgm:prSet/>
      <dgm:spPr/>
      <dgm:t>
        <a:bodyPr/>
        <a:lstStyle/>
        <a:p>
          <a:r>
            <a:rPr lang="en-GB"/>
            <a:t>Cyber Teams </a:t>
          </a:r>
        </a:p>
      </dgm:t>
    </dgm:pt>
    <dgm:pt modelId="{C2A52853-521B-DC47-B1C0-1FF12C34FD8C}" type="parTrans" cxnId="{F3E37F20-CA1F-4C45-97AF-A43569488EA1}">
      <dgm:prSet/>
      <dgm:spPr/>
      <dgm:t>
        <a:bodyPr/>
        <a:lstStyle/>
        <a:p>
          <a:endParaRPr lang="en-GB"/>
        </a:p>
      </dgm:t>
    </dgm:pt>
    <dgm:pt modelId="{256DC86F-D902-3A44-AEDB-5BEA904A4F06}" type="sibTrans" cxnId="{F3E37F20-CA1F-4C45-97AF-A43569488EA1}">
      <dgm:prSet/>
      <dgm:spPr/>
      <dgm:t>
        <a:bodyPr/>
        <a:lstStyle/>
        <a:p>
          <a:endParaRPr lang="en-GB"/>
        </a:p>
      </dgm:t>
    </dgm:pt>
    <dgm:pt modelId="{9B5313B7-2832-2F40-862D-F61E0B3B5B34}">
      <dgm:prSet/>
      <dgm:spPr/>
      <dgm:t>
        <a:bodyPr/>
        <a:lstStyle/>
        <a:p>
          <a:r>
            <a:rPr lang="en-GB"/>
            <a:t>Security Teams</a:t>
          </a:r>
        </a:p>
      </dgm:t>
    </dgm:pt>
    <dgm:pt modelId="{A9326379-54F3-7141-BDAE-E8BF50AFDFEB}" type="parTrans" cxnId="{21392710-5DAC-9F41-890B-70E5F30844DA}">
      <dgm:prSet/>
      <dgm:spPr/>
      <dgm:t>
        <a:bodyPr/>
        <a:lstStyle/>
        <a:p>
          <a:endParaRPr lang="en-GB"/>
        </a:p>
      </dgm:t>
    </dgm:pt>
    <dgm:pt modelId="{2EDAFA49-58CB-7A4E-956F-DB4018F0096A}" type="sibTrans" cxnId="{21392710-5DAC-9F41-890B-70E5F30844DA}">
      <dgm:prSet/>
      <dgm:spPr/>
      <dgm:t>
        <a:bodyPr/>
        <a:lstStyle/>
        <a:p>
          <a:endParaRPr lang="en-GB"/>
        </a:p>
      </dgm:t>
    </dgm:pt>
    <dgm:pt modelId="{CF97C504-3240-A44A-9709-D36BEE7E2052}">
      <dgm:prSet/>
      <dgm:spPr/>
      <dgm:t>
        <a:bodyPr/>
        <a:lstStyle/>
        <a:p>
          <a:r>
            <a:rPr lang="en-GB"/>
            <a:t>Senior Information Risk Owner</a:t>
          </a:r>
        </a:p>
      </dgm:t>
    </dgm:pt>
    <dgm:pt modelId="{C30492A0-C6C8-6F47-B58F-B33AC449AB6E}" type="parTrans" cxnId="{00D32313-5981-3346-98C2-5EDE55B96227}">
      <dgm:prSet/>
      <dgm:spPr/>
      <dgm:t>
        <a:bodyPr/>
        <a:lstStyle/>
        <a:p>
          <a:endParaRPr lang="en-GB"/>
        </a:p>
      </dgm:t>
    </dgm:pt>
    <dgm:pt modelId="{B10F9EBD-E318-A44A-810C-F743862AADE8}" type="sibTrans" cxnId="{00D32313-5981-3346-98C2-5EDE55B96227}">
      <dgm:prSet/>
      <dgm:spPr/>
      <dgm:t>
        <a:bodyPr/>
        <a:lstStyle/>
        <a:p>
          <a:endParaRPr lang="en-GB"/>
        </a:p>
      </dgm:t>
    </dgm:pt>
    <dgm:pt modelId="{A3F02768-5CB3-6D49-81B7-725EAD1C8357}">
      <dgm:prSet/>
      <dgm:spPr/>
      <dgm:t>
        <a:bodyPr/>
        <a:lstStyle/>
        <a:p>
          <a:r>
            <a:rPr lang="en-GB"/>
            <a:t>Departmental Records Officer</a:t>
          </a:r>
        </a:p>
      </dgm:t>
    </dgm:pt>
    <dgm:pt modelId="{009BB4B5-125E-D640-A8A7-E23492CED570}" type="parTrans" cxnId="{D5165FBD-491E-3940-ABEE-6422235BEDAE}">
      <dgm:prSet/>
      <dgm:spPr/>
      <dgm:t>
        <a:bodyPr/>
        <a:lstStyle/>
        <a:p>
          <a:endParaRPr lang="en-GB"/>
        </a:p>
      </dgm:t>
    </dgm:pt>
    <dgm:pt modelId="{CEBFEB39-ED5B-8847-A686-C7292014A617}" type="sibTrans" cxnId="{D5165FBD-491E-3940-ABEE-6422235BEDAE}">
      <dgm:prSet/>
      <dgm:spPr/>
      <dgm:t>
        <a:bodyPr/>
        <a:lstStyle/>
        <a:p>
          <a:endParaRPr lang="en-GB"/>
        </a:p>
      </dgm:t>
    </dgm:pt>
    <dgm:pt modelId="{776F1FBE-6A97-5B44-AB7B-C17591F68F42}" type="pres">
      <dgm:prSet presAssocID="{157E415F-61AE-214C-8032-FBA2C4875F26}" presName="composite" presStyleCnt="0">
        <dgm:presLayoutVars>
          <dgm:chMax val="1"/>
          <dgm:dir/>
          <dgm:resizeHandles val="exact"/>
        </dgm:presLayoutVars>
      </dgm:prSet>
      <dgm:spPr/>
    </dgm:pt>
    <dgm:pt modelId="{E07F19F8-4D4F-C146-9CE0-1C0947692B40}" type="pres">
      <dgm:prSet presAssocID="{157E415F-61AE-214C-8032-FBA2C4875F26}" presName="radial" presStyleCnt="0">
        <dgm:presLayoutVars>
          <dgm:animLvl val="ctr"/>
        </dgm:presLayoutVars>
      </dgm:prSet>
      <dgm:spPr/>
    </dgm:pt>
    <dgm:pt modelId="{6D789EC4-3E18-F843-961F-1BAEB4742EF1}" type="pres">
      <dgm:prSet presAssocID="{92B50D85-E012-E84A-9894-74D532AE0572}" presName="centerShape" presStyleLbl="vennNode1" presStyleIdx="0" presStyleCnt="14"/>
      <dgm:spPr/>
    </dgm:pt>
    <dgm:pt modelId="{2FFB79B8-D9F3-9F42-AD99-915117BCB21D}" type="pres">
      <dgm:prSet presAssocID="{FBDCA5C6-72A7-5247-AB18-565B3B87B200}" presName="node" presStyleLbl="vennNode1" presStyleIdx="1" presStyleCnt="14">
        <dgm:presLayoutVars>
          <dgm:bulletEnabled val="1"/>
        </dgm:presLayoutVars>
      </dgm:prSet>
      <dgm:spPr/>
    </dgm:pt>
    <dgm:pt modelId="{EF42DC14-D9C8-4949-BA90-DA546049A159}" type="pres">
      <dgm:prSet presAssocID="{58D4D9B9-8803-CB4B-B0D2-7EDCDEFC3B27}" presName="node" presStyleLbl="vennNode1" presStyleIdx="2" presStyleCnt="14">
        <dgm:presLayoutVars>
          <dgm:bulletEnabled val="1"/>
        </dgm:presLayoutVars>
      </dgm:prSet>
      <dgm:spPr/>
    </dgm:pt>
    <dgm:pt modelId="{EA125180-AAE3-BF40-96C1-8B83AE792ABD}" type="pres">
      <dgm:prSet presAssocID="{96D3EB0C-7525-554D-A9ED-9A84AAF7B58D}" presName="node" presStyleLbl="vennNode1" presStyleIdx="3" presStyleCnt="14">
        <dgm:presLayoutVars>
          <dgm:bulletEnabled val="1"/>
        </dgm:presLayoutVars>
      </dgm:prSet>
      <dgm:spPr/>
    </dgm:pt>
    <dgm:pt modelId="{A497DC6C-022F-A84D-ADB9-C74D82977F96}" type="pres">
      <dgm:prSet presAssocID="{AC7ECC26-5D94-B243-97E2-EA32FE722487}" presName="node" presStyleLbl="vennNode1" presStyleIdx="4" presStyleCnt="14">
        <dgm:presLayoutVars>
          <dgm:bulletEnabled val="1"/>
        </dgm:presLayoutVars>
      </dgm:prSet>
      <dgm:spPr/>
    </dgm:pt>
    <dgm:pt modelId="{253E0DFD-E20B-F84B-B982-17460EE5D027}" type="pres">
      <dgm:prSet presAssocID="{334AD5D8-1115-7941-8BAA-B3A7A55E7838}" presName="node" presStyleLbl="vennNode1" presStyleIdx="5" presStyleCnt="14">
        <dgm:presLayoutVars>
          <dgm:bulletEnabled val="1"/>
        </dgm:presLayoutVars>
      </dgm:prSet>
      <dgm:spPr/>
    </dgm:pt>
    <dgm:pt modelId="{CE23FFC6-A86E-964B-8C4B-AE657DC185B6}" type="pres">
      <dgm:prSet presAssocID="{D5B3BBC6-0AD7-AB47-9B56-541A09405D54}" presName="node" presStyleLbl="vennNode1" presStyleIdx="6" presStyleCnt="14">
        <dgm:presLayoutVars>
          <dgm:bulletEnabled val="1"/>
        </dgm:presLayoutVars>
      </dgm:prSet>
      <dgm:spPr/>
    </dgm:pt>
    <dgm:pt modelId="{2BC5E857-FA69-D14F-94D5-F2676CBFB5FF}" type="pres">
      <dgm:prSet presAssocID="{7BD29BAA-9A16-3243-AAD9-EB78AEF5FA82}" presName="node" presStyleLbl="vennNode1" presStyleIdx="7" presStyleCnt="14">
        <dgm:presLayoutVars>
          <dgm:bulletEnabled val="1"/>
        </dgm:presLayoutVars>
      </dgm:prSet>
      <dgm:spPr/>
    </dgm:pt>
    <dgm:pt modelId="{7F6ED903-10B0-394C-A76A-2C1C6B5A31F8}" type="pres">
      <dgm:prSet presAssocID="{94A8C799-CDA2-EE4A-8375-E67D35C9C8D8}" presName="node" presStyleLbl="vennNode1" presStyleIdx="8" presStyleCnt="14">
        <dgm:presLayoutVars>
          <dgm:bulletEnabled val="1"/>
        </dgm:presLayoutVars>
      </dgm:prSet>
      <dgm:spPr/>
    </dgm:pt>
    <dgm:pt modelId="{E0A948B6-3ED3-3F4A-9B9F-3F36220BCB46}" type="pres">
      <dgm:prSet presAssocID="{1891971E-ED36-B049-906D-9C3FAFF9AB4B}" presName="node" presStyleLbl="vennNode1" presStyleIdx="9" presStyleCnt="14">
        <dgm:presLayoutVars>
          <dgm:bulletEnabled val="1"/>
        </dgm:presLayoutVars>
      </dgm:prSet>
      <dgm:spPr/>
    </dgm:pt>
    <dgm:pt modelId="{718B5E90-F9F3-F24B-9E18-745F06D51459}" type="pres">
      <dgm:prSet presAssocID="{BB4D0AB8-7E4B-AE48-A060-2968C0576B39}" presName="node" presStyleLbl="vennNode1" presStyleIdx="10" presStyleCnt="14">
        <dgm:presLayoutVars>
          <dgm:bulletEnabled val="1"/>
        </dgm:presLayoutVars>
      </dgm:prSet>
      <dgm:spPr/>
    </dgm:pt>
    <dgm:pt modelId="{05959B0F-23FF-1B45-945B-5652115F57B6}" type="pres">
      <dgm:prSet presAssocID="{9B5313B7-2832-2F40-862D-F61E0B3B5B34}" presName="node" presStyleLbl="vennNode1" presStyleIdx="11" presStyleCnt="14">
        <dgm:presLayoutVars>
          <dgm:bulletEnabled val="1"/>
        </dgm:presLayoutVars>
      </dgm:prSet>
      <dgm:spPr/>
    </dgm:pt>
    <dgm:pt modelId="{0382BFA7-7F5F-3944-8214-3E920C6B51CF}" type="pres">
      <dgm:prSet presAssocID="{CF97C504-3240-A44A-9709-D36BEE7E2052}" presName="node" presStyleLbl="vennNode1" presStyleIdx="12" presStyleCnt="14">
        <dgm:presLayoutVars>
          <dgm:bulletEnabled val="1"/>
        </dgm:presLayoutVars>
      </dgm:prSet>
      <dgm:spPr/>
    </dgm:pt>
    <dgm:pt modelId="{A55C2385-8583-B748-AF05-FCFB90DB45CD}" type="pres">
      <dgm:prSet presAssocID="{A3F02768-5CB3-6D49-81B7-725EAD1C8357}" presName="node" presStyleLbl="vennNode1" presStyleIdx="13" presStyleCnt="14">
        <dgm:presLayoutVars>
          <dgm:bulletEnabled val="1"/>
        </dgm:presLayoutVars>
      </dgm:prSet>
      <dgm:spPr/>
    </dgm:pt>
  </dgm:ptLst>
  <dgm:cxnLst>
    <dgm:cxn modelId="{217C6304-8292-E747-A382-0F6047F8F404}" srcId="{92B50D85-E012-E84A-9894-74D532AE0572}" destId="{FBDCA5C6-72A7-5247-AB18-565B3B87B200}" srcOrd="0" destOrd="0" parTransId="{EF693694-597A-974D-94AC-85F64E65FF04}" sibTransId="{CC16970E-7CC7-734B-995D-2791A8E7CD99}"/>
    <dgm:cxn modelId="{76CC2107-6CDF-9F4B-87A3-2EA4939FA7A0}" srcId="{92B50D85-E012-E84A-9894-74D532AE0572}" destId="{94A8C799-CDA2-EE4A-8375-E67D35C9C8D8}" srcOrd="7" destOrd="0" parTransId="{6DA619DF-8F7A-2A41-9C24-003F0871B99E}" sibTransId="{0428CA0E-B695-6C4A-B213-AFA753BC72DD}"/>
    <dgm:cxn modelId="{21392710-5DAC-9F41-890B-70E5F30844DA}" srcId="{92B50D85-E012-E84A-9894-74D532AE0572}" destId="{9B5313B7-2832-2F40-862D-F61E0B3B5B34}" srcOrd="10" destOrd="0" parTransId="{A9326379-54F3-7141-BDAE-E8BF50AFDFEB}" sibTransId="{2EDAFA49-58CB-7A4E-956F-DB4018F0096A}"/>
    <dgm:cxn modelId="{00D32313-5981-3346-98C2-5EDE55B96227}" srcId="{92B50D85-E012-E84A-9894-74D532AE0572}" destId="{CF97C504-3240-A44A-9709-D36BEE7E2052}" srcOrd="11" destOrd="0" parTransId="{C30492A0-C6C8-6F47-B58F-B33AC449AB6E}" sibTransId="{B10F9EBD-E318-A44A-810C-F743862AADE8}"/>
    <dgm:cxn modelId="{F11F5F18-7606-B44B-968C-9E1481BD755C}" srcId="{92B50D85-E012-E84A-9894-74D532AE0572}" destId="{334AD5D8-1115-7941-8BAA-B3A7A55E7838}" srcOrd="4" destOrd="0" parTransId="{457373E4-A616-D34D-9DAD-D9BA65334E4F}" sibTransId="{D0F497CB-C8A7-C943-B146-C99A5D8D3BE5}"/>
    <dgm:cxn modelId="{1D857019-19ED-A545-9E95-080DA458BE9A}" type="presOf" srcId="{94A8C799-CDA2-EE4A-8375-E67D35C9C8D8}" destId="{7F6ED903-10B0-394C-A76A-2C1C6B5A31F8}" srcOrd="0" destOrd="0" presId="urn:microsoft.com/office/officeart/2005/8/layout/radial3"/>
    <dgm:cxn modelId="{A7D48E1D-DA36-244B-97E4-10077E1C3394}" type="presOf" srcId="{7BD29BAA-9A16-3243-AAD9-EB78AEF5FA82}" destId="{2BC5E857-FA69-D14F-94D5-F2676CBFB5FF}" srcOrd="0" destOrd="0" presId="urn:microsoft.com/office/officeart/2005/8/layout/radial3"/>
    <dgm:cxn modelId="{F3E37F20-CA1F-4C45-97AF-A43569488EA1}" srcId="{92B50D85-E012-E84A-9894-74D532AE0572}" destId="{BB4D0AB8-7E4B-AE48-A060-2968C0576B39}" srcOrd="9" destOrd="0" parTransId="{C2A52853-521B-DC47-B1C0-1FF12C34FD8C}" sibTransId="{256DC86F-D902-3A44-AEDB-5BEA904A4F06}"/>
    <dgm:cxn modelId="{B48A7129-49E0-1C46-A1FF-421815080EC0}" srcId="{92B50D85-E012-E84A-9894-74D532AE0572}" destId="{96D3EB0C-7525-554D-A9ED-9A84AAF7B58D}" srcOrd="2" destOrd="0" parTransId="{16FB8769-0253-5143-AB62-29EB9F9E992E}" sibTransId="{6E85A8CB-51A0-564A-8C8D-112DFED44ECE}"/>
    <dgm:cxn modelId="{8F369C2D-12D1-3940-987D-F35D775957B1}" type="presOf" srcId="{AC7ECC26-5D94-B243-97E2-EA32FE722487}" destId="{A497DC6C-022F-A84D-ADB9-C74D82977F96}" srcOrd="0" destOrd="0" presId="urn:microsoft.com/office/officeart/2005/8/layout/radial3"/>
    <dgm:cxn modelId="{2AAF7548-1614-BF48-A2E4-0675B49A90A0}" srcId="{92B50D85-E012-E84A-9894-74D532AE0572}" destId="{AC7ECC26-5D94-B243-97E2-EA32FE722487}" srcOrd="3" destOrd="0" parTransId="{07555EBF-6AEF-E84A-B90C-70AEE3369ED8}" sibTransId="{B55EA77A-8A0C-B34A-A31E-6409160631BE}"/>
    <dgm:cxn modelId="{2801886C-8A20-EA46-8CB9-15FE8205AB78}" type="presOf" srcId="{96D3EB0C-7525-554D-A9ED-9A84AAF7B58D}" destId="{EA125180-AAE3-BF40-96C1-8B83AE792ABD}" srcOrd="0" destOrd="0" presId="urn:microsoft.com/office/officeart/2005/8/layout/radial3"/>
    <dgm:cxn modelId="{A51E986D-5565-A74A-8417-B00725AEF0BD}" type="presOf" srcId="{D5B3BBC6-0AD7-AB47-9B56-541A09405D54}" destId="{CE23FFC6-A86E-964B-8C4B-AE657DC185B6}" srcOrd="0" destOrd="0" presId="urn:microsoft.com/office/officeart/2005/8/layout/radial3"/>
    <dgm:cxn modelId="{968E9A71-DB1A-DF49-B4AA-002AB3B8CB60}" type="presOf" srcId="{CF97C504-3240-A44A-9709-D36BEE7E2052}" destId="{0382BFA7-7F5F-3944-8214-3E920C6B51CF}" srcOrd="0" destOrd="0" presId="urn:microsoft.com/office/officeart/2005/8/layout/radial3"/>
    <dgm:cxn modelId="{6EED2F57-6C5B-474A-B462-58241D98513E}" type="presOf" srcId="{157E415F-61AE-214C-8032-FBA2C4875F26}" destId="{776F1FBE-6A97-5B44-AB7B-C17591F68F42}" srcOrd="0" destOrd="0" presId="urn:microsoft.com/office/officeart/2005/8/layout/radial3"/>
    <dgm:cxn modelId="{A0F8E985-16F3-924D-87C2-BD04CF8C631E}" srcId="{92B50D85-E012-E84A-9894-74D532AE0572}" destId="{1891971E-ED36-B049-906D-9C3FAFF9AB4B}" srcOrd="8" destOrd="0" parTransId="{A34DEFA1-B34D-2746-A0C4-EF3CF33010E7}" sibTransId="{240948A1-4F39-3C43-943B-1F8C37D44335}"/>
    <dgm:cxn modelId="{11F5A799-60DF-F14D-BF6D-DFC266DED51A}" type="presOf" srcId="{58D4D9B9-8803-CB4B-B0D2-7EDCDEFC3B27}" destId="{EF42DC14-D9C8-4949-BA90-DA546049A159}" srcOrd="0" destOrd="0" presId="urn:microsoft.com/office/officeart/2005/8/layout/radial3"/>
    <dgm:cxn modelId="{EC80799E-2C45-A745-B76D-00B88C373E6E}" type="presOf" srcId="{92B50D85-E012-E84A-9894-74D532AE0572}" destId="{6D789EC4-3E18-F843-961F-1BAEB4742EF1}" srcOrd="0" destOrd="0" presId="urn:microsoft.com/office/officeart/2005/8/layout/radial3"/>
    <dgm:cxn modelId="{61DD65AC-A96E-B548-8169-B3258853C7DC}" srcId="{157E415F-61AE-214C-8032-FBA2C4875F26}" destId="{92B50D85-E012-E84A-9894-74D532AE0572}" srcOrd="0" destOrd="0" parTransId="{A5AED452-6566-7546-9E04-696AD871FED5}" sibTransId="{62F1A4A3-0A66-854F-868D-472316601F74}"/>
    <dgm:cxn modelId="{B76283AD-C9A7-064E-9795-831EBD445A8A}" type="presOf" srcId="{1891971E-ED36-B049-906D-9C3FAFF9AB4B}" destId="{E0A948B6-3ED3-3F4A-9B9F-3F36220BCB46}" srcOrd="0" destOrd="0" presId="urn:microsoft.com/office/officeart/2005/8/layout/radial3"/>
    <dgm:cxn modelId="{935821BC-02FD-C345-8886-E8B3B51173A1}" type="presOf" srcId="{FBDCA5C6-72A7-5247-AB18-565B3B87B200}" destId="{2FFB79B8-D9F3-9F42-AD99-915117BCB21D}" srcOrd="0" destOrd="0" presId="urn:microsoft.com/office/officeart/2005/8/layout/radial3"/>
    <dgm:cxn modelId="{D5165FBD-491E-3940-ABEE-6422235BEDAE}" srcId="{92B50D85-E012-E84A-9894-74D532AE0572}" destId="{A3F02768-5CB3-6D49-81B7-725EAD1C8357}" srcOrd="12" destOrd="0" parTransId="{009BB4B5-125E-D640-A8A7-E23492CED570}" sibTransId="{CEBFEB39-ED5B-8847-A686-C7292014A617}"/>
    <dgm:cxn modelId="{7C3C48C3-B9B8-F245-8E15-7CBDD109E197}" type="presOf" srcId="{9B5313B7-2832-2F40-862D-F61E0B3B5B34}" destId="{05959B0F-23FF-1B45-945B-5652115F57B6}" srcOrd="0" destOrd="0" presId="urn:microsoft.com/office/officeart/2005/8/layout/radial3"/>
    <dgm:cxn modelId="{8929C1D7-59E3-4B40-880D-2C6816FCCF11}" type="presOf" srcId="{A3F02768-5CB3-6D49-81B7-725EAD1C8357}" destId="{A55C2385-8583-B748-AF05-FCFB90DB45CD}" srcOrd="0" destOrd="0" presId="urn:microsoft.com/office/officeart/2005/8/layout/radial3"/>
    <dgm:cxn modelId="{769A27E2-4621-0446-932C-F51C27FB148E}" srcId="{92B50D85-E012-E84A-9894-74D532AE0572}" destId="{7BD29BAA-9A16-3243-AAD9-EB78AEF5FA82}" srcOrd="6" destOrd="0" parTransId="{2EC42CD8-4751-4F4E-8491-BD63C4834E0F}" sibTransId="{858AA0E8-5F34-C241-8F20-F81C6636BACB}"/>
    <dgm:cxn modelId="{1EAEA7ED-697D-1A41-9D4B-7910F273143A}" srcId="{92B50D85-E012-E84A-9894-74D532AE0572}" destId="{D5B3BBC6-0AD7-AB47-9B56-541A09405D54}" srcOrd="5" destOrd="0" parTransId="{FEBD0F6A-4AC4-6D4D-A8CF-B43F688A4841}" sibTransId="{C5001404-56F5-0D45-A0A5-D19A8E4EA518}"/>
    <dgm:cxn modelId="{BA0296FC-E30B-7D49-9C5D-3A49080825AA}" srcId="{92B50D85-E012-E84A-9894-74D532AE0572}" destId="{58D4D9B9-8803-CB4B-B0D2-7EDCDEFC3B27}" srcOrd="1" destOrd="0" parTransId="{F44DC3B6-37EA-F04F-A7CE-B08B4D48CAFF}" sibTransId="{944C7FC8-D60C-D84A-98D9-6D4445E4A775}"/>
    <dgm:cxn modelId="{FCD389FD-9E5D-9F4F-A01A-740BB80F6FE7}" type="presOf" srcId="{334AD5D8-1115-7941-8BAA-B3A7A55E7838}" destId="{253E0DFD-E20B-F84B-B982-17460EE5D027}" srcOrd="0" destOrd="0" presId="urn:microsoft.com/office/officeart/2005/8/layout/radial3"/>
    <dgm:cxn modelId="{F82746FE-AD01-D441-999A-CE58B28F3339}" type="presOf" srcId="{BB4D0AB8-7E4B-AE48-A060-2968C0576B39}" destId="{718B5E90-F9F3-F24B-9E18-745F06D51459}" srcOrd="0" destOrd="0" presId="urn:microsoft.com/office/officeart/2005/8/layout/radial3"/>
    <dgm:cxn modelId="{7AE2E83C-C15E-AF48-94B1-E9C814ED92BD}" type="presParOf" srcId="{776F1FBE-6A97-5B44-AB7B-C17591F68F42}" destId="{E07F19F8-4D4F-C146-9CE0-1C0947692B40}" srcOrd="0" destOrd="0" presId="urn:microsoft.com/office/officeart/2005/8/layout/radial3"/>
    <dgm:cxn modelId="{C1564839-BB99-C54E-85E7-F578DB0BE40B}" type="presParOf" srcId="{E07F19F8-4D4F-C146-9CE0-1C0947692B40}" destId="{6D789EC4-3E18-F843-961F-1BAEB4742EF1}" srcOrd="0" destOrd="0" presId="urn:microsoft.com/office/officeart/2005/8/layout/radial3"/>
    <dgm:cxn modelId="{40574641-DCE9-B747-A2EA-4D8C0C9D0A8A}" type="presParOf" srcId="{E07F19F8-4D4F-C146-9CE0-1C0947692B40}" destId="{2FFB79B8-D9F3-9F42-AD99-915117BCB21D}" srcOrd="1" destOrd="0" presId="urn:microsoft.com/office/officeart/2005/8/layout/radial3"/>
    <dgm:cxn modelId="{F8C74ED3-FE48-FD46-A87D-1727BA2BB3F7}" type="presParOf" srcId="{E07F19F8-4D4F-C146-9CE0-1C0947692B40}" destId="{EF42DC14-D9C8-4949-BA90-DA546049A159}" srcOrd="2" destOrd="0" presId="urn:microsoft.com/office/officeart/2005/8/layout/radial3"/>
    <dgm:cxn modelId="{9D167BFD-4478-0F42-86F6-28A2303A2A8F}" type="presParOf" srcId="{E07F19F8-4D4F-C146-9CE0-1C0947692B40}" destId="{EA125180-AAE3-BF40-96C1-8B83AE792ABD}" srcOrd="3" destOrd="0" presId="urn:microsoft.com/office/officeart/2005/8/layout/radial3"/>
    <dgm:cxn modelId="{4BE3158A-8974-1C4D-A56F-E9BE226BEA20}" type="presParOf" srcId="{E07F19F8-4D4F-C146-9CE0-1C0947692B40}" destId="{A497DC6C-022F-A84D-ADB9-C74D82977F96}" srcOrd="4" destOrd="0" presId="urn:microsoft.com/office/officeart/2005/8/layout/radial3"/>
    <dgm:cxn modelId="{BFD3B4F8-785D-DA4D-A726-4A4D7D057D64}" type="presParOf" srcId="{E07F19F8-4D4F-C146-9CE0-1C0947692B40}" destId="{253E0DFD-E20B-F84B-B982-17460EE5D027}" srcOrd="5" destOrd="0" presId="urn:microsoft.com/office/officeart/2005/8/layout/radial3"/>
    <dgm:cxn modelId="{AA99610A-02EC-ED42-B46D-B60477C756E4}" type="presParOf" srcId="{E07F19F8-4D4F-C146-9CE0-1C0947692B40}" destId="{CE23FFC6-A86E-964B-8C4B-AE657DC185B6}" srcOrd="6" destOrd="0" presId="urn:microsoft.com/office/officeart/2005/8/layout/radial3"/>
    <dgm:cxn modelId="{E6BC7AD4-FE65-2F46-92B2-79657E5AAB23}" type="presParOf" srcId="{E07F19F8-4D4F-C146-9CE0-1C0947692B40}" destId="{2BC5E857-FA69-D14F-94D5-F2676CBFB5FF}" srcOrd="7" destOrd="0" presId="urn:microsoft.com/office/officeart/2005/8/layout/radial3"/>
    <dgm:cxn modelId="{064C8E6E-7D89-7943-B18D-99528CA58DC5}" type="presParOf" srcId="{E07F19F8-4D4F-C146-9CE0-1C0947692B40}" destId="{7F6ED903-10B0-394C-A76A-2C1C6B5A31F8}" srcOrd="8" destOrd="0" presId="urn:microsoft.com/office/officeart/2005/8/layout/radial3"/>
    <dgm:cxn modelId="{23834A83-936B-A144-832A-3AEB74EB2F35}" type="presParOf" srcId="{E07F19F8-4D4F-C146-9CE0-1C0947692B40}" destId="{E0A948B6-3ED3-3F4A-9B9F-3F36220BCB46}" srcOrd="9" destOrd="0" presId="urn:microsoft.com/office/officeart/2005/8/layout/radial3"/>
    <dgm:cxn modelId="{B8895553-2618-444B-A681-9B15CD8B304F}" type="presParOf" srcId="{E07F19F8-4D4F-C146-9CE0-1C0947692B40}" destId="{718B5E90-F9F3-F24B-9E18-745F06D51459}" srcOrd="10" destOrd="0" presId="urn:microsoft.com/office/officeart/2005/8/layout/radial3"/>
    <dgm:cxn modelId="{123236E2-3601-D84E-852F-48D1D48F03E8}" type="presParOf" srcId="{E07F19F8-4D4F-C146-9CE0-1C0947692B40}" destId="{05959B0F-23FF-1B45-945B-5652115F57B6}" srcOrd="11" destOrd="0" presId="urn:microsoft.com/office/officeart/2005/8/layout/radial3"/>
    <dgm:cxn modelId="{F6EE45AC-3631-6347-A588-E015C5E847DE}" type="presParOf" srcId="{E07F19F8-4D4F-C146-9CE0-1C0947692B40}" destId="{0382BFA7-7F5F-3944-8214-3E920C6B51CF}" srcOrd="12" destOrd="0" presId="urn:microsoft.com/office/officeart/2005/8/layout/radial3"/>
    <dgm:cxn modelId="{1C5DD505-46B8-EE44-BAC7-EC54AB2B6339}" type="presParOf" srcId="{E07F19F8-4D4F-C146-9CE0-1C0947692B40}" destId="{A55C2385-8583-B748-AF05-FCFB90DB45CD}" srcOrd="13" destOrd="0" presId="urn:microsoft.com/office/officeart/2005/8/layout/radial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789EC4-3E18-F843-961F-1BAEB4742EF1}">
      <dsp:nvSpPr>
        <dsp:cNvPr id="0" name=""/>
        <dsp:cNvSpPr/>
      </dsp:nvSpPr>
      <dsp:spPr>
        <a:xfrm>
          <a:off x="1851097" y="1538001"/>
          <a:ext cx="2596597" cy="2596597"/>
        </a:xfrm>
        <a:prstGeom prst="ellipse">
          <a:avLst/>
        </a:prstGeom>
        <a:gradFill rotWithShape="0">
          <a:gsLst>
            <a:gs pos="0">
              <a:schemeClr val="accent5">
                <a:alpha val="50000"/>
                <a:hueOff val="0"/>
                <a:satOff val="0"/>
                <a:lumOff val="0"/>
                <a:alphaOff val="0"/>
                <a:satMod val="103000"/>
                <a:lumMod val="102000"/>
                <a:tint val="94000"/>
              </a:schemeClr>
            </a:gs>
            <a:gs pos="50000">
              <a:schemeClr val="accent5">
                <a:alpha val="50000"/>
                <a:hueOff val="0"/>
                <a:satOff val="0"/>
                <a:lumOff val="0"/>
                <a:alphaOff val="0"/>
                <a:satMod val="110000"/>
                <a:lumMod val="100000"/>
                <a:shade val="100000"/>
              </a:schemeClr>
            </a:gs>
            <a:gs pos="100000">
              <a:schemeClr val="accent5">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GB" sz="2700" kern="1200"/>
            <a:t>Information Asset Owner</a:t>
          </a:r>
        </a:p>
      </dsp:txBody>
      <dsp:txXfrm>
        <a:off x="2231360" y="1918264"/>
        <a:ext cx="1836071" cy="1836071"/>
      </dsp:txXfrm>
    </dsp:sp>
    <dsp:sp modelId="{2FFB79B8-D9F3-9F42-AD99-915117BCB21D}">
      <dsp:nvSpPr>
        <dsp:cNvPr id="0" name=""/>
        <dsp:cNvSpPr/>
      </dsp:nvSpPr>
      <dsp:spPr>
        <a:xfrm>
          <a:off x="2500246" y="16554"/>
          <a:ext cx="1298298" cy="1298298"/>
        </a:xfrm>
        <a:prstGeom prst="ellipse">
          <a:avLst/>
        </a:prstGeom>
        <a:gradFill rotWithShape="0">
          <a:gsLst>
            <a:gs pos="0">
              <a:schemeClr val="accent5">
                <a:alpha val="50000"/>
                <a:hueOff val="-489873"/>
                <a:satOff val="-2906"/>
                <a:lumOff val="3695"/>
                <a:alphaOff val="0"/>
                <a:satMod val="103000"/>
                <a:lumMod val="102000"/>
                <a:tint val="94000"/>
              </a:schemeClr>
            </a:gs>
            <a:gs pos="50000">
              <a:schemeClr val="accent5">
                <a:alpha val="50000"/>
                <a:hueOff val="-489873"/>
                <a:satOff val="-2906"/>
                <a:lumOff val="3695"/>
                <a:alphaOff val="0"/>
                <a:satMod val="110000"/>
                <a:lumMod val="100000"/>
                <a:shade val="100000"/>
              </a:schemeClr>
            </a:gs>
            <a:gs pos="100000">
              <a:schemeClr val="accent5">
                <a:alpha val="50000"/>
                <a:hueOff val="-489873"/>
                <a:satOff val="-2906"/>
                <a:lumOff val="369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Accounting Officer</a:t>
          </a:r>
        </a:p>
      </dsp:txBody>
      <dsp:txXfrm>
        <a:off x="2690377" y="206685"/>
        <a:ext cx="918036" cy="918036"/>
      </dsp:txXfrm>
    </dsp:sp>
    <dsp:sp modelId="{EF42DC14-D9C8-4949-BA90-DA546049A159}">
      <dsp:nvSpPr>
        <dsp:cNvPr id="0" name=""/>
        <dsp:cNvSpPr/>
      </dsp:nvSpPr>
      <dsp:spPr>
        <a:xfrm>
          <a:off x="3508973" y="265183"/>
          <a:ext cx="1298298" cy="1298298"/>
        </a:xfrm>
        <a:prstGeom prst="ellipse">
          <a:avLst/>
        </a:prstGeom>
        <a:gradFill rotWithShape="0">
          <a:gsLst>
            <a:gs pos="0">
              <a:schemeClr val="accent5">
                <a:alpha val="50000"/>
                <a:hueOff val="-979746"/>
                <a:satOff val="-5812"/>
                <a:lumOff val="7391"/>
                <a:alphaOff val="0"/>
                <a:satMod val="103000"/>
                <a:lumMod val="102000"/>
                <a:tint val="94000"/>
              </a:schemeClr>
            </a:gs>
            <a:gs pos="50000">
              <a:schemeClr val="accent5">
                <a:alpha val="50000"/>
                <a:hueOff val="-979746"/>
                <a:satOff val="-5812"/>
                <a:lumOff val="7391"/>
                <a:alphaOff val="0"/>
                <a:satMod val="110000"/>
                <a:lumMod val="100000"/>
                <a:shade val="100000"/>
              </a:schemeClr>
            </a:gs>
            <a:gs pos="100000">
              <a:schemeClr val="accent5">
                <a:alpha val="50000"/>
                <a:hueOff val="-979746"/>
                <a:satOff val="-5812"/>
                <a:lumOff val="739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Data Protection Officer</a:t>
          </a:r>
        </a:p>
      </dsp:txBody>
      <dsp:txXfrm>
        <a:off x="3699104" y="455314"/>
        <a:ext cx="918036" cy="918036"/>
      </dsp:txXfrm>
    </dsp:sp>
    <dsp:sp modelId="{EA125180-AAE3-BF40-96C1-8B83AE792ABD}">
      <dsp:nvSpPr>
        <dsp:cNvPr id="0" name=""/>
        <dsp:cNvSpPr/>
      </dsp:nvSpPr>
      <dsp:spPr>
        <a:xfrm>
          <a:off x="4286612" y="954111"/>
          <a:ext cx="1298298" cy="1298298"/>
        </a:xfrm>
        <a:prstGeom prst="ellipse">
          <a:avLst/>
        </a:prstGeom>
        <a:gradFill rotWithShape="0">
          <a:gsLst>
            <a:gs pos="0">
              <a:schemeClr val="accent5">
                <a:alpha val="50000"/>
                <a:hueOff val="-1469618"/>
                <a:satOff val="-8718"/>
                <a:lumOff val="11086"/>
                <a:alphaOff val="0"/>
                <a:satMod val="103000"/>
                <a:lumMod val="102000"/>
                <a:tint val="94000"/>
              </a:schemeClr>
            </a:gs>
            <a:gs pos="50000">
              <a:schemeClr val="accent5">
                <a:alpha val="50000"/>
                <a:hueOff val="-1469618"/>
                <a:satOff val="-8718"/>
                <a:lumOff val="11086"/>
                <a:alphaOff val="0"/>
                <a:satMod val="110000"/>
                <a:lumMod val="100000"/>
                <a:shade val="100000"/>
              </a:schemeClr>
            </a:gs>
            <a:gs pos="100000">
              <a:schemeClr val="accent5">
                <a:alpha val="50000"/>
                <a:hueOff val="-1469618"/>
                <a:satOff val="-8718"/>
                <a:lumOff val="1108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Data Owner</a:t>
          </a:r>
        </a:p>
      </dsp:txBody>
      <dsp:txXfrm>
        <a:off x="4476743" y="1144242"/>
        <a:ext cx="918036" cy="918036"/>
      </dsp:txXfrm>
    </dsp:sp>
    <dsp:sp modelId="{A497DC6C-022F-A84D-ADB9-C74D82977F96}">
      <dsp:nvSpPr>
        <dsp:cNvPr id="0" name=""/>
        <dsp:cNvSpPr/>
      </dsp:nvSpPr>
      <dsp:spPr>
        <a:xfrm>
          <a:off x="4655017" y="1925514"/>
          <a:ext cx="1298298" cy="1298298"/>
        </a:xfrm>
        <a:prstGeom prst="ellipse">
          <a:avLst/>
        </a:prstGeom>
        <a:gradFill rotWithShape="0">
          <a:gsLst>
            <a:gs pos="0">
              <a:schemeClr val="accent5">
                <a:alpha val="50000"/>
                <a:hueOff val="-1959491"/>
                <a:satOff val="-11625"/>
                <a:lumOff val="14782"/>
                <a:alphaOff val="0"/>
                <a:satMod val="103000"/>
                <a:lumMod val="102000"/>
                <a:tint val="94000"/>
              </a:schemeClr>
            </a:gs>
            <a:gs pos="50000">
              <a:schemeClr val="accent5">
                <a:alpha val="50000"/>
                <a:hueOff val="-1959491"/>
                <a:satOff val="-11625"/>
                <a:lumOff val="14782"/>
                <a:alphaOff val="0"/>
                <a:satMod val="110000"/>
                <a:lumMod val="100000"/>
                <a:shade val="100000"/>
              </a:schemeClr>
            </a:gs>
            <a:gs pos="100000">
              <a:schemeClr val="accent5">
                <a:alpha val="50000"/>
                <a:hueOff val="-1959491"/>
                <a:satOff val="-11625"/>
                <a:lumOff val="1478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Information  Manager</a:t>
          </a:r>
        </a:p>
      </dsp:txBody>
      <dsp:txXfrm>
        <a:off x="4845148" y="2115645"/>
        <a:ext cx="918036" cy="918036"/>
      </dsp:txXfrm>
    </dsp:sp>
    <dsp:sp modelId="{253E0DFD-E20B-F84B-B982-17460EE5D027}">
      <dsp:nvSpPr>
        <dsp:cNvPr id="0" name=""/>
        <dsp:cNvSpPr/>
      </dsp:nvSpPr>
      <dsp:spPr>
        <a:xfrm>
          <a:off x="4529789" y="2956855"/>
          <a:ext cx="1298298" cy="1298298"/>
        </a:xfrm>
        <a:prstGeom prst="ellipse">
          <a:avLst/>
        </a:prstGeom>
        <a:gradFill rotWithShape="0">
          <a:gsLst>
            <a:gs pos="0">
              <a:schemeClr val="accent5">
                <a:alpha val="50000"/>
                <a:hueOff val="-2449364"/>
                <a:satOff val="-14531"/>
                <a:lumOff val="18477"/>
                <a:alphaOff val="0"/>
                <a:satMod val="103000"/>
                <a:lumMod val="102000"/>
                <a:tint val="94000"/>
              </a:schemeClr>
            </a:gs>
            <a:gs pos="50000">
              <a:schemeClr val="accent5">
                <a:alpha val="50000"/>
                <a:hueOff val="-2449364"/>
                <a:satOff val="-14531"/>
                <a:lumOff val="18477"/>
                <a:alphaOff val="0"/>
                <a:satMod val="110000"/>
                <a:lumMod val="100000"/>
                <a:shade val="100000"/>
              </a:schemeClr>
            </a:gs>
            <a:gs pos="100000">
              <a:schemeClr val="accent5">
                <a:alpha val="50000"/>
                <a:hueOff val="-2449364"/>
                <a:satOff val="-14531"/>
                <a:lumOff val="1847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Knowledge and Information Management Teams</a:t>
          </a:r>
        </a:p>
      </dsp:txBody>
      <dsp:txXfrm>
        <a:off x="4719920" y="3146986"/>
        <a:ext cx="918036" cy="918036"/>
      </dsp:txXfrm>
    </dsp:sp>
    <dsp:sp modelId="{CE23FFC6-A86E-964B-8C4B-AE657DC185B6}">
      <dsp:nvSpPr>
        <dsp:cNvPr id="0" name=""/>
        <dsp:cNvSpPr/>
      </dsp:nvSpPr>
      <dsp:spPr>
        <a:xfrm>
          <a:off x="3939618" y="3811866"/>
          <a:ext cx="1298298" cy="1298298"/>
        </a:xfrm>
        <a:prstGeom prst="ellipse">
          <a:avLst/>
        </a:prstGeom>
        <a:gradFill rotWithShape="0">
          <a:gsLst>
            <a:gs pos="0">
              <a:schemeClr val="accent5">
                <a:alpha val="50000"/>
                <a:hueOff val="-2939237"/>
                <a:satOff val="-17437"/>
                <a:lumOff val="22172"/>
                <a:alphaOff val="0"/>
                <a:satMod val="103000"/>
                <a:lumMod val="102000"/>
                <a:tint val="94000"/>
              </a:schemeClr>
            </a:gs>
            <a:gs pos="50000">
              <a:schemeClr val="accent5">
                <a:alpha val="50000"/>
                <a:hueOff val="-2939237"/>
                <a:satOff val="-17437"/>
                <a:lumOff val="22172"/>
                <a:alphaOff val="0"/>
                <a:satMod val="110000"/>
                <a:lumMod val="100000"/>
                <a:shade val="100000"/>
              </a:schemeClr>
            </a:gs>
            <a:gs pos="100000">
              <a:schemeClr val="accent5">
                <a:alpha val="50000"/>
                <a:hueOff val="-2939237"/>
                <a:satOff val="-17437"/>
                <a:lumOff val="2217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Digital and Data Teams</a:t>
          </a:r>
        </a:p>
      </dsp:txBody>
      <dsp:txXfrm>
        <a:off x="4129749" y="4001997"/>
        <a:ext cx="918036" cy="918036"/>
      </dsp:txXfrm>
    </dsp:sp>
    <dsp:sp modelId="{2BC5E857-FA69-D14F-94D5-F2676CBFB5FF}">
      <dsp:nvSpPr>
        <dsp:cNvPr id="0" name=""/>
        <dsp:cNvSpPr/>
      </dsp:nvSpPr>
      <dsp:spPr>
        <a:xfrm>
          <a:off x="3019704" y="4294674"/>
          <a:ext cx="1298298" cy="1298298"/>
        </a:xfrm>
        <a:prstGeom prst="ellipse">
          <a:avLst/>
        </a:prstGeom>
        <a:gradFill rotWithShape="0">
          <a:gsLst>
            <a:gs pos="0">
              <a:schemeClr val="accent5">
                <a:alpha val="50000"/>
                <a:hueOff val="-3429109"/>
                <a:satOff val="-20343"/>
                <a:lumOff val="25868"/>
                <a:alphaOff val="0"/>
                <a:satMod val="103000"/>
                <a:lumMod val="102000"/>
                <a:tint val="94000"/>
              </a:schemeClr>
            </a:gs>
            <a:gs pos="50000">
              <a:schemeClr val="accent5">
                <a:alpha val="50000"/>
                <a:hueOff val="-3429109"/>
                <a:satOff val="-20343"/>
                <a:lumOff val="25868"/>
                <a:alphaOff val="0"/>
                <a:satMod val="110000"/>
                <a:lumMod val="100000"/>
                <a:shade val="100000"/>
              </a:schemeClr>
            </a:gs>
            <a:gs pos="100000">
              <a:schemeClr val="accent5">
                <a:alpha val="50000"/>
                <a:hueOff val="-3429109"/>
                <a:satOff val="-20343"/>
                <a:lumOff val="2586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Information Asset Manager</a:t>
          </a:r>
        </a:p>
      </dsp:txBody>
      <dsp:txXfrm>
        <a:off x="3209835" y="4484805"/>
        <a:ext cx="918036" cy="918036"/>
      </dsp:txXfrm>
    </dsp:sp>
    <dsp:sp modelId="{7F6ED903-10B0-394C-A76A-2C1C6B5A31F8}">
      <dsp:nvSpPr>
        <dsp:cNvPr id="0" name=""/>
        <dsp:cNvSpPr/>
      </dsp:nvSpPr>
      <dsp:spPr>
        <a:xfrm>
          <a:off x="1980788" y="4294674"/>
          <a:ext cx="1298298" cy="1298298"/>
        </a:xfrm>
        <a:prstGeom prst="ellipse">
          <a:avLst/>
        </a:prstGeom>
        <a:gradFill rotWithShape="0">
          <a:gsLst>
            <a:gs pos="0">
              <a:schemeClr val="accent5">
                <a:alpha val="50000"/>
                <a:hueOff val="-3918982"/>
                <a:satOff val="-23249"/>
                <a:lumOff val="29563"/>
                <a:alphaOff val="0"/>
                <a:satMod val="103000"/>
                <a:lumMod val="102000"/>
                <a:tint val="94000"/>
              </a:schemeClr>
            </a:gs>
            <a:gs pos="50000">
              <a:schemeClr val="accent5">
                <a:alpha val="50000"/>
                <a:hueOff val="-3918982"/>
                <a:satOff val="-23249"/>
                <a:lumOff val="29563"/>
                <a:alphaOff val="0"/>
                <a:satMod val="110000"/>
                <a:lumMod val="100000"/>
                <a:shade val="100000"/>
              </a:schemeClr>
            </a:gs>
            <a:gs pos="100000">
              <a:schemeClr val="accent5">
                <a:alpha val="50000"/>
                <a:hueOff val="-3918982"/>
                <a:satOff val="-23249"/>
                <a:lumOff val="2956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Knowledge Managers</a:t>
          </a:r>
        </a:p>
      </dsp:txBody>
      <dsp:txXfrm>
        <a:off x="2170919" y="4484805"/>
        <a:ext cx="918036" cy="918036"/>
      </dsp:txXfrm>
    </dsp:sp>
    <dsp:sp modelId="{E0A948B6-3ED3-3F4A-9B9F-3F36220BCB46}">
      <dsp:nvSpPr>
        <dsp:cNvPr id="0" name=""/>
        <dsp:cNvSpPr/>
      </dsp:nvSpPr>
      <dsp:spPr>
        <a:xfrm>
          <a:off x="1060874" y="3811866"/>
          <a:ext cx="1298298" cy="1298298"/>
        </a:xfrm>
        <a:prstGeom prst="ellipse">
          <a:avLst/>
        </a:prstGeom>
        <a:gradFill rotWithShape="0">
          <a:gsLst>
            <a:gs pos="0">
              <a:schemeClr val="accent5">
                <a:alpha val="50000"/>
                <a:hueOff val="-4408855"/>
                <a:satOff val="-26155"/>
                <a:lumOff val="33258"/>
                <a:alphaOff val="0"/>
                <a:satMod val="103000"/>
                <a:lumMod val="102000"/>
                <a:tint val="94000"/>
              </a:schemeClr>
            </a:gs>
            <a:gs pos="50000">
              <a:schemeClr val="accent5">
                <a:alpha val="50000"/>
                <a:hueOff val="-4408855"/>
                <a:satOff val="-26155"/>
                <a:lumOff val="33258"/>
                <a:alphaOff val="0"/>
                <a:satMod val="110000"/>
                <a:lumMod val="100000"/>
                <a:shade val="100000"/>
              </a:schemeClr>
            </a:gs>
            <a:gs pos="100000">
              <a:schemeClr val="accent5">
                <a:alpha val="50000"/>
                <a:hueOff val="-4408855"/>
                <a:satOff val="-26155"/>
                <a:lumOff val="3325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Records Managers</a:t>
          </a:r>
        </a:p>
      </dsp:txBody>
      <dsp:txXfrm>
        <a:off x="1251005" y="4001997"/>
        <a:ext cx="918036" cy="918036"/>
      </dsp:txXfrm>
    </dsp:sp>
    <dsp:sp modelId="{718B5E90-F9F3-F24B-9E18-745F06D51459}">
      <dsp:nvSpPr>
        <dsp:cNvPr id="0" name=""/>
        <dsp:cNvSpPr/>
      </dsp:nvSpPr>
      <dsp:spPr>
        <a:xfrm>
          <a:off x="470703" y="2956855"/>
          <a:ext cx="1298298" cy="1298298"/>
        </a:xfrm>
        <a:prstGeom prst="ellipse">
          <a:avLst/>
        </a:prstGeom>
        <a:gradFill rotWithShape="0">
          <a:gsLst>
            <a:gs pos="0">
              <a:schemeClr val="accent5">
                <a:alpha val="50000"/>
                <a:hueOff val="-4898728"/>
                <a:satOff val="-29062"/>
                <a:lumOff val="36954"/>
                <a:alphaOff val="0"/>
                <a:satMod val="103000"/>
                <a:lumMod val="102000"/>
                <a:tint val="94000"/>
              </a:schemeClr>
            </a:gs>
            <a:gs pos="50000">
              <a:schemeClr val="accent5">
                <a:alpha val="50000"/>
                <a:hueOff val="-4898728"/>
                <a:satOff val="-29062"/>
                <a:lumOff val="36954"/>
                <a:alphaOff val="0"/>
                <a:satMod val="110000"/>
                <a:lumMod val="100000"/>
                <a:shade val="100000"/>
              </a:schemeClr>
            </a:gs>
            <a:gs pos="100000">
              <a:schemeClr val="accent5">
                <a:alpha val="50000"/>
                <a:hueOff val="-4898728"/>
                <a:satOff val="-29062"/>
                <a:lumOff val="3695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Cyber Teams </a:t>
          </a:r>
        </a:p>
      </dsp:txBody>
      <dsp:txXfrm>
        <a:off x="660834" y="3146986"/>
        <a:ext cx="918036" cy="918036"/>
      </dsp:txXfrm>
    </dsp:sp>
    <dsp:sp modelId="{05959B0F-23FF-1B45-945B-5652115F57B6}">
      <dsp:nvSpPr>
        <dsp:cNvPr id="0" name=""/>
        <dsp:cNvSpPr/>
      </dsp:nvSpPr>
      <dsp:spPr>
        <a:xfrm>
          <a:off x="345475" y="1925514"/>
          <a:ext cx="1298298" cy="1298298"/>
        </a:xfrm>
        <a:prstGeom prst="ellipse">
          <a:avLst/>
        </a:prstGeom>
        <a:gradFill rotWithShape="0">
          <a:gsLst>
            <a:gs pos="0">
              <a:schemeClr val="accent5">
                <a:alpha val="50000"/>
                <a:hueOff val="-5388600"/>
                <a:satOff val="-31968"/>
                <a:lumOff val="40649"/>
                <a:alphaOff val="0"/>
                <a:satMod val="103000"/>
                <a:lumMod val="102000"/>
                <a:tint val="94000"/>
              </a:schemeClr>
            </a:gs>
            <a:gs pos="50000">
              <a:schemeClr val="accent5">
                <a:alpha val="50000"/>
                <a:hueOff val="-5388600"/>
                <a:satOff val="-31968"/>
                <a:lumOff val="40649"/>
                <a:alphaOff val="0"/>
                <a:satMod val="110000"/>
                <a:lumMod val="100000"/>
                <a:shade val="100000"/>
              </a:schemeClr>
            </a:gs>
            <a:gs pos="100000">
              <a:schemeClr val="accent5">
                <a:alpha val="50000"/>
                <a:hueOff val="-5388600"/>
                <a:satOff val="-31968"/>
                <a:lumOff val="4064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Security Teams</a:t>
          </a:r>
        </a:p>
      </dsp:txBody>
      <dsp:txXfrm>
        <a:off x="535606" y="2115645"/>
        <a:ext cx="918036" cy="918036"/>
      </dsp:txXfrm>
    </dsp:sp>
    <dsp:sp modelId="{0382BFA7-7F5F-3944-8214-3E920C6B51CF}">
      <dsp:nvSpPr>
        <dsp:cNvPr id="0" name=""/>
        <dsp:cNvSpPr/>
      </dsp:nvSpPr>
      <dsp:spPr>
        <a:xfrm>
          <a:off x="713880" y="954111"/>
          <a:ext cx="1298298" cy="1298298"/>
        </a:xfrm>
        <a:prstGeom prst="ellipse">
          <a:avLst/>
        </a:prstGeom>
        <a:gradFill rotWithShape="0">
          <a:gsLst>
            <a:gs pos="0">
              <a:schemeClr val="accent5">
                <a:alpha val="50000"/>
                <a:hueOff val="-5878473"/>
                <a:satOff val="-34874"/>
                <a:lumOff val="44345"/>
                <a:alphaOff val="0"/>
                <a:satMod val="103000"/>
                <a:lumMod val="102000"/>
                <a:tint val="94000"/>
              </a:schemeClr>
            </a:gs>
            <a:gs pos="50000">
              <a:schemeClr val="accent5">
                <a:alpha val="50000"/>
                <a:hueOff val="-5878473"/>
                <a:satOff val="-34874"/>
                <a:lumOff val="44345"/>
                <a:alphaOff val="0"/>
                <a:satMod val="110000"/>
                <a:lumMod val="100000"/>
                <a:shade val="100000"/>
              </a:schemeClr>
            </a:gs>
            <a:gs pos="100000">
              <a:schemeClr val="accent5">
                <a:alpha val="50000"/>
                <a:hueOff val="-5878473"/>
                <a:satOff val="-34874"/>
                <a:lumOff val="4434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Senior Information Risk Owner</a:t>
          </a:r>
        </a:p>
      </dsp:txBody>
      <dsp:txXfrm>
        <a:off x="904011" y="1144242"/>
        <a:ext cx="918036" cy="918036"/>
      </dsp:txXfrm>
    </dsp:sp>
    <dsp:sp modelId="{A55C2385-8583-B748-AF05-FCFB90DB45CD}">
      <dsp:nvSpPr>
        <dsp:cNvPr id="0" name=""/>
        <dsp:cNvSpPr/>
      </dsp:nvSpPr>
      <dsp:spPr>
        <a:xfrm>
          <a:off x="1491519" y="265183"/>
          <a:ext cx="1298298" cy="1298298"/>
        </a:xfrm>
        <a:prstGeom prst="ellipse">
          <a:avLst/>
        </a:prstGeom>
        <a:gradFill rotWithShape="0">
          <a:gsLst>
            <a:gs pos="0">
              <a:schemeClr val="accent5">
                <a:alpha val="50000"/>
                <a:hueOff val="-6368346"/>
                <a:satOff val="-37780"/>
                <a:lumOff val="48040"/>
                <a:alphaOff val="0"/>
                <a:satMod val="103000"/>
                <a:lumMod val="102000"/>
                <a:tint val="94000"/>
              </a:schemeClr>
            </a:gs>
            <a:gs pos="50000">
              <a:schemeClr val="accent5">
                <a:alpha val="50000"/>
                <a:hueOff val="-6368346"/>
                <a:satOff val="-37780"/>
                <a:lumOff val="48040"/>
                <a:alphaOff val="0"/>
                <a:satMod val="110000"/>
                <a:lumMod val="100000"/>
                <a:shade val="100000"/>
              </a:schemeClr>
            </a:gs>
            <a:gs pos="100000">
              <a:schemeClr val="accent5">
                <a:alpha val="50000"/>
                <a:hueOff val="-6368346"/>
                <a:satOff val="-37780"/>
                <a:lumOff val="4804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kern="1200"/>
            <a:t>Departmental Records Officer</a:t>
          </a:r>
        </a:p>
      </dsp:txBody>
      <dsp:txXfrm>
        <a:off x="1681650" y="455314"/>
        <a:ext cx="918036" cy="918036"/>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891D38-109B-4DBF-9AC4-CCB295A43E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CC09039-CDDE-49D9-B4EA-12295458345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41439B-DFAC-4C15-BE68-197F7BDE9406}" type="datetimeFigureOut">
              <a:rPr lang="en-GB" smtClean="0"/>
              <a:t>26/09/2025</a:t>
            </a:fld>
            <a:endParaRPr lang="en-GB"/>
          </a:p>
        </p:txBody>
      </p:sp>
      <p:sp>
        <p:nvSpPr>
          <p:cNvPr id="4" name="Footer Placeholder 3">
            <a:extLst>
              <a:ext uri="{FF2B5EF4-FFF2-40B4-BE49-F238E27FC236}">
                <a16:creationId xmlns:a16="http://schemas.microsoft.com/office/drawing/2014/main" id="{689C6413-526D-45FD-A2A9-26AE8FFC55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3E68930-D859-45B8-ADB9-F9FE184FEF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544A29-A58C-4BCE-B848-3343486EF873}" type="slidenum">
              <a:rPr lang="en-GB" smtClean="0"/>
              <a:t>‹#›</a:t>
            </a:fld>
            <a:endParaRPr lang="en-GB"/>
          </a:p>
        </p:txBody>
      </p:sp>
    </p:spTree>
    <p:extLst>
      <p:ext uri="{BB962C8B-B14F-4D97-AF65-F5344CB8AC3E}">
        <p14:creationId xmlns:p14="http://schemas.microsoft.com/office/powerpoint/2010/main" val="106264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4BE15-7FD3-4024-B224-AEC08DDE1F63}" type="datetimeFigureOut">
              <a:rPr lang="en-GB" smtClean="0"/>
              <a:t>26/09/2025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FA0CC7-6B46-4255-8CFC-4AA4020A2FAB}" type="slidenum">
              <a:rPr lang="en-GB" smtClean="0"/>
              <a:t>‹#›</a:t>
            </a:fld>
            <a:endParaRPr lang="en-GB"/>
          </a:p>
        </p:txBody>
      </p:sp>
    </p:spTree>
    <p:extLst>
      <p:ext uri="{BB962C8B-B14F-4D97-AF65-F5344CB8AC3E}">
        <p14:creationId xmlns:p14="http://schemas.microsoft.com/office/powerpoint/2010/main" val="841242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3.xml"/><Relationship Id="rId4" Type="http://schemas.openxmlformats.org/officeDocument/2006/relationships/image" Target="../media/image6.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4.xml"/><Relationship Id="rId4" Type="http://schemas.openxmlformats.org/officeDocument/2006/relationships/image" Target="../media/image6.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6.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6.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7.xml"/><Relationship Id="rId4" Type="http://schemas.openxmlformats.org/officeDocument/2006/relationships/image" Target="../media/image6.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8.xml"/><Relationship Id="rId4" Type="http://schemas.openxmlformats.org/officeDocument/2006/relationships/image" Target="../media/image6.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9.xml"/><Relationship Id="rId4" Type="http://schemas.openxmlformats.org/officeDocument/2006/relationships/image" Target="../media/image6.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6.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6.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2.xml"/><Relationship Id="rId4" Type="http://schemas.openxmlformats.org/officeDocument/2006/relationships/image" Target="../media/image6.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23.xml"/><Relationship Id="rId4" Type="http://schemas.openxmlformats.org/officeDocument/2006/relationships/image" Target="../media/image6.e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24.xml"/><Relationship Id="rId4" Type="http://schemas.openxmlformats.org/officeDocument/2006/relationships/image" Target="../media/image6.emf"/></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5.xml"/><Relationship Id="rId4" Type="http://schemas.openxmlformats.org/officeDocument/2006/relationships/image" Target="../media/image6.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6.xml"/><Relationship Id="rId4" Type="http://schemas.openxmlformats.org/officeDocument/2006/relationships/image" Target="../media/image6.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7.xml"/><Relationship Id="rId4" Type="http://schemas.openxmlformats.org/officeDocument/2006/relationships/image" Target="../media/image6.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8.xml"/><Relationship Id="rId4" Type="http://schemas.openxmlformats.org/officeDocument/2006/relationships/image" Target="../media/image6.emf"/></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29.xml"/><Relationship Id="rId4" Type="http://schemas.openxmlformats.org/officeDocument/2006/relationships/image" Target="../media/image6.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0.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1.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32.xml"/><Relationship Id="rId6" Type="http://schemas.openxmlformats.org/officeDocument/2006/relationships/hyperlink" Target="https://www.dreamstime.com/green-checkmarks-red-crosses-set-collection-simple-symbols-commonly-used-indicating-correct-incorrect-answers-image314582837" TargetMode="External"/><Relationship Id="rId5" Type="http://schemas.openxmlformats.org/officeDocument/2006/relationships/image" Target="../media/image9.jpeg"/><Relationship Id="rId4" Type="http://schemas.openxmlformats.org/officeDocument/2006/relationships/image" Target="../media/image6.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33.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34.xml"/><Relationship Id="rId5" Type="http://schemas.openxmlformats.org/officeDocument/2006/relationships/image" Target="../media/image10.png"/><Relationship Id="rId4" Type="http://schemas.openxmlformats.org/officeDocument/2006/relationships/image" Target="../media/image6.emf"/></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reserve="1" userDrawn="1">
  <p:cSld name="Title slide">
    <p:bg>
      <p:bgPr>
        <a:solidFill>
          <a:srgbClr val="78256F"/>
        </a:solidFill>
        <a:effectLst/>
      </p:bgPr>
    </p:bg>
    <p:spTree>
      <p:nvGrpSpPr>
        <p:cNvPr id="1" name="Shape 7"/>
        <p:cNvGrpSpPr/>
        <p:nvPr/>
      </p:nvGrpSpPr>
      <p:grpSpPr>
        <a:xfrm>
          <a:off x="0" y="0"/>
          <a:ext cx="0" cy="0"/>
          <a:chOff x="0" y="0"/>
          <a:chExt cx="0" cy="0"/>
        </a:xfrm>
      </p:grpSpPr>
      <p:pic>
        <p:nvPicPr>
          <p:cNvPr id="8" name="Google Shape;8;p2"/>
          <p:cNvPicPr preferRelativeResize="0"/>
          <p:nvPr/>
        </p:nvPicPr>
        <p:blipFill>
          <a:blip r:embed="rId2">
            <a:alphaModFix/>
          </a:blip>
          <a:stretch>
            <a:fillRect/>
          </a:stretch>
        </p:blipFill>
        <p:spPr>
          <a:xfrm>
            <a:off x="2498836" y="1"/>
            <a:ext cx="9699696" cy="6857999"/>
          </a:xfrm>
          <a:prstGeom prst="rect">
            <a:avLst/>
          </a:prstGeom>
          <a:noFill/>
          <a:ln>
            <a:noFill/>
          </a:ln>
        </p:spPr>
      </p:pic>
      <p:pic>
        <p:nvPicPr>
          <p:cNvPr id="9" name="Google Shape;9;p2" title="Government Skills Logo Oct2024 White (3).png"/>
          <p:cNvPicPr preferRelativeResize="0"/>
          <p:nvPr userDrawn="1"/>
        </p:nvPicPr>
        <p:blipFill>
          <a:blip r:embed="rId3">
            <a:alphaModFix/>
          </a:blip>
          <a:stretch>
            <a:fillRect/>
          </a:stretch>
        </p:blipFill>
        <p:spPr>
          <a:xfrm>
            <a:off x="10600444" y="263110"/>
            <a:ext cx="1342800" cy="813600"/>
          </a:xfrm>
          <a:prstGeom prst="rect">
            <a:avLst/>
          </a:prstGeom>
          <a:noFill/>
          <a:ln>
            <a:noFill/>
          </a:ln>
        </p:spPr>
      </p:pic>
      <p:sp>
        <p:nvSpPr>
          <p:cNvPr id="13" name="Text Placeholder 11">
            <a:extLst>
              <a:ext uri="{FF2B5EF4-FFF2-40B4-BE49-F238E27FC236}">
                <a16:creationId xmlns:a16="http://schemas.microsoft.com/office/drawing/2014/main" id="{76A38AC9-7E88-5BE9-602E-57D9D74E1EA7}"/>
              </a:ext>
            </a:extLst>
          </p:cNvPr>
          <p:cNvSpPr>
            <a:spLocks noGrp="1"/>
          </p:cNvSpPr>
          <p:nvPr>
            <p:ph type="body" sz="quarter" idx="10" hasCustomPrompt="1"/>
          </p:nvPr>
        </p:nvSpPr>
        <p:spPr>
          <a:xfrm>
            <a:off x="525463" y="4490401"/>
            <a:ext cx="5376862" cy="1085850"/>
          </a:xfrm>
        </p:spPr>
        <p:txBody>
          <a:bodyPr>
            <a:normAutofit/>
          </a:bodyPr>
          <a:lstStyle>
            <a:lvl1pPr>
              <a:defRPr sz="2800" b="0">
                <a:solidFill>
                  <a:schemeClr val="bg1"/>
                </a:solidFill>
                <a:latin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Subtitle can go here</a:t>
            </a:r>
            <a:endParaRPr lang="en-GB"/>
          </a:p>
          <a:p>
            <a:pPr lvl="0"/>
            <a:endParaRPr lang="en-GB"/>
          </a:p>
        </p:txBody>
      </p:sp>
      <p:sp>
        <p:nvSpPr>
          <p:cNvPr id="15" name="Text Placeholder 14">
            <a:extLst>
              <a:ext uri="{FF2B5EF4-FFF2-40B4-BE49-F238E27FC236}">
                <a16:creationId xmlns:a16="http://schemas.microsoft.com/office/drawing/2014/main" id="{F2255ACF-5E0C-1BED-C692-B0397B3F923B}"/>
              </a:ext>
            </a:extLst>
          </p:cNvPr>
          <p:cNvSpPr>
            <a:spLocks noGrp="1"/>
          </p:cNvSpPr>
          <p:nvPr>
            <p:ph type="body" sz="quarter" idx="11" hasCustomPrompt="1"/>
          </p:nvPr>
        </p:nvSpPr>
        <p:spPr>
          <a:xfrm>
            <a:off x="506413" y="1964688"/>
            <a:ext cx="5387975" cy="2190750"/>
          </a:xfrm>
        </p:spPr>
        <p:txBody>
          <a:bodyPr>
            <a:normAutofit/>
          </a:bodyPr>
          <a:lstStyle>
            <a:lvl1pPr>
              <a:defRPr sz="4400" b="1">
                <a:solidFill>
                  <a:schemeClr val="bg1"/>
                </a:solidFill>
                <a:latin typeface="Arial" panose="020B0604020202020204" pitchFamily="34" charset="0"/>
                <a:cs typeface="Arial" panose="020B0604020202020204" pitchFamily="34" charset="0"/>
              </a:defRPr>
            </a:lvl1pPr>
          </a:lstStyle>
          <a:p>
            <a:pPr lvl="0"/>
            <a:r>
              <a:rPr lang="en-US"/>
              <a:t>Presentation </a:t>
            </a:r>
            <a:br>
              <a:rPr lang="en-US"/>
            </a:br>
            <a:r>
              <a:rPr lang="en-US"/>
              <a:t>title goes here – </a:t>
            </a:r>
            <a:br>
              <a:rPr lang="en-US"/>
            </a:br>
            <a:r>
              <a:rPr lang="en-US"/>
              <a:t>Arial Bold 44pt</a:t>
            </a:r>
            <a:endParaRPr lang="en-GB"/>
          </a:p>
        </p:txBody>
      </p:sp>
      <p:pic>
        <p:nvPicPr>
          <p:cNvPr id="7" name="Picture 6" descr="A black and white logo&#10;&#10;AI-generated content may be incorrect.">
            <a:extLst>
              <a:ext uri="{FF2B5EF4-FFF2-40B4-BE49-F238E27FC236}">
                <a16:creationId xmlns:a16="http://schemas.microsoft.com/office/drawing/2014/main" id="{477F6D7B-144D-9E9C-44CB-3161B083EE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2456695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reserve="1">
  <p:cSld name="Title slide 1">
    <p:bg>
      <p:bgPr>
        <a:solidFill>
          <a:srgbClr val="78256F"/>
        </a:solidFill>
        <a:effectLst/>
      </p:bgPr>
    </p:bg>
    <p:spTree>
      <p:nvGrpSpPr>
        <p:cNvPr id="1" name="Shape 10"/>
        <p:cNvGrpSpPr/>
        <p:nvPr/>
      </p:nvGrpSpPr>
      <p:grpSpPr>
        <a:xfrm>
          <a:off x="0" y="0"/>
          <a:ext cx="0" cy="0"/>
          <a:chOff x="0" y="0"/>
          <a:chExt cx="0" cy="0"/>
        </a:xfrm>
      </p:grpSpPr>
      <p:pic>
        <p:nvPicPr>
          <p:cNvPr id="3" name="Google Shape;9;p2" title="Government Skills Logo Oct2024 White (3).png">
            <a:extLst>
              <a:ext uri="{FF2B5EF4-FFF2-40B4-BE49-F238E27FC236}">
                <a16:creationId xmlns:a16="http://schemas.microsoft.com/office/drawing/2014/main" id="{E0B0CC1F-E8F0-07BE-C9AE-5C64F1F750A5}"/>
              </a:ext>
            </a:extLst>
          </p:cNvPr>
          <p:cNvPicPr preferRelativeResize="0"/>
          <p:nvPr userDrawn="1"/>
        </p:nvPicPr>
        <p:blipFill>
          <a:blip r:embed="rId2">
            <a:alphaModFix/>
          </a:blip>
          <a:stretch>
            <a:fillRect/>
          </a:stretch>
        </p:blipFill>
        <p:spPr>
          <a:xfrm>
            <a:off x="10600444" y="263110"/>
            <a:ext cx="1342800" cy="813600"/>
          </a:xfrm>
          <a:prstGeom prst="rect">
            <a:avLst/>
          </a:prstGeom>
          <a:noFill/>
          <a:ln>
            <a:noFill/>
          </a:ln>
        </p:spPr>
      </p:pic>
      <p:pic>
        <p:nvPicPr>
          <p:cNvPr id="4" name="Picture 3" descr="A black and white logo&#10;&#10;AI-generated content may be incorrect.">
            <a:extLst>
              <a:ext uri="{FF2B5EF4-FFF2-40B4-BE49-F238E27FC236}">
                <a16:creationId xmlns:a16="http://schemas.microsoft.com/office/drawing/2014/main" id="{185D8E03-BFB4-5AF8-ECC0-D6B58B36D2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650984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1" preserve="1">
  <p:cSld name="Custom Layout 1">
    <p:spTree>
      <p:nvGrpSpPr>
        <p:cNvPr id="1" name="Shape 12"/>
        <p:cNvGrpSpPr/>
        <p:nvPr/>
      </p:nvGrpSpPr>
      <p:grpSpPr>
        <a:xfrm>
          <a:off x="0" y="0"/>
          <a:ext cx="0" cy="0"/>
          <a:chOff x="0" y="0"/>
          <a:chExt cx="0" cy="0"/>
        </a:xfrm>
      </p:grpSpPr>
      <p:pic>
        <p:nvPicPr>
          <p:cNvPr id="13" name="Google Shape;13;p4" title="Government Skills Logo Oct2024 RGB (5).png"/>
          <p:cNvPicPr preferRelativeResize="0"/>
          <p:nvPr userDrawn="1"/>
        </p:nvPicPr>
        <p:blipFill>
          <a:blip r:embed="rId2">
            <a:alphaModFix/>
          </a:blip>
          <a:stretch>
            <a:fillRect/>
          </a:stretch>
        </p:blipFill>
        <p:spPr>
          <a:xfrm>
            <a:off x="220567" y="374900"/>
            <a:ext cx="2086157" cy="1322000"/>
          </a:xfrm>
          <a:prstGeom prst="rect">
            <a:avLst/>
          </a:prstGeom>
          <a:noFill/>
          <a:ln>
            <a:noFill/>
          </a:ln>
        </p:spPr>
      </p:pic>
    </p:spTree>
    <p:extLst>
      <p:ext uri="{BB962C8B-B14F-4D97-AF65-F5344CB8AC3E}">
        <p14:creationId xmlns:p14="http://schemas.microsoft.com/office/powerpoint/2010/main" val="1072978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1 1" preserve="1">
  <p:cSld name="Custom Layout 1 1">
    <p:spTree>
      <p:nvGrpSpPr>
        <p:cNvPr id="1" name="Shape 14"/>
        <p:cNvGrpSpPr/>
        <p:nvPr/>
      </p:nvGrpSpPr>
      <p:grpSpPr>
        <a:xfrm>
          <a:off x="0" y="0"/>
          <a:ext cx="0" cy="0"/>
          <a:chOff x="0" y="0"/>
          <a:chExt cx="0" cy="0"/>
        </a:xfrm>
      </p:grpSpPr>
      <p:pic>
        <p:nvPicPr>
          <p:cNvPr id="15" name="Google Shape;15;p5"/>
          <p:cNvPicPr preferRelativeResize="0"/>
          <p:nvPr/>
        </p:nvPicPr>
        <p:blipFill>
          <a:blip r:embed="rId2">
            <a:alphaModFix/>
          </a:blip>
          <a:stretch>
            <a:fillRect/>
          </a:stretch>
        </p:blipFill>
        <p:spPr>
          <a:xfrm>
            <a:off x="2492305" y="1"/>
            <a:ext cx="9699696" cy="6857999"/>
          </a:xfrm>
          <a:prstGeom prst="rect">
            <a:avLst/>
          </a:prstGeom>
          <a:noFill/>
          <a:ln>
            <a:noFill/>
          </a:ln>
        </p:spPr>
      </p:pic>
      <p:sp>
        <p:nvSpPr>
          <p:cNvPr id="16" name="Google Shape;16;p5"/>
          <p:cNvSpPr/>
          <p:nvPr/>
        </p:nvSpPr>
        <p:spPr>
          <a:xfrm>
            <a:off x="0" y="0"/>
            <a:ext cx="12192000" cy="14460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pic>
        <p:nvPicPr>
          <p:cNvPr id="17" name="Google Shape;17;p5" title="Government Skills Logo Oct2024 White (3).png"/>
          <p:cNvPicPr preferRelativeResize="0"/>
          <p:nvPr/>
        </p:nvPicPr>
        <p:blipFill>
          <a:blip r:embed="rId3">
            <a:alphaModFix/>
          </a:blip>
          <a:stretch>
            <a:fillRect/>
          </a:stretch>
        </p:blipFill>
        <p:spPr>
          <a:xfrm>
            <a:off x="197567" y="48718"/>
            <a:ext cx="2153732" cy="1364767"/>
          </a:xfrm>
          <a:prstGeom prst="rect">
            <a:avLst/>
          </a:prstGeom>
          <a:noFill/>
          <a:ln>
            <a:noFill/>
          </a:ln>
        </p:spPr>
      </p:pic>
    </p:spTree>
    <p:extLst>
      <p:ext uri="{BB962C8B-B14F-4D97-AF65-F5344CB8AC3E}">
        <p14:creationId xmlns:p14="http://schemas.microsoft.com/office/powerpoint/2010/main" val="379752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1 1 1" preserve="1">
  <p:cSld name="Title and body 1 1 1">
    <p:spTree>
      <p:nvGrpSpPr>
        <p:cNvPr id="1" name="Shape 18"/>
        <p:cNvGrpSpPr/>
        <p:nvPr/>
      </p:nvGrpSpPr>
      <p:grpSpPr>
        <a:xfrm>
          <a:off x="0" y="0"/>
          <a:ext cx="0" cy="0"/>
          <a:chOff x="0" y="0"/>
          <a:chExt cx="0" cy="0"/>
        </a:xfrm>
      </p:grpSpPr>
      <p:cxnSp>
        <p:nvCxnSpPr>
          <p:cNvPr id="19" name="Google Shape;19;p6"/>
          <p:cNvCxnSpPr/>
          <p:nvPr/>
        </p:nvCxnSpPr>
        <p:spPr>
          <a:xfrm>
            <a:off x="2045000" y="1074133"/>
            <a:ext cx="9944000" cy="18000"/>
          </a:xfrm>
          <a:prstGeom prst="straightConnector1">
            <a:avLst/>
          </a:prstGeom>
          <a:noFill/>
          <a:ln w="19050" cap="flat" cmpd="sng">
            <a:solidFill>
              <a:srgbClr val="78256F"/>
            </a:solidFill>
            <a:prstDash val="solid"/>
            <a:round/>
            <a:headEnd type="none" w="med" len="med"/>
            <a:tailEnd type="none" w="med" len="med"/>
          </a:ln>
        </p:spPr>
      </p:cxnSp>
      <p:sp>
        <p:nvSpPr>
          <p:cNvPr id="20" name="Google Shape;20;p6"/>
          <p:cNvSpPr/>
          <p:nvPr/>
        </p:nvSpPr>
        <p:spPr>
          <a:xfrm>
            <a:off x="-111833" y="-35200"/>
            <a:ext cx="1908800" cy="69284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pic>
        <p:nvPicPr>
          <p:cNvPr id="21" name="Google Shape;21;p6"/>
          <p:cNvPicPr preferRelativeResize="0"/>
          <p:nvPr/>
        </p:nvPicPr>
        <p:blipFill rotWithShape="1">
          <a:blip r:embed="rId2">
            <a:alphaModFix amt="38000"/>
          </a:blip>
          <a:srcRect l="81669" t="40015"/>
          <a:stretch/>
        </p:blipFill>
        <p:spPr>
          <a:xfrm flipH="1">
            <a:off x="-111831" y="1213567"/>
            <a:ext cx="1908797" cy="4416332"/>
          </a:xfrm>
          <a:prstGeom prst="rect">
            <a:avLst/>
          </a:prstGeom>
          <a:noFill/>
          <a:ln>
            <a:noFill/>
          </a:ln>
        </p:spPr>
      </p:pic>
      <p:sp>
        <p:nvSpPr>
          <p:cNvPr id="22" name="Google Shape;22;p6"/>
          <p:cNvSpPr txBox="1">
            <a:spLocks noGrp="1"/>
          </p:cNvSpPr>
          <p:nvPr>
            <p:ph type="sldNum" idx="12"/>
          </p:nvPr>
        </p:nvSpPr>
        <p:spPr>
          <a:xfrm>
            <a:off x="11409045" y="6333135"/>
            <a:ext cx="731600" cy="524800"/>
          </a:xfrm>
          <a:prstGeom prst="rect">
            <a:avLst/>
          </a:prstGeom>
        </p:spPr>
        <p:txBody>
          <a:bodyPr spcFirstLastPara="1" wrap="square" lIns="91425" tIns="91425" rIns="91425" bIns="91425" anchor="t" anchorCtr="0">
            <a:noAutofit/>
          </a:bodyPr>
          <a:lstStyle>
            <a:lvl1pPr lvl="0" rtl="0">
              <a:buNone/>
              <a:defRPr sz="1333"/>
            </a:lvl1pPr>
            <a:lvl2pPr lvl="1" rtl="0">
              <a:buNone/>
              <a:defRPr sz="1333"/>
            </a:lvl2pPr>
            <a:lvl3pPr lvl="2" rtl="0">
              <a:buNone/>
              <a:defRPr sz="1333"/>
            </a:lvl3pPr>
            <a:lvl4pPr lvl="3" rtl="0">
              <a:buNone/>
              <a:defRPr sz="1333"/>
            </a:lvl4pPr>
            <a:lvl5pPr lvl="4" rtl="0">
              <a:buNone/>
              <a:defRPr sz="1333"/>
            </a:lvl5pPr>
            <a:lvl6pPr lvl="5" rtl="0">
              <a:buNone/>
              <a:defRPr sz="1333"/>
            </a:lvl6pPr>
            <a:lvl7pPr lvl="6" rtl="0">
              <a:buNone/>
              <a:defRPr sz="1333"/>
            </a:lvl7pPr>
            <a:lvl8pPr lvl="7" rtl="0">
              <a:buNone/>
              <a:defRPr sz="1333"/>
            </a:lvl8pPr>
            <a:lvl9pPr lvl="8" rtl="0">
              <a:buNone/>
              <a:defRPr sz="1333"/>
            </a:lvl9pPr>
          </a:lstStyle>
          <a:p>
            <a:pPr defTabSz="1219170">
              <a:buClr>
                <a:srgbClr val="000000"/>
              </a:buClr>
            </a:pPr>
            <a:fld id="{00000000-1234-1234-1234-123412341234}" type="slidenum">
              <a:rPr lang="en-GB" kern="0" smtClean="0">
                <a:solidFill>
                  <a:srgbClr val="000000"/>
                </a:solidFill>
                <a:cs typeface="Arial"/>
                <a:sym typeface="Arial"/>
              </a:rPr>
              <a:pPr defTabSz="1219170">
                <a:buClr>
                  <a:srgbClr val="000000"/>
                </a:buClr>
              </a:pPr>
              <a:t>‹#›</a:t>
            </a:fld>
            <a:endParaRPr lang="en-GB" kern="0">
              <a:solidFill>
                <a:srgbClr val="000000"/>
              </a:solidFill>
              <a:cs typeface="Arial"/>
              <a:sym typeface="Arial"/>
            </a:endParaRPr>
          </a:p>
        </p:txBody>
      </p:sp>
      <p:pic>
        <p:nvPicPr>
          <p:cNvPr id="23" name="Google Shape;23;p6" title="Government Skills Logo Oct2024 White (3).png"/>
          <p:cNvPicPr preferRelativeResize="0"/>
          <p:nvPr/>
        </p:nvPicPr>
        <p:blipFill>
          <a:blip r:embed="rId3">
            <a:alphaModFix/>
          </a:blip>
          <a:stretch>
            <a:fillRect/>
          </a:stretch>
        </p:blipFill>
        <p:spPr>
          <a:xfrm>
            <a:off x="123301" y="243301"/>
            <a:ext cx="1205332" cy="763799"/>
          </a:xfrm>
          <a:prstGeom prst="rect">
            <a:avLst/>
          </a:prstGeom>
          <a:noFill/>
          <a:ln>
            <a:noFill/>
          </a:ln>
        </p:spPr>
      </p:pic>
    </p:spTree>
    <p:extLst>
      <p:ext uri="{BB962C8B-B14F-4D97-AF65-F5344CB8AC3E}">
        <p14:creationId xmlns:p14="http://schemas.microsoft.com/office/powerpoint/2010/main" val="1038857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2 1 1" preserve="1">
  <p:cSld name="Title and body 2 1 1">
    <p:spTree>
      <p:nvGrpSpPr>
        <p:cNvPr id="1" name="Shape 24"/>
        <p:cNvGrpSpPr/>
        <p:nvPr/>
      </p:nvGrpSpPr>
      <p:grpSpPr>
        <a:xfrm>
          <a:off x="0" y="0"/>
          <a:ext cx="0" cy="0"/>
          <a:chOff x="0" y="0"/>
          <a:chExt cx="0" cy="0"/>
        </a:xfrm>
      </p:grpSpPr>
      <p:cxnSp>
        <p:nvCxnSpPr>
          <p:cNvPr id="25" name="Google Shape;25;p7"/>
          <p:cNvCxnSpPr>
            <a:endCxn id="26" idx="1"/>
          </p:cNvCxnSpPr>
          <p:nvPr/>
        </p:nvCxnSpPr>
        <p:spPr>
          <a:xfrm flipV="1">
            <a:off x="-37800" y="6351774"/>
            <a:ext cx="9450400" cy="18827"/>
          </a:xfrm>
          <a:prstGeom prst="straightConnector1">
            <a:avLst/>
          </a:prstGeom>
          <a:noFill/>
          <a:ln w="19050" cap="flat" cmpd="sng">
            <a:solidFill>
              <a:srgbClr val="78256F"/>
            </a:solidFill>
            <a:prstDash val="solid"/>
            <a:round/>
            <a:headEnd type="none" w="med" len="med"/>
            <a:tailEnd type="none" w="med" len="med"/>
          </a:ln>
        </p:spPr>
      </p:cxnSp>
      <p:sp>
        <p:nvSpPr>
          <p:cNvPr id="27" name="Google Shape;27;p7"/>
          <p:cNvSpPr/>
          <p:nvPr/>
        </p:nvSpPr>
        <p:spPr>
          <a:xfrm>
            <a:off x="0" y="0"/>
            <a:ext cx="12192000" cy="14460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26;p7"/>
          <p:cNvSpPr txBox="1"/>
          <p:nvPr/>
        </p:nvSpPr>
        <p:spPr>
          <a:xfrm>
            <a:off x="9412600" y="6115800"/>
            <a:ext cx="2206800" cy="471948"/>
          </a:xfrm>
          <a:prstGeom prst="rect">
            <a:avLst/>
          </a:prstGeom>
          <a:noFill/>
          <a:ln>
            <a:noFill/>
          </a:ln>
        </p:spPr>
        <p:txBody>
          <a:bodyPr spcFirstLastPara="1" wrap="square" lIns="121900" tIns="121900" rIns="121900" bIns="1219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467" b="1" i="0" u="none" strike="noStrike" kern="0" cap="none" spc="0" normalizeH="0" baseline="0" noProof="0">
                <a:ln>
                  <a:noFill/>
                </a:ln>
                <a:solidFill>
                  <a:srgbClr val="78256F"/>
                </a:solidFill>
                <a:effectLst/>
                <a:uLnTx/>
                <a:uFillTx/>
                <a:latin typeface="Helvetica Neue"/>
                <a:ea typeface="Helvetica Neue"/>
                <a:cs typeface="Helvetica Neue"/>
                <a:sym typeface="Helvetica Neue"/>
              </a:rPr>
              <a:t>Government Skills</a:t>
            </a:r>
            <a:endParaRPr kumimoji="0" sz="1467" b="1" i="0" u="none" strike="noStrike" kern="0" cap="none" spc="0" normalizeH="0" baseline="0" noProof="0">
              <a:ln>
                <a:noFill/>
              </a:ln>
              <a:solidFill>
                <a:srgbClr val="78256F"/>
              </a:solidFill>
              <a:effectLst/>
              <a:uLnTx/>
              <a:uFillTx/>
              <a:latin typeface="Helvetica Neue"/>
              <a:ea typeface="Helvetica Neue"/>
              <a:cs typeface="Helvetica Neue"/>
              <a:sym typeface="Helvetica Neue"/>
            </a:endParaRPr>
          </a:p>
        </p:txBody>
      </p:sp>
      <p:pic>
        <p:nvPicPr>
          <p:cNvPr id="28" name="Google Shape;28;p7"/>
          <p:cNvPicPr preferRelativeResize="0"/>
          <p:nvPr/>
        </p:nvPicPr>
        <p:blipFill rotWithShape="1">
          <a:blip r:embed="rId2">
            <a:alphaModFix amt="39000"/>
          </a:blip>
          <a:srcRect l="-16076" t="76689" b="15933"/>
          <a:stretch/>
        </p:blipFill>
        <p:spPr>
          <a:xfrm flipH="1">
            <a:off x="5" y="6386000"/>
            <a:ext cx="9450400" cy="472000"/>
          </a:xfrm>
          <a:prstGeom prst="rect">
            <a:avLst/>
          </a:prstGeom>
          <a:noFill/>
          <a:ln>
            <a:noFill/>
          </a:ln>
        </p:spPr>
      </p:pic>
      <p:pic>
        <p:nvPicPr>
          <p:cNvPr id="29" name="Google Shape;29;p7"/>
          <p:cNvPicPr preferRelativeResize="0"/>
          <p:nvPr/>
        </p:nvPicPr>
        <p:blipFill rotWithShape="1">
          <a:blip r:embed="rId2">
            <a:alphaModFix amt="39000"/>
          </a:blip>
          <a:srcRect l="-16076" t="76155" b="15933"/>
          <a:stretch/>
        </p:blipFill>
        <p:spPr>
          <a:xfrm>
            <a:off x="-37733" y="6351867"/>
            <a:ext cx="9450400" cy="506133"/>
          </a:xfrm>
          <a:prstGeom prst="rect">
            <a:avLst/>
          </a:prstGeom>
          <a:noFill/>
          <a:ln>
            <a:noFill/>
          </a:ln>
        </p:spPr>
      </p:pic>
      <p:sp>
        <p:nvSpPr>
          <p:cNvPr id="30" name="Google Shape;30;p7"/>
          <p:cNvSpPr txBox="1">
            <a:spLocks noGrp="1"/>
          </p:cNvSpPr>
          <p:nvPr>
            <p:ph type="sldNum" idx="12"/>
          </p:nvPr>
        </p:nvSpPr>
        <p:spPr>
          <a:xfrm>
            <a:off x="11409045" y="6333135"/>
            <a:ext cx="731600" cy="524800"/>
          </a:xfrm>
          <a:prstGeom prst="rect">
            <a:avLst/>
          </a:prstGeom>
        </p:spPr>
        <p:txBody>
          <a:bodyPr spcFirstLastPara="1" wrap="square" lIns="91425" tIns="91425" rIns="91425" bIns="91425" anchor="t" anchorCtr="0">
            <a:no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defTabSz="1219170">
              <a:buClr>
                <a:srgbClr val="000000"/>
              </a:buClr>
            </a:pPr>
            <a:fld id="{00000000-1234-1234-1234-123412341234}" type="slidenum">
              <a:rPr lang="en-GB" kern="0" smtClean="0">
                <a:solidFill>
                  <a:srgbClr val="000000"/>
                </a:solidFill>
                <a:cs typeface="Arial"/>
                <a:sym typeface="Arial"/>
              </a:rPr>
              <a:pPr defTabSz="1219170">
                <a:buClr>
                  <a:srgbClr val="000000"/>
                </a:buClr>
              </a:pPr>
              <a:t>‹#›</a:t>
            </a:fld>
            <a:endParaRPr lang="en-GB" kern="0">
              <a:solidFill>
                <a:srgbClr val="000000"/>
              </a:solidFill>
              <a:cs typeface="Arial"/>
              <a:sym typeface="Arial"/>
            </a:endParaRPr>
          </a:p>
        </p:txBody>
      </p:sp>
      <p:pic>
        <p:nvPicPr>
          <p:cNvPr id="31" name="Google Shape;31;p7" title="Government Skills Logo Oct2024 White (3).png"/>
          <p:cNvPicPr preferRelativeResize="0"/>
          <p:nvPr/>
        </p:nvPicPr>
        <p:blipFill>
          <a:blip r:embed="rId3">
            <a:alphaModFix/>
          </a:blip>
          <a:stretch>
            <a:fillRect/>
          </a:stretch>
        </p:blipFill>
        <p:spPr>
          <a:xfrm>
            <a:off x="204834" y="105967"/>
            <a:ext cx="1884855" cy="1194399"/>
          </a:xfrm>
          <a:prstGeom prst="rect">
            <a:avLst/>
          </a:prstGeom>
          <a:noFill/>
          <a:ln>
            <a:noFill/>
          </a:ln>
        </p:spPr>
      </p:pic>
    </p:spTree>
    <p:extLst>
      <p:ext uri="{BB962C8B-B14F-4D97-AF65-F5344CB8AC3E}">
        <p14:creationId xmlns:p14="http://schemas.microsoft.com/office/powerpoint/2010/main" val="55987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laceholder">
    <p:bg>
      <p:bgRef idx="1001">
        <a:schemeClr val="bg1"/>
      </p:bgRef>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C82073BA-19BA-4010-9C17-E746B3E96FB6}"/>
              </a:ext>
            </a:extLst>
          </p:cNvPr>
          <p:cNvSpPr>
            <a:spLocks noGrp="1"/>
          </p:cNvSpPr>
          <p:nvPr>
            <p:ph type="ctrTitle"/>
          </p:nvPr>
        </p:nvSpPr>
        <p:spPr>
          <a:xfrm>
            <a:off x="518317" y="1665288"/>
            <a:ext cx="5361783" cy="2156329"/>
          </a:xfrm>
        </p:spPr>
        <p:txBody>
          <a:bodyPr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17" name="Subtitle 2">
            <a:extLst>
              <a:ext uri="{FF2B5EF4-FFF2-40B4-BE49-F238E27FC236}">
                <a16:creationId xmlns:a16="http://schemas.microsoft.com/office/drawing/2014/main" id="{361F422A-9E3B-45F3-A6DE-4B393DE71B73}"/>
              </a:ext>
            </a:extLst>
          </p:cNvPr>
          <p:cNvSpPr>
            <a:spLocks noGrp="1"/>
          </p:cNvSpPr>
          <p:nvPr>
            <p:ph type="subTitle" idx="1"/>
          </p:nvPr>
        </p:nvSpPr>
        <p:spPr>
          <a:xfrm>
            <a:off x="518317" y="4167375"/>
            <a:ext cx="5361783" cy="1086802"/>
          </a:xfrm>
        </p:spPr>
        <p:txBody>
          <a:bodyPr>
            <a:norm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Picture Placeholder 26">
            <a:extLst>
              <a:ext uri="{FF2B5EF4-FFF2-40B4-BE49-F238E27FC236}">
                <a16:creationId xmlns:a16="http://schemas.microsoft.com/office/drawing/2014/main" id="{3168FD0A-0FB1-CA25-38F2-5D5A718072F7}"/>
              </a:ext>
            </a:extLst>
          </p:cNvPr>
          <p:cNvSpPr>
            <a:spLocks noGrp="1"/>
          </p:cNvSpPr>
          <p:nvPr>
            <p:ph type="pic" sz="quarter" idx="10"/>
          </p:nvPr>
        </p:nvSpPr>
        <p:spPr>
          <a:xfrm>
            <a:off x="7220991" y="1166378"/>
            <a:ext cx="4971009" cy="5009110"/>
          </a:xfrm>
          <a:custGeom>
            <a:avLst/>
            <a:gdLst>
              <a:gd name="connsiteX0" fmla="*/ 2504555 w 4971009"/>
              <a:gd name="connsiteY0" fmla="*/ 0 h 5009110"/>
              <a:gd name="connsiteX1" fmla="*/ 4958226 w 4971009"/>
              <a:gd name="connsiteY1" fmla="*/ 1999800 h 5009110"/>
              <a:gd name="connsiteX2" fmla="*/ 4971009 w 4971009"/>
              <a:gd name="connsiteY2" fmla="*/ 2083556 h 5009110"/>
              <a:gd name="connsiteX3" fmla="*/ 4971009 w 4971009"/>
              <a:gd name="connsiteY3" fmla="*/ 2925554 h 5009110"/>
              <a:gd name="connsiteX4" fmla="*/ 4958226 w 4971009"/>
              <a:gd name="connsiteY4" fmla="*/ 3009310 h 5009110"/>
              <a:gd name="connsiteX5" fmla="*/ 2504555 w 4971009"/>
              <a:gd name="connsiteY5" fmla="*/ 5009110 h 5009110"/>
              <a:gd name="connsiteX6" fmla="*/ 0 w 4971009"/>
              <a:gd name="connsiteY6" fmla="*/ 2504555 h 5009110"/>
              <a:gd name="connsiteX7" fmla="*/ 2504555 w 4971009"/>
              <a:gd name="connsiteY7" fmla="*/ 0 h 500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1009" h="5009110">
                <a:moveTo>
                  <a:pt x="2504555" y="0"/>
                </a:moveTo>
                <a:cubicBezTo>
                  <a:pt x="3714879" y="0"/>
                  <a:pt x="4724686" y="858517"/>
                  <a:pt x="4958226" y="1999800"/>
                </a:cubicBezTo>
                <a:lnTo>
                  <a:pt x="4971009" y="2083556"/>
                </a:lnTo>
                <a:lnTo>
                  <a:pt x="4971009" y="2925554"/>
                </a:lnTo>
                <a:lnTo>
                  <a:pt x="4958226" y="3009310"/>
                </a:lnTo>
                <a:cubicBezTo>
                  <a:pt x="4724686" y="4150594"/>
                  <a:pt x="3714879" y="5009110"/>
                  <a:pt x="2504555" y="5009110"/>
                </a:cubicBezTo>
                <a:cubicBezTo>
                  <a:pt x="1121328" y="5009110"/>
                  <a:pt x="0" y="3887782"/>
                  <a:pt x="0" y="2504555"/>
                </a:cubicBezTo>
                <a:cubicBezTo>
                  <a:pt x="0" y="1121328"/>
                  <a:pt x="1121328" y="0"/>
                  <a:pt x="2504555" y="0"/>
                </a:cubicBezTo>
                <a:close/>
              </a:path>
            </a:pathLst>
          </a:custGeom>
          <a:solidFill>
            <a:schemeClr val="accent6"/>
          </a:solidFill>
        </p:spPr>
        <p:txBody>
          <a:bodyPr wrap="square" anchor="ctr">
            <a:noAutofit/>
          </a:bodyPr>
          <a:lstStyle>
            <a:lvl1pPr algn="ctr">
              <a:defRPr/>
            </a:lvl1pPr>
          </a:lstStyle>
          <a:p>
            <a:r>
              <a:rPr lang="en-US"/>
              <a:t>Click icon to add picture</a:t>
            </a:r>
            <a:endParaRPr lang="en-GB"/>
          </a:p>
        </p:txBody>
      </p:sp>
      <p:sp>
        <p:nvSpPr>
          <p:cNvPr id="2" name="Google Shape;27;p7">
            <a:extLst>
              <a:ext uri="{FF2B5EF4-FFF2-40B4-BE49-F238E27FC236}">
                <a16:creationId xmlns:a16="http://schemas.microsoft.com/office/drawing/2014/main" id="{C70F79E1-3FA7-5D86-B9BD-0F49C2FE8471}"/>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686530E4-EF31-BC7B-4895-C43CCDD0C0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7" name="Google Shape;13;p4" title="Government Skills Logo Oct2024 RGB (5).png">
            <a:extLst>
              <a:ext uri="{FF2B5EF4-FFF2-40B4-BE49-F238E27FC236}">
                <a16:creationId xmlns:a16="http://schemas.microsoft.com/office/drawing/2014/main" id="{061AB152-B013-1830-8F36-F78F3700BF59}"/>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503702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35" presetClass="path" presetSubtype="0" decel="100000" fill="hold" grpId="1" nodeType="withEffect">
                                  <p:stCondLst>
                                    <p:cond delay="0"/>
                                  </p:stCondLst>
                                  <p:childTnLst>
                                    <p:animMotion origin="layout" path="M 0.03971 0 L 1.66667E-6 0 " pathEditMode="relative" rAng="0" ptsTypes="AA">
                                      <p:cBhvr>
                                        <p:cTn id="9" dur="750" fill="hold"/>
                                        <p:tgtEl>
                                          <p:spTgt spid="16"/>
                                        </p:tgtEl>
                                        <p:attrNameLst>
                                          <p:attrName>ppt_x</p:attrName>
                                          <p:attrName>ppt_y</p:attrName>
                                        </p:attrNameLst>
                                      </p:cBhvr>
                                      <p:rCtr x="-2031" y="0"/>
                                    </p:animMotion>
                                  </p:childTnLst>
                                </p:cTn>
                              </p:par>
                              <p:par>
                                <p:cTn id="10" presetID="10" presetClass="entr" presetSubtype="0" fill="hold" grpId="0"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35" presetClass="path" presetSubtype="0" decel="100000" fill="hold" grpId="1" nodeType="withEffect">
                                  <p:stCondLst>
                                    <p:cond delay="250"/>
                                  </p:stCondLst>
                                  <p:childTnLst>
                                    <p:animMotion origin="layout" path="M 0.03971 0 L 1.66667E-6 0 " pathEditMode="relative" rAng="0" ptsTypes="AA">
                                      <p:cBhvr>
                                        <p:cTn id="14" dur="750" fill="hold"/>
                                        <p:tgtEl>
                                          <p:spTgt spid="17"/>
                                        </p:tgtEl>
                                        <p:attrNameLst>
                                          <p:attrName>ppt_x</p:attrName>
                                          <p:attrName>ppt_y</p:attrName>
                                        </p:attrNameLst>
                                      </p:cBhvr>
                                      <p:rCtr x="-2031" y="0"/>
                                    </p:animMotion>
                                  </p:childTnLst>
                                </p:cTn>
                              </p:par>
                              <p:par>
                                <p:cTn id="15" presetID="10" presetClass="entr" presetSubtype="0"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tmplLst>
          <p:tmpl>
            <p:tnLst>
              <p:par>
                <p:cTn presetID="10" presetClass="entr" presetSubtype="0" fill="hold" nodeType="withEffect">
                  <p:stCondLst>
                    <p:cond delay="25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7" grpId="1">
        <p:tmplLst>
          <p:tmpl>
            <p:tnLst>
              <p:par>
                <p:cTn presetID="35" presetClass="path" presetSubtype="0" decel="100000" fill="hold" nodeType="withEffect">
                  <p:stCondLst>
                    <p:cond delay="250"/>
                  </p:stCondLst>
                  <p:childTnLst>
                    <p:animMotion origin="layout" path="M 0.03971 0 L 1.66667E-6 0 " pathEditMode="relative" rAng="0" ptsTypes="AA">
                      <p:cBhvr>
                        <p:cTn dur="750" fill="hold"/>
                        <p:tgtEl>
                          <p:spTgt spid="17"/>
                        </p:tgtEl>
                        <p:attrNameLst>
                          <p:attrName>ppt_x</p:attrName>
                          <p:attrName>ppt_y</p:attrName>
                        </p:attrNameLst>
                      </p:cBhvr>
                      <p:rCtr x="-2031" y="0"/>
                    </p:animMotion>
                  </p:childTnLst>
                </p:cTn>
              </p:par>
            </p:tnLst>
          </p:tmpl>
        </p:tmplLst>
      </p:bldP>
      <p:bldP spid="6"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2A7EF-5B66-BB1C-B972-7995B876C3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0C8980-C368-BE47-BB71-D348811B40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Google Shape;27;p7">
            <a:extLst>
              <a:ext uri="{FF2B5EF4-FFF2-40B4-BE49-F238E27FC236}">
                <a16:creationId xmlns:a16="http://schemas.microsoft.com/office/drawing/2014/main" id="{4DF3663C-836C-6D81-EBD4-3705505B617C}"/>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Google Shape;15;p5">
            <a:extLst>
              <a:ext uri="{FF2B5EF4-FFF2-40B4-BE49-F238E27FC236}">
                <a16:creationId xmlns:a16="http://schemas.microsoft.com/office/drawing/2014/main" id="{F20A25DD-441A-B0DF-480A-3DA569B2C8CA}"/>
              </a:ext>
            </a:extLst>
          </p:cNvPr>
          <p:cNvPicPr preferRelativeResize="0"/>
          <p:nvPr userDrawn="1"/>
        </p:nvPicPr>
        <p:blipFill>
          <a:blip r:embed="rId2">
            <a:alphaModFix/>
          </a:blip>
          <a:stretch>
            <a:fillRect/>
          </a:stretch>
        </p:blipFill>
        <p:spPr>
          <a:xfrm>
            <a:off x="4917228" y="1714501"/>
            <a:ext cx="7274772" cy="5143499"/>
          </a:xfrm>
          <a:prstGeom prst="rect">
            <a:avLst/>
          </a:prstGeom>
          <a:noFill/>
          <a:ln>
            <a:noFill/>
          </a:ln>
        </p:spPr>
      </p:pic>
      <p:pic>
        <p:nvPicPr>
          <p:cNvPr id="4" name="Picture 3" descr="A black background with a black square&#10;&#10;AI-generated content may be incorrect.">
            <a:extLst>
              <a:ext uri="{FF2B5EF4-FFF2-40B4-BE49-F238E27FC236}">
                <a16:creationId xmlns:a16="http://schemas.microsoft.com/office/drawing/2014/main" id="{2F622868-C50E-E8D7-85B3-6A360A9F16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 name="Google Shape;13;p4" title="Government Skills Logo Oct2024 RGB (5).png">
            <a:extLst>
              <a:ext uri="{FF2B5EF4-FFF2-40B4-BE49-F238E27FC236}">
                <a16:creationId xmlns:a16="http://schemas.microsoft.com/office/drawing/2014/main" id="{3FA2C927-CF0A-3118-D2AA-C870AE519EEF}"/>
              </a:ext>
            </a:extLst>
          </p:cNvPr>
          <p:cNvPicPr preferRelativeResize="0">
            <a:picLocks noChangeAspect="1"/>
          </p:cNvPicPr>
          <p:nvPr userDrawn="1"/>
        </p:nvPicPr>
        <p:blipFill>
          <a:blip r:embed="rId4">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584519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F9B01E"/>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5CD23897-A3D8-E826-3F97-8C17EAEB07A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Picture 10" descr="A black background with a black square&#10;&#10;AI-generated content may be incorrect.">
            <a:extLst>
              <a:ext uri="{FF2B5EF4-FFF2-40B4-BE49-F238E27FC236}">
                <a16:creationId xmlns:a16="http://schemas.microsoft.com/office/drawing/2014/main" id="{DCF216F0-95D2-20A9-5ACD-0082A10E560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03C67AB6-5B2A-47F0-83B9-955315B8DB3C}"/>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4641069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F69C35"/>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8A2B84A7-AB9E-7B4B-8C80-F83D8C3540FC}"/>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3;p4" title="Government Skills Logo Oct2024 RGB (5).png">
            <a:extLst>
              <a:ext uri="{FF2B5EF4-FFF2-40B4-BE49-F238E27FC236}">
                <a16:creationId xmlns:a16="http://schemas.microsoft.com/office/drawing/2014/main" id="{ECE7B56A-38F6-DE86-EEA2-4AB6509B7312}"/>
              </a:ext>
            </a:extLst>
          </p:cNvPr>
          <p:cNvPicPr preferRelativeResize="0">
            <a:picLocks noChangeAspect="1"/>
          </p:cNvPicPr>
          <p:nvPr userDrawn="1"/>
        </p:nvPicPr>
        <p:blipFill>
          <a:blip r:embed="rId5">
            <a:alphaModFix/>
          </a:blip>
          <a:stretch>
            <a:fillRect/>
          </a:stretch>
        </p:blipFill>
        <p:spPr>
          <a:xfrm>
            <a:off x="10600444" y="263110"/>
            <a:ext cx="1283886" cy="813600"/>
          </a:xfrm>
          <a:prstGeom prst="rect">
            <a:avLst/>
          </a:prstGeom>
          <a:noFill/>
          <a:ln>
            <a:noFill/>
          </a:ln>
        </p:spPr>
      </p:pic>
      <p:pic>
        <p:nvPicPr>
          <p:cNvPr id="11" name="Picture 10" descr="A black background with a black square&#10;&#10;AI-generated content may be incorrect.">
            <a:extLst>
              <a:ext uri="{FF2B5EF4-FFF2-40B4-BE49-F238E27FC236}">
                <a16:creationId xmlns:a16="http://schemas.microsoft.com/office/drawing/2014/main" id="{877C7A3B-9C25-C387-4B92-FD7767FC169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36178378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1D9CD4F6-BBC1-D868-189D-0EF06B0CEC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1363D113-935B-9192-7E6F-AA239B9EED4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03F2C0C4-DD2B-840B-B273-8FE767F7C76B}"/>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648439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BC1087C8-E102-2DBE-1D8C-07FB76E34ED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A99F406C-C3D5-02A0-9C82-E6AE9ED6D48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8152F458-2812-78F6-C686-860932F656F7}"/>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372741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2618C61B-19B1-7DCF-734D-C5451A84CC1C}"/>
              </a:ext>
            </a:extLst>
          </p:cNvPr>
          <p:cNvSpPr/>
          <p:nvPr userDrawn="1"/>
        </p:nvSpPr>
        <p:spPr>
          <a:xfrm>
            <a:off x="0" y="6337005"/>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8FC8CCDA-60CB-3A1B-94CE-C1D5A6DEE26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D46E8346-8E0C-6B76-5C9A-DE89BE619D7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23560716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5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25BA7"/>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3788DC94-2D02-3F10-E438-32119F38359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364D1232-FB11-1847-A814-122FF3BA636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ABA94981-63B7-F32D-4DD6-B8BAF8B10F6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1903601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6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4011F5E9-C86C-CAD0-236C-47EDF93C76C6}"/>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D8694014-A279-1D19-9510-BC8309275B6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5E2B8C8C-71DE-D161-D8F8-822EF28D886C}"/>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2456167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7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8BCCC"/>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43032787-D678-FA81-07DE-747B3E5C929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2CC84EC0-CF3A-8BC5-4007-C209622B6F9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AB67732D-5BF7-161A-D1E7-488E7D18E81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4526686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8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9B874"/>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3995DE54-C1F5-E60E-C991-D33BAF2D941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B4BCBA5D-6F28-C725-28BF-1C5BD1CFB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D760CA04-9E95-B13C-C8B5-EEB2D176949A}"/>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7818140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9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noFill/>
            <a:prstDash val="solid"/>
            <a:miter/>
          </a:ln>
        </p:spPr>
        <p:txBody>
          <a:bodyPr rtlCol="0" anchor="ctr"/>
          <a:lstStyle/>
          <a:p>
            <a:endParaRPr lang="en-GB"/>
          </a:p>
        </p:txBody>
      </p:sp>
      <p:sp>
        <p:nvSpPr>
          <p:cNvPr id="6" name="Google Shape;27;p7">
            <a:extLst>
              <a:ext uri="{FF2B5EF4-FFF2-40B4-BE49-F238E27FC236}">
                <a16:creationId xmlns:a16="http://schemas.microsoft.com/office/drawing/2014/main" id="{9F89CA9E-DB77-81FC-8640-7D0752D635DD}"/>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descr="A black background with a black square&#10;&#10;AI-generated content may be incorrect.">
            <a:extLst>
              <a:ext uri="{FF2B5EF4-FFF2-40B4-BE49-F238E27FC236}">
                <a16:creationId xmlns:a16="http://schemas.microsoft.com/office/drawing/2014/main" id="{003C1125-C3FA-1079-C16D-A7385725A96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0167DE44-443A-8C5C-9BE4-F4F8ED50E0D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2702220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genda of Four">
    <p:bg bwMode="gray">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63" name="Picture Placeholder 2">
            <a:extLst>
              <a:ext uri="{FF2B5EF4-FFF2-40B4-BE49-F238E27FC236}">
                <a16:creationId xmlns:a16="http://schemas.microsoft.com/office/drawing/2014/main" id="{3476A416-2AEC-4D88-85D1-B12D1A43985A}"/>
              </a:ext>
            </a:extLst>
          </p:cNvPr>
          <p:cNvSpPr>
            <a:spLocks noGrp="1"/>
          </p:cNvSpPr>
          <p:nvPr userDrawn="1">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a:t>Click icon to add picture</a:t>
            </a:r>
            <a:endParaRPr lang="en-GB"/>
          </a:p>
        </p:txBody>
      </p:sp>
    </p:spTree>
    <p:extLst>
      <p:ext uri="{BB962C8B-B14F-4D97-AF65-F5344CB8AC3E}">
        <p14:creationId xmlns:p14="http://schemas.microsoft.com/office/powerpoint/2010/main" val="40288885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Agenda of Four">
    <p:bg bwMode="gray">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2" name="Oval 1">
            <a:extLst>
              <a:ext uri="{FF2B5EF4-FFF2-40B4-BE49-F238E27FC236}">
                <a16:creationId xmlns:a16="http://schemas.microsoft.com/office/drawing/2014/main" id="{7800FD67-E5EA-CAAE-E15B-1AB93683CD6B}"/>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4">
            <a:extLst>
              <a:ext uri="{FF2B5EF4-FFF2-40B4-BE49-F238E27FC236}">
                <a16:creationId xmlns:a16="http://schemas.microsoft.com/office/drawing/2014/main" id="{7AE33DCC-642B-CEF2-F648-06AAD1EFEFC5}"/>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5" name="Freeform: Shape 4">
            <a:extLst>
              <a:ext uri="{FF2B5EF4-FFF2-40B4-BE49-F238E27FC236}">
                <a16:creationId xmlns:a16="http://schemas.microsoft.com/office/drawing/2014/main" id="{42A5319D-AED4-A230-66F8-ABB15A9E2F3C}"/>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a:p>
        </p:txBody>
      </p:sp>
    </p:spTree>
    <p:extLst>
      <p:ext uri="{BB962C8B-B14F-4D97-AF65-F5344CB8AC3E}">
        <p14:creationId xmlns:p14="http://schemas.microsoft.com/office/powerpoint/2010/main" val="10591198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tmplLst>
          <p:tmpl lvl="1">
            <p:tnLst>
              <p:par>
                <p:cTn presetID="53" presetClass="entr" presetSubtype="16"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p:cTn dur="500" fill="hold"/>
                        <p:tgtEl>
                          <p:spTgt spid="3"/>
                        </p:tgtEl>
                        <p:attrNameLst>
                          <p:attrName>ppt_w</p:attrName>
                        </p:attrNameLst>
                      </p:cBhvr>
                      <p:tavLst>
                        <p:tav tm="0">
                          <p:val>
                            <p:fltVal val="0"/>
                          </p:val>
                        </p:tav>
                        <p:tav tm="100000">
                          <p:val>
                            <p:strVal val="#ppt_w"/>
                          </p:val>
                        </p:tav>
                      </p:tavLst>
                    </p:anim>
                    <p:anim calcmode="lin" valueType="num">
                      <p:cBhvr>
                        <p:cTn dur="500" fill="hold"/>
                        <p:tgtEl>
                          <p:spTgt spid="3"/>
                        </p:tgtEl>
                        <p:attrNameLst>
                          <p:attrName>ppt_h</p:attrName>
                        </p:attrNameLst>
                      </p:cBhvr>
                      <p:tavLst>
                        <p:tav tm="0">
                          <p:val>
                            <p:fltVal val="0"/>
                          </p:val>
                        </p:tav>
                        <p:tav tm="100000">
                          <p:val>
                            <p:strVal val="#ppt_h"/>
                          </p:val>
                        </p:tav>
                      </p:tavLst>
                    </p:anim>
                    <p:animEffect transition="in" filter="fade">
                      <p:cBhvr>
                        <p:cTn dur="500"/>
                        <p:tgtEl>
                          <p:spTgt spid="3"/>
                        </p:tgtEl>
                      </p:cBhvr>
                    </p:animEffect>
                  </p:childTnLst>
                </p:cTn>
              </p:par>
            </p:tnLst>
          </p:tmpl>
        </p:tmplLst>
      </p:bldP>
      <p:bldP spid="5"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Agenda of Four">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E8EE6A-0A7D-CD15-1D24-3A142780B46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1759"/>
              </a:solidFill>
              <a:effectLst/>
              <a:uLnTx/>
              <a:uFillTx/>
              <a:latin typeface="Arial"/>
              <a:ea typeface="+mn-ea"/>
              <a:cs typeface="+mn-cs"/>
            </a:endParaRPr>
          </a:p>
        </p:txBody>
      </p:sp>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63" name="Picture Placeholder 2">
            <a:extLst>
              <a:ext uri="{FF2B5EF4-FFF2-40B4-BE49-F238E27FC236}">
                <a16:creationId xmlns:a16="http://schemas.microsoft.com/office/drawing/2014/main" id="{3476A416-2AEC-4D88-85D1-B12D1A43985A}"/>
              </a:ext>
            </a:extLst>
          </p:cNvPr>
          <p:cNvSpPr>
            <a:spLocks noGrp="1"/>
          </p:cNvSpPr>
          <p:nvPr userDrawn="1">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a:t>Click icon to add picture</a:t>
            </a:r>
            <a:endParaRPr lang="en-GB"/>
          </a:p>
        </p:txBody>
      </p:sp>
    </p:spTree>
    <p:extLst>
      <p:ext uri="{BB962C8B-B14F-4D97-AF65-F5344CB8AC3E}">
        <p14:creationId xmlns:p14="http://schemas.microsoft.com/office/powerpoint/2010/main" val="2874381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Agenda of Four">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E8EE6A-0A7D-CD15-1D24-3A142780B46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1759"/>
              </a:solidFill>
              <a:effectLst/>
              <a:uLnTx/>
              <a:uFillTx/>
              <a:latin typeface="Arial"/>
              <a:ea typeface="+mn-ea"/>
              <a:cs typeface="+mn-cs"/>
            </a:endParaRPr>
          </a:p>
        </p:txBody>
      </p:sp>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3" name="Oval 2">
            <a:extLst>
              <a:ext uri="{FF2B5EF4-FFF2-40B4-BE49-F238E27FC236}">
                <a16:creationId xmlns:a16="http://schemas.microsoft.com/office/drawing/2014/main" id="{FA026FD4-B9D8-2690-8576-AFC700C36357}"/>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4">
            <a:extLst>
              <a:ext uri="{FF2B5EF4-FFF2-40B4-BE49-F238E27FC236}">
                <a16:creationId xmlns:a16="http://schemas.microsoft.com/office/drawing/2014/main" id="{0E69EF19-95C0-27A7-005A-DAA2FC1B7E2C}"/>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6" name="Freeform: Shape 5">
            <a:extLst>
              <a:ext uri="{FF2B5EF4-FFF2-40B4-BE49-F238E27FC236}">
                <a16:creationId xmlns:a16="http://schemas.microsoft.com/office/drawing/2014/main" id="{CA8429D2-0011-A914-2DE7-4F745E438555}"/>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a:p>
        </p:txBody>
      </p:sp>
    </p:spTree>
    <p:extLst>
      <p:ext uri="{BB962C8B-B14F-4D97-AF65-F5344CB8AC3E}">
        <p14:creationId xmlns:p14="http://schemas.microsoft.com/office/powerpoint/2010/main" val="27812463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6"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a:t>Click icon to add picture</a:t>
            </a:r>
            <a:endParaRPr lang="en-GB"/>
          </a:p>
        </p:txBody>
      </p:sp>
    </p:spTree>
    <p:extLst>
      <p:ext uri="{BB962C8B-B14F-4D97-AF65-F5344CB8AC3E}">
        <p14:creationId xmlns:p14="http://schemas.microsoft.com/office/powerpoint/2010/main" val="39279983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3_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 name="Oval 1">
            <a:extLst>
              <a:ext uri="{FF2B5EF4-FFF2-40B4-BE49-F238E27FC236}">
                <a16:creationId xmlns:a16="http://schemas.microsoft.com/office/drawing/2014/main" id="{CDCF9A67-6C5E-7330-FBF6-D60F64FFFCCC}"/>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4">
            <a:extLst>
              <a:ext uri="{FF2B5EF4-FFF2-40B4-BE49-F238E27FC236}">
                <a16:creationId xmlns:a16="http://schemas.microsoft.com/office/drawing/2014/main" id="{0B16DC04-2C2E-DFD9-BDEE-1EFABAB23133}"/>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5" name="Freeform: Shape 4">
            <a:extLst>
              <a:ext uri="{FF2B5EF4-FFF2-40B4-BE49-F238E27FC236}">
                <a16:creationId xmlns:a16="http://schemas.microsoft.com/office/drawing/2014/main" id="{5B323FAE-1410-671F-67AF-0A1A467EA45F}"/>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a:p>
        </p:txBody>
      </p:sp>
    </p:spTree>
    <p:extLst>
      <p:ext uri="{BB962C8B-B14F-4D97-AF65-F5344CB8AC3E}">
        <p14:creationId xmlns:p14="http://schemas.microsoft.com/office/powerpoint/2010/main" val="39050682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p:tmplLst>
          <p:tmpl lvl="1">
            <p:tnLst>
              <p:par>
                <p:cTn presetID="53" presetClass="entr" presetSubtype="16"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p:cTn dur="500" fill="hold"/>
                        <p:tgtEl>
                          <p:spTgt spid="4"/>
                        </p:tgtEl>
                        <p:attrNameLst>
                          <p:attrName>ppt_w</p:attrName>
                        </p:attrNameLst>
                      </p:cBhvr>
                      <p:tavLst>
                        <p:tav tm="0">
                          <p:val>
                            <p:fltVal val="0"/>
                          </p:val>
                        </p:tav>
                        <p:tav tm="100000">
                          <p:val>
                            <p:strVal val="#ppt_w"/>
                          </p:val>
                        </p:tav>
                      </p:tavLst>
                    </p:anim>
                    <p:anim calcmode="lin" valueType="num">
                      <p:cBhvr>
                        <p:cTn dur="500" fill="hold"/>
                        <p:tgtEl>
                          <p:spTgt spid="4"/>
                        </p:tgtEl>
                        <p:attrNameLst>
                          <p:attrName>ppt_h</p:attrName>
                        </p:attrNameLst>
                      </p:cBhvr>
                      <p:tavLst>
                        <p:tav tm="0">
                          <p:val>
                            <p:fltVal val="0"/>
                          </p:val>
                        </p:tav>
                        <p:tav tm="100000">
                          <p:val>
                            <p:strVal val="#ppt_h"/>
                          </p:val>
                        </p:tav>
                      </p:tavLst>
                    </p:anim>
                    <p:animEffect transition="in" filter="fade">
                      <p:cBhvr>
                        <p:cTn dur="500"/>
                        <p:tgtEl>
                          <p:spTgt spid="4"/>
                        </p:tgtEl>
                      </p:cBhvr>
                    </p:animEffect>
                  </p:childTnLst>
                </p:cTn>
              </p:par>
            </p:tnLst>
          </p:tmpl>
        </p:tmplLst>
      </p:bldP>
      <p:bldP spid="5"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a:t>Click icon to add picture</a:t>
            </a:r>
            <a:endParaRPr lang="en-GB"/>
          </a:p>
        </p:txBody>
      </p:sp>
    </p:spTree>
    <p:extLst>
      <p:ext uri="{BB962C8B-B14F-4D97-AF65-F5344CB8AC3E}">
        <p14:creationId xmlns:p14="http://schemas.microsoft.com/office/powerpoint/2010/main" val="6911087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marL="0" indent="0" algn="l">
              <a:buNone/>
              <a:defRPr lang="en-US" b="1"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a:p>
            <a:pPr marL="342900" lvl="0" indent="-342900">
              <a:lnSpc>
                <a:spcPct val="107000"/>
              </a:lnSpc>
              <a:spcAft>
                <a:spcPts val="800"/>
              </a:spcAft>
              <a:buFont typeface="+mj-lt"/>
              <a:buAutoNum type="arabicPeriod"/>
            </a:pPr>
            <a:endParaRPr lang="en-GB" sz="1800">
              <a:effectLst/>
              <a:latin typeface="Aptos" panose="020B0004020202020204" pitchFamily="34" charset="0"/>
              <a:ea typeface="Aptos" panose="020B0004020202020204" pitchFamily="34" charset="0"/>
              <a:cs typeface="Aptos" panose="020B0004020202020204" pitchFamily="34" charset="0"/>
            </a:endParaRP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01</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02</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03</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04</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GB"/>
              <a:t>05</a:t>
            </a:r>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a:p>
        </p:txBody>
      </p:sp>
    </p:spTree>
    <p:extLst>
      <p:ext uri="{BB962C8B-B14F-4D97-AF65-F5344CB8AC3E}">
        <p14:creationId xmlns:p14="http://schemas.microsoft.com/office/powerpoint/2010/main" val="21135541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4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14279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4411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4565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5324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25192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18454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28322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38190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48057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57925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a:t>Click icon to add picture</a:t>
            </a:r>
            <a:endParaRPr lang="en-GB"/>
          </a:p>
        </p:txBody>
      </p:sp>
    </p:spTree>
    <p:extLst>
      <p:ext uri="{BB962C8B-B14F-4D97-AF65-F5344CB8AC3E}">
        <p14:creationId xmlns:p14="http://schemas.microsoft.com/office/powerpoint/2010/main" val="12022886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6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14279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4411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4565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5324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25192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18454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28322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38190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48057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57925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a:p>
        </p:txBody>
      </p:sp>
    </p:spTree>
    <p:extLst>
      <p:ext uri="{BB962C8B-B14F-4D97-AF65-F5344CB8AC3E}">
        <p14:creationId xmlns:p14="http://schemas.microsoft.com/office/powerpoint/2010/main" val="3305190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6527153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99683FF7-C179-4DDF-84A8-4DBE071F5DF9}"/>
              </a:ext>
            </a:extLst>
          </p:cNvPr>
          <p:cNvSpPr>
            <a:spLocks noGrp="1"/>
          </p:cNvSpPr>
          <p:nvPr>
            <p:ph idx="1"/>
          </p:nvPr>
        </p:nvSpPr>
        <p:spPr>
          <a:xfrm>
            <a:off x="518318" y="1989138"/>
            <a:ext cx="11157745" cy="4118699"/>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white"/>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4" name="Google Shape;27;p7">
            <a:extLst>
              <a:ext uri="{FF2B5EF4-FFF2-40B4-BE49-F238E27FC236}">
                <a16:creationId xmlns:a16="http://schemas.microsoft.com/office/drawing/2014/main" id="{513D1B1F-028E-B4D3-C3D8-35641362EB3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978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5444332" cy="4073732"/>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6231731" y="1989138"/>
            <a:ext cx="5444332" cy="4073732"/>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itle 11">
            <a:extLst>
              <a:ext uri="{FF2B5EF4-FFF2-40B4-BE49-F238E27FC236}">
                <a16:creationId xmlns:a16="http://schemas.microsoft.com/office/drawing/2014/main" id="{C2687E63-FD64-42BD-9DE1-76944296EDF1}"/>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3" name="Text Placeholder 18">
            <a:extLst>
              <a:ext uri="{FF2B5EF4-FFF2-40B4-BE49-F238E27FC236}">
                <a16:creationId xmlns:a16="http://schemas.microsoft.com/office/drawing/2014/main" id="{6C35B115-3432-400B-8F01-1B9CAFA2EE00}"/>
              </a:ext>
            </a:extLst>
          </p:cNvPr>
          <p:cNvSpPr>
            <a:spLocks noGrp="1"/>
          </p:cNvSpPr>
          <p:nvPr>
            <p:ph type="body" sz="quarter" idx="14"/>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D0CF6851-9E79-15C4-9060-D43B4A9C090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72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 box">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9"/>
            <a:ext cx="5444332"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6231731" y="1989139"/>
            <a:ext cx="5444332"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itle 11">
            <a:extLst>
              <a:ext uri="{FF2B5EF4-FFF2-40B4-BE49-F238E27FC236}">
                <a16:creationId xmlns:a16="http://schemas.microsoft.com/office/drawing/2014/main" id="{C2687E63-FD64-42BD-9DE1-76944296EDF1}"/>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3" name="Text Placeholder 18">
            <a:extLst>
              <a:ext uri="{FF2B5EF4-FFF2-40B4-BE49-F238E27FC236}">
                <a16:creationId xmlns:a16="http://schemas.microsoft.com/office/drawing/2014/main" id="{6C35B115-3432-400B-8F01-1B9CAFA2EE00}"/>
              </a:ext>
            </a:extLst>
          </p:cNvPr>
          <p:cNvSpPr>
            <a:spLocks noGrp="1"/>
          </p:cNvSpPr>
          <p:nvPr>
            <p:ph type="body" sz="quarter" idx="14"/>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18" name="Text Placeholder 3">
            <a:extLst>
              <a:ext uri="{FF2B5EF4-FFF2-40B4-BE49-F238E27FC236}">
                <a16:creationId xmlns:a16="http://schemas.microsoft.com/office/drawing/2014/main" id="{B95B7626-3D00-466F-A1B0-8FF1A6B984F9}"/>
              </a:ext>
            </a:extLst>
          </p:cNvPr>
          <p:cNvSpPr>
            <a:spLocks noGrp="1"/>
          </p:cNvSpPr>
          <p:nvPr>
            <p:ph type="body" sz="quarter" idx="20"/>
          </p:nvPr>
        </p:nvSpPr>
        <p:spPr>
          <a:xfrm>
            <a:off x="518315" y="5326843"/>
            <a:ext cx="11157745" cy="696270"/>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972000" tIns="72000" rIns="180000" bIns="72000" rtlCol="0" anchor="ctr">
            <a:normAutofit/>
          </a:bodyPr>
          <a:lstStyle>
            <a:lvl1pPr>
              <a:defRPr lang="en-US" sz="1600" smtClean="0"/>
            </a:lvl1pPr>
            <a:lvl2pPr>
              <a:defRPr lang="en-US" sz="1600" smtClean="0"/>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Google Shape;27;p7">
            <a:extLst>
              <a:ext uri="{FF2B5EF4-FFF2-40B4-BE49-F238E27FC236}">
                <a16:creationId xmlns:a16="http://schemas.microsoft.com/office/drawing/2014/main" id="{F34B8B8B-B71F-A597-2B97-2A1577DD4DC0}"/>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983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3517427"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4337285" y="1989138"/>
            <a:ext cx="3517429"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7ECDB8A2-D227-4A9B-BC26-C107B2C5AAA7}"/>
              </a:ext>
            </a:extLst>
          </p:cNvPr>
          <p:cNvSpPr>
            <a:spLocks noGrp="1"/>
          </p:cNvSpPr>
          <p:nvPr>
            <p:ph idx="14"/>
          </p:nvPr>
        </p:nvSpPr>
        <p:spPr>
          <a:xfrm>
            <a:off x="8156253" y="1989138"/>
            <a:ext cx="3517429"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1">
            <a:extLst>
              <a:ext uri="{FF2B5EF4-FFF2-40B4-BE49-F238E27FC236}">
                <a16:creationId xmlns:a16="http://schemas.microsoft.com/office/drawing/2014/main" id="{2CA7CD60-6A79-4CE5-BEC1-F8D26DDFDBD2}"/>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9" name="Text Placeholder 18">
            <a:extLst>
              <a:ext uri="{FF2B5EF4-FFF2-40B4-BE49-F238E27FC236}">
                <a16:creationId xmlns:a16="http://schemas.microsoft.com/office/drawing/2014/main" id="{AFDDEF1E-D1D7-4A2F-84D6-0BE40086449D}"/>
              </a:ext>
            </a:extLst>
          </p:cNvPr>
          <p:cNvSpPr>
            <a:spLocks noGrp="1"/>
          </p:cNvSpPr>
          <p:nvPr>
            <p:ph type="body" sz="quarter" idx="18"/>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9FEBEBA3-A237-3DE8-5852-04BAC583371D}"/>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472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 box">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3517427"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4337285" y="1989138"/>
            <a:ext cx="3517429"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7ECDB8A2-D227-4A9B-BC26-C107B2C5AAA7}"/>
              </a:ext>
            </a:extLst>
          </p:cNvPr>
          <p:cNvSpPr>
            <a:spLocks noGrp="1"/>
          </p:cNvSpPr>
          <p:nvPr>
            <p:ph idx="14"/>
          </p:nvPr>
        </p:nvSpPr>
        <p:spPr>
          <a:xfrm>
            <a:off x="8156253" y="1989138"/>
            <a:ext cx="3517429"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1">
            <a:extLst>
              <a:ext uri="{FF2B5EF4-FFF2-40B4-BE49-F238E27FC236}">
                <a16:creationId xmlns:a16="http://schemas.microsoft.com/office/drawing/2014/main" id="{2CA7CD60-6A79-4CE5-BEC1-F8D26DDFDBD2}"/>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9" name="Text Placeholder 18">
            <a:extLst>
              <a:ext uri="{FF2B5EF4-FFF2-40B4-BE49-F238E27FC236}">
                <a16:creationId xmlns:a16="http://schemas.microsoft.com/office/drawing/2014/main" id="{AFDDEF1E-D1D7-4A2F-84D6-0BE40086449D}"/>
              </a:ext>
            </a:extLst>
          </p:cNvPr>
          <p:cNvSpPr>
            <a:spLocks noGrp="1"/>
          </p:cNvSpPr>
          <p:nvPr>
            <p:ph type="body" sz="quarter" idx="18"/>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20" name="Text Placeholder 3">
            <a:extLst>
              <a:ext uri="{FF2B5EF4-FFF2-40B4-BE49-F238E27FC236}">
                <a16:creationId xmlns:a16="http://schemas.microsoft.com/office/drawing/2014/main" id="{7A0CB0B9-BC4E-4A1D-B52B-67AEFF893D3B}"/>
              </a:ext>
            </a:extLst>
          </p:cNvPr>
          <p:cNvSpPr>
            <a:spLocks noGrp="1"/>
          </p:cNvSpPr>
          <p:nvPr>
            <p:ph type="body" sz="quarter" idx="20"/>
          </p:nvPr>
        </p:nvSpPr>
        <p:spPr>
          <a:xfrm>
            <a:off x="518315" y="5326844"/>
            <a:ext cx="11157745" cy="716148"/>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972000" tIns="72000" rIns="180000" bIns="72000" rtlCol="0" anchor="ctr">
            <a:normAutofit/>
          </a:bodyPr>
          <a:lstStyle>
            <a:lvl1pPr>
              <a:defRPr lang="en-US" sz="1600" smtClean="0"/>
            </a:lvl1pPr>
            <a:lvl2pPr>
              <a:defRPr lang="en-US" sz="1600" smtClean="0"/>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Google Shape;27;p7">
            <a:extLst>
              <a:ext uri="{FF2B5EF4-FFF2-40B4-BE49-F238E27FC236}">
                <a16:creationId xmlns:a16="http://schemas.microsoft.com/office/drawing/2014/main" id="{5D2384C2-25DC-4DA7-A51E-D129BF5082C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938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Column Content in Boxe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D0BD4A3-FF6A-4FE4-83F9-2CAFF19B241F}"/>
              </a:ext>
            </a:extLst>
          </p:cNvPr>
          <p:cNvGraphicFramePr>
            <a:graphicFrameLocks noChangeAspect="1"/>
          </p:cNvGraphicFramePr>
          <p:nvPr userDrawn="1">
            <p:custDataLst>
              <p:tags r:id="rId1"/>
            </p:custDataLst>
            <p:extLst>
              <p:ext uri="{D42A27DB-BD31-4B8C-83A1-F6EECF244321}">
                <p14:modId xmlns:p14="http://schemas.microsoft.com/office/powerpoint/2010/main" val="3885925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CD0BD4A3-FF6A-4FE4-83F9-2CAFF19B24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27" name="Text Placeholder 3">
            <a:extLst>
              <a:ext uri="{FF2B5EF4-FFF2-40B4-BE49-F238E27FC236}">
                <a16:creationId xmlns:a16="http://schemas.microsoft.com/office/drawing/2014/main" id="{4610283D-22EF-4323-9021-AD49360FF14C}"/>
              </a:ext>
            </a:extLst>
          </p:cNvPr>
          <p:cNvSpPr>
            <a:spLocks noGrp="1"/>
          </p:cNvSpPr>
          <p:nvPr>
            <p:ph type="body" sz="quarter" idx="25"/>
          </p:nvPr>
        </p:nvSpPr>
        <p:spPr>
          <a:xfrm>
            <a:off x="518316"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28" name="Text Placeholder 3">
            <a:extLst>
              <a:ext uri="{FF2B5EF4-FFF2-40B4-BE49-F238E27FC236}">
                <a16:creationId xmlns:a16="http://schemas.microsoft.com/office/drawing/2014/main" id="{1246FE29-7578-410B-8777-248BF019EA2D}"/>
              </a:ext>
            </a:extLst>
          </p:cNvPr>
          <p:cNvSpPr>
            <a:spLocks noGrp="1"/>
          </p:cNvSpPr>
          <p:nvPr>
            <p:ph type="body" sz="quarter" idx="26"/>
          </p:nvPr>
        </p:nvSpPr>
        <p:spPr>
          <a:xfrm>
            <a:off x="518316" y="3980224"/>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29" name="Text Placeholder 3">
            <a:extLst>
              <a:ext uri="{FF2B5EF4-FFF2-40B4-BE49-F238E27FC236}">
                <a16:creationId xmlns:a16="http://schemas.microsoft.com/office/drawing/2014/main" id="{A78FBD99-03CD-4DEB-8299-066045DB88A9}"/>
              </a:ext>
            </a:extLst>
          </p:cNvPr>
          <p:cNvSpPr>
            <a:spLocks noGrp="1"/>
          </p:cNvSpPr>
          <p:nvPr>
            <p:ph type="body" sz="quarter" idx="27"/>
          </p:nvPr>
        </p:nvSpPr>
        <p:spPr>
          <a:xfrm>
            <a:off x="6253100"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0" name="Text Placeholder 3">
            <a:extLst>
              <a:ext uri="{FF2B5EF4-FFF2-40B4-BE49-F238E27FC236}">
                <a16:creationId xmlns:a16="http://schemas.microsoft.com/office/drawing/2014/main" id="{F2C66464-1990-45EF-90F4-124C4C172BF6}"/>
              </a:ext>
            </a:extLst>
          </p:cNvPr>
          <p:cNvSpPr>
            <a:spLocks noGrp="1"/>
          </p:cNvSpPr>
          <p:nvPr>
            <p:ph type="body" sz="quarter" idx="28"/>
          </p:nvPr>
        </p:nvSpPr>
        <p:spPr>
          <a:xfrm>
            <a:off x="6253100" y="3980224"/>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 name="Google Shape;27;p7">
            <a:extLst>
              <a:ext uri="{FF2B5EF4-FFF2-40B4-BE49-F238E27FC236}">
                <a16:creationId xmlns:a16="http://schemas.microsoft.com/office/drawing/2014/main" id="{6766039F-2C5A-F535-8EB7-0E9B1D4D0DA5}"/>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472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ive Column Content in Boxes">
    <p:spTree>
      <p:nvGrpSpPr>
        <p:cNvPr id="1" name=""/>
        <p:cNvGrpSpPr/>
        <p:nvPr/>
      </p:nvGrpSpPr>
      <p:grpSpPr>
        <a:xfrm>
          <a:off x="0" y="0"/>
          <a:ext cx="0" cy="0"/>
          <a:chOff x="0" y="0"/>
          <a:chExt cx="0" cy="0"/>
        </a:xfrm>
      </p:grpSpPr>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0" name="Text Placeholder 3">
            <a:extLst>
              <a:ext uri="{FF2B5EF4-FFF2-40B4-BE49-F238E27FC236}">
                <a16:creationId xmlns:a16="http://schemas.microsoft.com/office/drawing/2014/main" id="{928E8586-8405-4D63-8994-44105EF3FA5E}"/>
              </a:ext>
            </a:extLst>
          </p:cNvPr>
          <p:cNvSpPr>
            <a:spLocks noGrp="1"/>
          </p:cNvSpPr>
          <p:nvPr>
            <p:ph type="body" sz="quarter" idx="21"/>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1" name="Text Placeholder 3">
            <a:extLst>
              <a:ext uri="{FF2B5EF4-FFF2-40B4-BE49-F238E27FC236}">
                <a16:creationId xmlns:a16="http://schemas.microsoft.com/office/drawing/2014/main" id="{1455CC23-3D18-4DEF-BC77-D447664825D1}"/>
              </a:ext>
            </a:extLst>
          </p:cNvPr>
          <p:cNvSpPr>
            <a:spLocks noGrp="1"/>
          </p:cNvSpPr>
          <p:nvPr>
            <p:ph type="body" sz="quarter" idx="25"/>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2" name="Text Placeholder 3">
            <a:extLst>
              <a:ext uri="{FF2B5EF4-FFF2-40B4-BE49-F238E27FC236}">
                <a16:creationId xmlns:a16="http://schemas.microsoft.com/office/drawing/2014/main" id="{C16B18B8-1C14-4776-B4E9-9D7AEDDBEB3E}"/>
              </a:ext>
            </a:extLst>
          </p:cNvPr>
          <p:cNvSpPr>
            <a:spLocks noGrp="1"/>
          </p:cNvSpPr>
          <p:nvPr>
            <p:ph type="body" sz="quarter" idx="26"/>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5" name="Text Placeholder 3">
            <a:extLst>
              <a:ext uri="{FF2B5EF4-FFF2-40B4-BE49-F238E27FC236}">
                <a16:creationId xmlns:a16="http://schemas.microsoft.com/office/drawing/2014/main" id="{11A1026A-421D-4782-B815-4472C9064A32}"/>
              </a:ext>
            </a:extLst>
          </p:cNvPr>
          <p:cNvSpPr>
            <a:spLocks noGrp="1"/>
          </p:cNvSpPr>
          <p:nvPr>
            <p:ph type="body" sz="quarter" idx="27"/>
          </p:nvPr>
        </p:nvSpPr>
        <p:spPr>
          <a:xfrm>
            <a:off x="6259561" y="3963974"/>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0" name="Text Placeholder 3">
            <a:extLst>
              <a:ext uri="{FF2B5EF4-FFF2-40B4-BE49-F238E27FC236}">
                <a16:creationId xmlns:a16="http://schemas.microsoft.com/office/drawing/2014/main" id="{45A33C02-9055-402F-8D61-501EB503E30F}"/>
              </a:ext>
            </a:extLst>
          </p:cNvPr>
          <p:cNvSpPr>
            <a:spLocks noGrp="1"/>
          </p:cNvSpPr>
          <p:nvPr>
            <p:ph type="body" sz="quarter" idx="28"/>
          </p:nvPr>
        </p:nvSpPr>
        <p:spPr>
          <a:xfrm>
            <a:off x="2440828" y="3963974"/>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 name="Google Shape;27;p7">
            <a:extLst>
              <a:ext uri="{FF2B5EF4-FFF2-40B4-BE49-F238E27FC236}">
                <a16:creationId xmlns:a16="http://schemas.microsoft.com/office/drawing/2014/main" id="{E8077A99-8015-AF10-C65B-7BEFCA8B566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018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x Column Content in Boxes">
    <p:spTree>
      <p:nvGrpSpPr>
        <p:cNvPr id="1" name=""/>
        <p:cNvGrpSpPr/>
        <p:nvPr/>
      </p:nvGrpSpPr>
      <p:grpSpPr>
        <a:xfrm>
          <a:off x="0" y="0"/>
          <a:ext cx="0" cy="0"/>
          <a:chOff x="0" y="0"/>
          <a:chExt cx="0" cy="0"/>
        </a:xfrm>
      </p:grpSpPr>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3" name="Text Placeholder 3">
            <a:extLst>
              <a:ext uri="{FF2B5EF4-FFF2-40B4-BE49-F238E27FC236}">
                <a16:creationId xmlns:a16="http://schemas.microsoft.com/office/drawing/2014/main" id="{D596A429-9391-4ACF-A840-91A5F77C2C77}"/>
              </a:ext>
            </a:extLst>
          </p:cNvPr>
          <p:cNvSpPr>
            <a:spLocks noGrp="1"/>
          </p:cNvSpPr>
          <p:nvPr>
            <p:ph type="body" sz="quarter" idx="21"/>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4" name="Text Placeholder 3">
            <a:extLst>
              <a:ext uri="{FF2B5EF4-FFF2-40B4-BE49-F238E27FC236}">
                <a16:creationId xmlns:a16="http://schemas.microsoft.com/office/drawing/2014/main" id="{2FB847EF-EE65-482C-8B0A-737025C315A3}"/>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5" name="Text Placeholder 3">
            <a:extLst>
              <a:ext uri="{FF2B5EF4-FFF2-40B4-BE49-F238E27FC236}">
                <a16:creationId xmlns:a16="http://schemas.microsoft.com/office/drawing/2014/main" id="{3255136D-AA75-4E20-98A9-EE7FE89D78E1}"/>
              </a:ext>
            </a:extLst>
          </p:cNvPr>
          <p:cNvSpPr>
            <a:spLocks noGrp="1"/>
          </p:cNvSpPr>
          <p:nvPr>
            <p:ph type="body" sz="quarter" idx="27"/>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0" name="Text Placeholder 3">
            <a:extLst>
              <a:ext uri="{FF2B5EF4-FFF2-40B4-BE49-F238E27FC236}">
                <a16:creationId xmlns:a16="http://schemas.microsoft.com/office/drawing/2014/main" id="{F39EDC94-9F6F-406E-A9B4-C95408C70D90}"/>
              </a:ext>
            </a:extLst>
          </p:cNvPr>
          <p:cNvSpPr>
            <a:spLocks noGrp="1"/>
          </p:cNvSpPr>
          <p:nvPr>
            <p:ph type="body" sz="quarter" idx="28"/>
          </p:nvPr>
        </p:nvSpPr>
        <p:spPr>
          <a:xfrm>
            <a:off x="4337050"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1" name="Text Placeholder 3">
            <a:extLst>
              <a:ext uri="{FF2B5EF4-FFF2-40B4-BE49-F238E27FC236}">
                <a16:creationId xmlns:a16="http://schemas.microsoft.com/office/drawing/2014/main" id="{7A2E2DC7-7218-4044-B084-F6E2909B6209}"/>
              </a:ext>
            </a:extLst>
          </p:cNvPr>
          <p:cNvSpPr>
            <a:spLocks noGrp="1"/>
          </p:cNvSpPr>
          <p:nvPr>
            <p:ph type="body" sz="quarter" idx="29"/>
          </p:nvPr>
        </p:nvSpPr>
        <p:spPr>
          <a:xfrm>
            <a:off x="518317"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2" name="Text Placeholder 3">
            <a:extLst>
              <a:ext uri="{FF2B5EF4-FFF2-40B4-BE49-F238E27FC236}">
                <a16:creationId xmlns:a16="http://schemas.microsoft.com/office/drawing/2014/main" id="{2AF0B972-66FF-4B6A-98C7-500CC1E9F984}"/>
              </a:ext>
            </a:extLst>
          </p:cNvPr>
          <p:cNvSpPr>
            <a:spLocks noGrp="1"/>
          </p:cNvSpPr>
          <p:nvPr>
            <p:ph type="body" sz="quarter" idx="30"/>
          </p:nvPr>
        </p:nvSpPr>
        <p:spPr>
          <a:xfrm>
            <a:off x="8155783"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 name="Google Shape;27;p7">
            <a:extLst>
              <a:ext uri="{FF2B5EF4-FFF2-40B4-BE49-F238E27FC236}">
                <a16:creationId xmlns:a16="http://schemas.microsoft.com/office/drawing/2014/main" id="{5E48A223-DFB5-A7F0-A43A-D8F74C7FB706}"/>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2243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518317"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DB8F6412-928A-4CF3-A5C7-246F23F3E10E}"/>
              </a:ext>
            </a:extLst>
          </p:cNvPr>
          <p:cNvSpPr>
            <a:spLocks noGrp="1"/>
          </p:cNvSpPr>
          <p:nvPr>
            <p:ph type="body" sz="quarter" idx="47"/>
          </p:nvPr>
        </p:nvSpPr>
        <p:spPr>
          <a:xfrm>
            <a:off x="4337050"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3" name="Text Placeholder 3">
            <a:extLst>
              <a:ext uri="{FF2B5EF4-FFF2-40B4-BE49-F238E27FC236}">
                <a16:creationId xmlns:a16="http://schemas.microsoft.com/office/drawing/2014/main" id="{84551675-E630-4D9E-BBBC-3A05ECDC45DB}"/>
              </a:ext>
            </a:extLst>
          </p:cNvPr>
          <p:cNvSpPr>
            <a:spLocks noGrp="1"/>
          </p:cNvSpPr>
          <p:nvPr>
            <p:ph type="body" sz="quarter" idx="49"/>
          </p:nvPr>
        </p:nvSpPr>
        <p:spPr>
          <a:xfrm>
            <a:off x="8155783"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3221870"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0" name="Text Placeholder 30">
            <a:extLst>
              <a:ext uri="{FF2B5EF4-FFF2-40B4-BE49-F238E27FC236}">
                <a16:creationId xmlns:a16="http://schemas.microsoft.com/office/drawing/2014/main" id="{6358BF01-F838-4882-BAC6-C613D499EEE6}"/>
              </a:ext>
            </a:extLst>
          </p:cNvPr>
          <p:cNvSpPr>
            <a:spLocks noGrp="1"/>
          </p:cNvSpPr>
          <p:nvPr>
            <p:ph type="body" sz="quarter" idx="42" hasCustomPrompt="1"/>
          </p:nvPr>
        </p:nvSpPr>
        <p:spPr>
          <a:xfrm>
            <a:off x="7044662" y="4166959"/>
            <a:ext cx="630000" cy="630000"/>
          </a:xfrm>
          <a:prstGeom prst="ellipse">
            <a:avLst/>
          </a:prstGeom>
          <a:ln w="38100">
            <a:solidFill>
              <a:srgbClr val="58BCCC"/>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2" name="Text Placeholder 30">
            <a:extLst>
              <a:ext uri="{FF2B5EF4-FFF2-40B4-BE49-F238E27FC236}">
                <a16:creationId xmlns:a16="http://schemas.microsoft.com/office/drawing/2014/main" id="{A863869C-8CFD-4638-9F2F-FA86CFAACFF7}"/>
              </a:ext>
            </a:extLst>
          </p:cNvPr>
          <p:cNvSpPr>
            <a:spLocks noGrp="1"/>
          </p:cNvSpPr>
          <p:nvPr>
            <p:ph type="body" sz="quarter" idx="44" hasCustomPrompt="1"/>
          </p:nvPr>
        </p:nvSpPr>
        <p:spPr>
          <a:xfrm>
            <a:off x="10860107" y="4166959"/>
            <a:ext cx="630000" cy="630000"/>
          </a:xfrm>
          <a:prstGeom prst="ellipse">
            <a:avLst/>
          </a:prstGeom>
          <a:ln w="38100">
            <a:solidFill>
              <a:srgbClr val="9D4D95"/>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1577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2427021"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DB8F6412-928A-4CF3-A5C7-246F23F3E10E}"/>
              </a:ext>
            </a:extLst>
          </p:cNvPr>
          <p:cNvSpPr>
            <a:spLocks noGrp="1"/>
          </p:cNvSpPr>
          <p:nvPr>
            <p:ph type="body" sz="quarter" idx="47"/>
          </p:nvPr>
        </p:nvSpPr>
        <p:spPr>
          <a:xfrm>
            <a:off x="6245754"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5130574"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0" name="Text Placeholder 30">
            <a:extLst>
              <a:ext uri="{FF2B5EF4-FFF2-40B4-BE49-F238E27FC236}">
                <a16:creationId xmlns:a16="http://schemas.microsoft.com/office/drawing/2014/main" id="{6358BF01-F838-4882-BAC6-C613D499EEE6}"/>
              </a:ext>
            </a:extLst>
          </p:cNvPr>
          <p:cNvSpPr>
            <a:spLocks noGrp="1"/>
          </p:cNvSpPr>
          <p:nvPr>
            <p:ph type="body" sz="quarter" idx="42" hasCustomPrompt="1"/>
          </p:nvPr>
        </p:nvSpPr>
        <p:spPr>
          <a:xfrm>
            <a:off x="8953366" y="4166959"/>
            <a:ext cx="630000" cy="630000"/>
          </a:xfrm>
          <a:prstGeom prst="ellipse">
            <a:avLst/>
          </a:prstGeom>
          <a:ln w="38100">
            <a:solidFill>
              <a:srgbClr val="58BCCC"/>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685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5939" y="1665288"/>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515939" y="3981227"/>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6480700" y="1665288"/>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3" name="Text Placeholder 3">
            <a:extLst>
              <a:ext uri="{FF2B5EF4-FFF2-40B4-BE49-F238E27FC236}">
                <a16:creationId xmlns:a16="http://schemas.microsoft.com/office/drawing/2014/main" id="{84551675-E630-4D9E-BBBC-3A05ECDC45DB}"/>
              </a:ext>
            </a:extLst>
          </p:cNvPr>
          <p:cNvSpPr>
            <a:spLocks noGrp="1"/>
          </p:cNvSpPr>
          <p:nvPr>
            <p:ph type="body" sz="quarter" idx="49"/>
          </p:nvPr>
        </p:nvSpPr>
        <p:spPr>
          <a:xfrm>
            <a:off x="6480700" y="3981227"/>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4881998"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4881998"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2" name="Text Placeholder 30">
            <a:extLst>
              <a:ext uri="{FF2B5EF4-FFF2-40B4-BE49-F238E27FC236}">
                <a16:creationId xmlns:a16="http://schemas.microsoft.com/office/drawing/2014/main" id="{A863869C-8CFD-4638-9F2F-FA86CFAACFF7}"/>
              </a:ext>
            </a:extLst>
          </p:cNvPr>
          <p:cNvSpPr>
            <a:spLocks noGrp="1"/>
          </p:cNvSpPr>
          <p:nvPr>
            <p:ph type="body" sz="quarter" idx="44" hasCustomPrompt="1"/>
          </p:nvPr>
        </p:nvSpPr>
        <p:spPr>
          <a:xfrm>
            <a:off x="10860107" y="4166959"/>
            <a:ext cx="630000" cy="630000"/>
          </a:xfrm>
          <a:prstGeom prst="ellipse">
            <a:avLst/>
          </a:prstGeom>
          <a:ln w="38100">
            <a:solidFill>
              <a:srgbClr val="9D4D95"/>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737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1428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solidFill>
              <a:srgbClr val="9D4D95"/>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4DFA3D76-B74A-C8EF-9BBC-9C5FEF436B3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853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solidFill>
              <a:srgbClr val="F69C35"/>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99EEF2D3-0394-792F-2F7E-4AEE1BE7453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5196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2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77162" y="843137"/>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solidFill>
              <a:srgbClr val="6EB849"/>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7C9A4C8A-1DCF-E3D5-5243-37197B6CE45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3513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3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solidFill>
              <a:srgbClr val="5B86C4"/>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D1D0737E-9BA9-1A78-752B-D699E11F515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9497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4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solidFill>
              <a:srgbClr val="E94170"/>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5E6E9EFE-D288-B109-8CEB-E27C37EDDDE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0943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5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212DC0-707C-76B5-122D-3605CB871FCE}"/>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solidFill>
              <a:srgbClr val="9D4D95"/>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4DFA3D76-B74A-C8EF-9BBC-9C5FEF436B3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346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6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5B9D43-71F4-5217-7F95-709813871AC7}"/>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solidFill>
              <a:srgbClr val="F69C35"/>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99EEF2D3-0394-792F-2F7E-4AEE1BE7453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965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7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09E79D-5FF5-93B8-9574-9C4B6128EB66}"/>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77162" y="843137"/>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solidFill>
              <a:srgbClr val="6EB849"/>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7C9A4C8A-1DCF-E3D5-5243-37197B6CE45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426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8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A777F8-CF4F-4A99-6F38-90417B5B3067}"/>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solidFill>
              <a:srgbClr val="5B86C4"/>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D1D0737E-9BA9-1A78-752B-D699E11F515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543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9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60DADE-6BDD-3C49-6B1F-E6DE8FECBBF1}"/>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solidFill>
              <a:srgbClr val="E94170"/>
            </a:solidFill>
            <a:prstDash val="solid"/>
            <a:miter/>
          </a:ln>
        </p:spPr>
        <p:txBody>
          <a:bodyPr rtlCol="0" anchor="ctr"/>
          <a:lstStyle/>
          <a:p>
            <a:endParaRPr lang="en-GB"/>
          </a:p>
        </p:txBody>
      </p:sp>
      <p:sp>
        <p:nvSpPr>
          <p:cNvPr id="3" name="Google Shape;27;p7">
            <a:extLst>
              <a:ext uri="{FF2B5EF4-FFF2-40B4-BE49-F238E27FC236}">
                <a16:creationId xmlns:a16="http://schemas.microsoft.com/office/drawing/2014/main" id="{5E6E9EFE-D288-B109-8CEB-E27C37EDDDE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276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ext and Side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7431314" y="0"/>
            <a:ext cx="4760685" cy="6858000"/>
          </a:xfrm>
          <a:prstGeom prst="rect">
            <a:avLst/>
          </a:prstGeom>
          <a:solidFill>
            <a:schemeClr val="accent6"/>
          </a:solidFill>
        </p:spPr>
        <p:txBody>
          <a:bodyPr anchor="ctr"/>
          <a:lstStyle>
            <a:lvl1pPr algn="ctr">
              <a:defRPr/>
            </a:lvl1pPr>
          </a:lstStyle>
          <a:p>
            <a:r>
              <a:rPr lang="en-US"/>
              <a:t>Click icon to add picture</a:t>
            </a:r>
            <a:endParaRPr lang="en-GB"/>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61496"/>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Title 11">
            <a:extLst>
              <a:ext uri="{FF2B5EF4-FFF2-40B4-BE49-F238E27FC236}">
                <a16:creationId xmlns:a16="http://schemas.microsoft.com/office/drawing/2014/main" id="{961D4403-9485-4E7B-83F1-FFEBB9FCD414}"/>
              </a:ext>
            </a:extLst>
          </p:cNvPr>
          <p:cNvSpPr>
            <a:spLocks noGrp="1"/>
          </p:cNvSpPr>
          <p:nvPr>
            <p:ph type="title"/>
          </p:nvPr>
        </p:nvSpPr>
        <p:spPr>
          <a:xfrm>
            <a:off x="518318" y="512764"/>
            <a:ext cx="65211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0" name="Text Placeholder 18">
            <a:extLst>
              <a:ext uri="{FF2B5EF4-FFF2-40B4-BE49-F238E27FC236}">
                <a16:creationId xmlns:a16="http://schemas.microsoft.com/office/drawing/2014/main" id="{4E8F0821-59C9-44C7-BA33-1A762CD14F55}"/>
              </a:ext>
            </a:extLst>
          </p:cNvPr>
          <p:cNvSpPr>
            <a:spLocks noGrp="1"/>
          </p:cNvSpPr>
          <p:nvPr>
            <p:ph type="body" sz="quarter" idx="15"/>
          </p:nvPr>
        </p:nvSpPr>
        <p:spPr>
          <a:xfrm>
            <a:off x="515939" y="1038225"/>
            <a:ext cx="652250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6CF3AA6B-1832-381C-6A8B-E0D983EC94C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316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and Box">
    <p:spTree>
      <p:nvGrpSpPr>
        <p:cNvPr id="1" name=""/>
        <p:cNvGrpSpPr/>
        <p:nvPr/>
      </p:nvGrpSpPr>
      <p:grpSpPr>
        <a:xfrm>
          <a:off x="0" y="0"/>
          <a:ext cx="0" cy="0"/>
          <a:chOff x="0" y="0"/>
          <a:chExt cx="0" cy="0"/>
        </a:xfrm>
      </p:grpSpPr>
      <p:sp>
        <p:nvSpPr>
          <p:cNvPr id="26" name="Text Placeholder 3">
            <a:extLst>
              <a:ext uri="{FF2B5EF4-FFF2-40B4-BE49-F238E27FC236}">
                <a16:creationId xmlns:a16="http://schemas.microsoft.com/office/drawing/2014/main" id="{AB8973B9-079B-4B57-B085-5BDB642BC4E8}"/>
              </a:ext>
            </a:extLst>
          </p:cNvPr>
          <p:cNvSpPr>
            <a:spLocks noGrp="1"/>
          </p:cNvSpPr>
          <p:nvPr>
            <p:ph type="body" sz="quarter" idx="25"/>
          </p:nvPr>
        </p:nvSpPr>
        <p:spPr>
          <a:xfrm>
            <a:off x="8158163" y="1665288"/>
            <a:ext cx="3517900" cy="4476720"/>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lvl1pPr>
            <a:lvl2pPr>
              <a:defRPr lang="en-US" smtClean="0"/>
            </a:lvl2pPr>
            <a:lvl3pPr>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a:p>
            <a:pPr marR="0" lvl="3" fontAlgn="auto">
              <a:buClrTx/>
              <a:buSzTx/>
              <a:tabLst/>
            </a:pPr>
            <a:r>
              <a:rPr lang="en-US"/>
              <a:t>Fourth level</a:t>
            </a:r>
          </a:p>
          <a:p>
            <a:pPr marR="0" lvl="4" fontAlgn="auto">
              <a:buClrTx/>
              <a:buSzTx/>
              <a:tabLst/>
            </a:pPr>
            <a:r>
              <a:rPr lang="en-US"/>
              <a:t>Fifth level</a:t>
            </a: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3517427" cy="415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337285" y="1989138"/>
            <a:ext cx="3517427" cy="415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C1AD3220-2301-6FC9-CD87-6971A57C228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27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Six Points and Box">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2611E116-C05D-4DA8-8C71-9EFE02175558}"/>
              </a:ext>
            </a:extLst>
          </p:cNvPr>
          <p:cNvSpPr>
            <a:spLocks noGrp="1"/>
          </p:cNvSpPr>
          <p:nvPr>
            <p:ph type="body" sz="quarter" idx="28"/>
          </p:nvPr>
        </p:nvSpPr>
        <p:spPr>
          <a:xfrm>
            <a:off x="8158163" y="1665288"/>
            <a:ext cx="3517900" cy="4499486"/>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lvl1pPr>
            <a:lvl2pPr>
              <a:defRPr lang="en-US" smtClean="0"/>
            </a:lvl2pPr>
            <a:lvl3pPr>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a:p>
            <a:pPr marR="0" lvl="3" fontAlgn="auto">
              <a:buClrTx/>
              <a:buSzTx/>
              <a:tabLst/>
            </a:pPr>
            <a:r>
              <a:rPr lang="en-US"/>
              <a:t>Fourth level</a:t>
            </a:r>
          </a:p>
          <a:p>
            <a:pPr marR="0" lvl="4" fontAlgn="auto">
              <a:buClrTx/>
              <a:buSzTx/>
              <a:tabLst/>
            </a:pPr>
            <a:r>
              <a:rPr lang="en-US"/>
              <a:t>Fifth level</a:t>
            </a: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7"/>
            <a:ext cx="3517427" cy="1211267"/>
          </a:xfrm>
        </p:spPr>
        <p:txBody>
          <a:bodyPr/>
          <a:lstStyle/>
          <a:p>
            <a:pPr lvl="0"/>
            <a:r>
              <a:rPr lang="en-US"/>
              <a:t>Click to edit Master text styles</a:t>
            </a:r>
          </a:p>
          <a:p>
            <a:pPr lvl="1"/>
            <a:r>
              <a:rPr lang="en-US"/>
              <a:t>Second level</a:t>
            </a:r>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337285" y="1989137"/>
            <a:ext cx="3517427" cy="1211267"/>
          </a:xfrm>
        </p:spPr>
        <p:txBody>
          <a:bodyPr/>
          <a:lstStyle/>
          <a:p>
            <a:pPr lvl="0"/>
            <a:r>
              <a:rPr lang="en-US"/>
              <a:t>Click to edit Master text styles</a:t>
            </a:r>
          </a:p>
          <a:p>
            <a:pPr lvl="1"/>
            <a:r>
              <a:rPr lang="en-US"/>
              <a:t>Second level</a:t>
            </a:r>
          </a:p>
        </p:txBody>
      </p:sp>
      <p:sp>
        <p:nvSpPr>
          <p:cNvPr id="10" name="Text Placeholder 7">
            <a:extLst>
              <a:ext uri="{FF2B5EF4-FFF2-40B4-BE49-F238E27FC236}">
                <a16:creationId xmlns:a16="http://schemas.microsoft.com/office/drawing/2014/main" id="{6C6F10DB-997F-4B2A-8D87-312494B5DC65}"/>
              </a:ext>
            </a:extLst>
          </p:cNvPr>
          <p:cNvSpPr>
            <a:spLocks noGrp="1"/>
          </p:cNvSpPr>
          <p:nvPr>
            <p:ph type="body" sz="quarter" idx="24"/>
          </p:nvPr>
        </p:nvSpPr>
        <p:spPr>
          <a:xfrm>
            <a:off x="515938" y="3471322"/>
            <a:ext cx="3517427" cy="1211267"/>
          </a:xfrm>
        </p:spPr>
        <p:txBody>
          <a:bodyPr/>
          <a:lstStyle/>
          <a:p>
            <a:pPr lvl="0"/>
            <a:r>
              <a:rPr lang="en-US"/>
              <a:t>Click to edit Master text styles</a:t>
            </a:r>
          </a:p>
          <a:p>
            <a:pPr lvl="1"/>
            <a:r>
              <a:rPr lang="en-US"/>
              <a:t>Second level</a:t>
            </a:r>
          </a:p>
        </p:txBody>
      </p:sp>
      <p:sp>
        <p:nvSpPr>
          <p:cNvPr id="11" name="Text Placeholder 7">
            <a:extLst>
              <a:ext uri="{FF2B5EF4-FFF2-40B4-BE49-F238E27FC236}">
                <a16:creationId xmlns:a16="http://schemas.microsoft.com/office/drawing/2014/main" id="{76864506-D0A8-489A-B7C8-E956DC1B4BF8}"/>
              </a:ext>
            </a:extLst>
          </p:cNvPr>
          <p:cNvSpPr>
            <a:spLocks noGrp="1"/>
          </p:cNvSpPr>
          <p:nvPr>
            <p:ph type="body" sz="quarter" idx="25"/>
          </p:nvPr>
        </p:nvSpPr>
        <p:spPr>
          <a:xfrm>
            <a:off x="4337285" y="3471322"/>
            <a:ext cx="3517427" cy="1211267"/>
          </a:xfrm>
        </p:spPr>
        <p:txBody>
          <a:bodyPr/>
          <a:lstStyle/>
          <a:p>
            <a:pPr lvl="0"/>
            <a:r>
              <a:rPr lang="en-US"/>
              <a:t>Click to edit Master text styles</a:t>
            </a:r>
          </a:p>
          <a:p>
            <a:pPr lvl="1"/>
            <a:r>
              <a:rPr lang="en-US"/>
              <a:t>Second level</a:t>
            </a:r>
          </a:p>
        </p:txBody>
      </p:sp>
      <p:sp>
        <p:nvSpPr>
          <p:cNvPr id="12" name="Text Placeholder 7">
            <a:extLst>
              <a:ext uri="{FF2B5EF4-FFF2-40B4-BE49-F238E27FC236}">
                <a16:creationId xmlns:a16="http://schemas.microsoft.com/office/drawing/2014/main" id="{DBEA7022-D8F2-44E8-8DC4-DB5088F51596}"/>
              </a:ext>
            </a:extLst>
          </p:cNvPr>
          <p:cNvSpPr>
            <a:spLocks noGrp="1"/>
          </p:cNvSpPr>
          <p:nvPr>
            <p:ph type="body" sz="quarter" idx="26"/>
          </p:nvPr>
        </p:nvSpPr>
        <p:spPr>
          <a:xfrm>
            <a:off x="515938" y="4953507"/>
            <a:ext cx="3517427" cy="1211267"/>
          </a:xfrm>
        </p:spPr>
        <p:txBody>
          <a:bodyPr/>
          <a:lstStyle/>
          <a:p>
            <a:pPr lvl="0"/>
            <a:r>
              <a:rPr lang="en-US"/>
              <a:t>Click to edit Master text styles</a:t>
            </a:r>
          </a:p>
          <a:p>
            <a:pPr lvl="1"/>
            <a:r>
              <a:rPr lang="en-US"/>
              <a:t>Second level</a:t>
            </a:r>
          </a:p>
        </p:txBody>
      </p:sp>
      <p:sp>
        <p:nvSpPr>
          <p:cNvPr id="14" name="Text Placeholder 7">
            <a:extLst>
              <a:ext uri="{FF2B5EF4-FFF2-40B4-BE49-F238E27FC236}">
                <a16:creationId xmlns:a16="http://schemas.microsoft.com/office/drawing/2014/main" id="{9C43F568-6B38-4774-B699-7C845D52303C}"/>
              </a:ext>
            </a:extLst>
          </p:cNvPr>
          <p:cNvSpPr>
            <a:spLocks noGrp="1"/>
          </p:cNvSpPr>
          <p:nvPr>
            <p:ph type="body" sz="quarter" idx="27"/>
          </p:nvPr>
        </p:nvSpPr>
        <p:spPr>
          <a:xfrm>
            <a:off x="4337285" y="4953507"/>
            <a:ext cx="3517427" cy="1211267"/>
          </a:xfrm>
        </p:spPr>
        <p:txBody>
          <a:bodyPr/>
          <a:lstStyle/>
          <a:p>
            <a:pPr lvl="0"/>
            <a:r>
              <a:rPr lang="en-US"/>
              <a:t>Click to edit Master text styles</a:t>
            </a:r>
          </a:p>
          <a:p>
            <a:pPr lvl="1"/>
            <a:r>
              <a:rPr lang="en-US"/>
              <a:t>Second level</a:t>
            </a:r>
          </a:p>
        </p:txBody>
      </p:sp>
      <p:sp>
        <p:nvSpPr>
          <p:cNvPr id="19" name="Title 11">
            <a:extLst>
              <a:ext uri="{FF2B5EF4-FFF2-40B4-BE49-F238E27FC236}">
                <a16:creationId xmlns:a16="http://schemas.microsoft.com/office/drawing/2014/main" id="{BA8F43C1-D14F-4860-8999-76F33E4A88C4}"/>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0" name="Text Placeholder 18">
            <a:extLst>
              <a:ext uri="{FF2B5EF4-FFF2-40B4-BE49-F238E27FC236}">
                <a16:creationId xmlns:a16="http://schemas.microsoft.com/office/drawing/2014/main" id="{9C1C5ED2-386F-45F1-9086-FF1371B165D7}"/>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4D6225B5-AB97-EEDB-47DA-E8E15057ACF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5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Wide Banner and 4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C3899B3-F77B-4123-A2C6-045D2FB66A6F}"/>
              </a:ext>
            </a:extLst>
          </p:cNvPr>
          <p:cNvGraphicFramePr>
            <a:graphicFrameLocks noChangeAspect="1"/>
          </p:cNvGraphicFramePr>
          <p:nvPr userDrawn="1">
            <p:custDataLst>
              <p:tags r:id="rId1"/>
            </p:custDataLst>
            <p:extLst>
              <p:ext uri="{D42A27DB-BD31-4B8C-83A1-F6EECF244321}">
                <p14:modId xmlns:p14="http://schemas.microsoft.com/office/powerpoint/2010/main" val="3139201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1C3899B3-F77B-4123-A2C6-045D2FB66A6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0" name="Title 11">
            <a:extLst>
              <a:ext uri="{FF2B5EF4-FFF2-40B4-BE49-F238E27FC236}">
                <a16:creationId xmlns:a16="http://schemas.microsoft.com/office/drawing/2014/main" id="{4311339C-C06B-4B87-8CDD-3B1C6C231BBB}"/>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1" name="Text Placeholder 18">
            <a:extLst>
              <a:ext uri="{FF2B5EF4-FFF2-40B4-BE49-F238E27FC236}">
                <a16:creationId xmlns:a16="http://schemas.microsoft.com/office/drawing/2014/main" id="{B4F2BCB8-A4F4-4ED5-B29A-006349D92600}"/>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19" name="Text Placeholder 7">
            <a:extLst>
              <a:ext uri="{FF2B5EF4-FFF2-40B4-BE49-F238E27FC236}">
                <a16:creationId xmlns:a16="http://schemas.microsoft.com/office/drawing/2014/main" id="{F50BD0C8-FBC7-44C2-B572-A2817274AD50}"/>
              </a:ext>
            </a:extLst>
          </p:cNvPr>
          <p:cNvSpPr>
            <a:spLocks noGrp="1"/>
          </p:cNvSpPr>
          <p:nvPr>
            <p:ph type="body" sz="quarter" idx="14"/>
          </p:nvPr>
        </p:nvSpPr>
        <p:spPr>
          <a:xfrm>
            <a:off x="515939"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2" name="Text Placeholder 7">
            <a:extLst>
              <a:ext uri="{FF2B5EF4-FFF2-40B4-BE49-F238E27FC236}">
                <a16:creationId xmlns:a16="http://schemas.microsoft.com/office/drawing/2014/main" id="{4D4E44F2-D831-4474-9C3D-FB8CAAB4B3EE}"/>
              </a:ext>
            </a:extLst>
          </p:cNvPr>
          <p:cNvSpPr>
            <a:spLocks noGrp="1"/>
          </p:cNvSpPr>
          <p:nvPr>
            <p:ph type="body" sz="quarter" idx="15"/>
          </p:nvPr>
        </p:nvSpPr>
        <p:spPr>
          <a:xfrm>
            <a:off x="3389120"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3" name="Text Placeholder 7">
            <a:extLst>
              <a:ext uri="{FF2B5EF4-FFF2-40B4-BE49-F238E27FC236}">
                <a16:creationId xmlns:a16="http://schemas.microsoft.com/office/drawing/2014/main" id="{948B35E9-A50D-477E-A5ED-5D6A9A563D9C}"/>
              </a:ext>
            </a:extLst>
          </p:cNvPr>
          <p:cNvSpPr>
            <a:spLocks noGrp="1"/>
          </p:cNvSpPr>
          <p:nvPr>
            <p:ph type="body" sz="quarter" idx="16"/>
          </p:nvPr>
        </p:nvSpPr>
        <p:spPr>
          <a:xfrm>
            <a:off x="6262301"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4" name="Text Placeholder 7">
            <a:extLst>
              <a:ext uri="{FF2B5EF4-FFF2-40B4-BE49-F238E27FC236}">
                <a16:creationId xmlns:a16="http://schemas.microsoft.com/office/drawing/2014/main" id="{0089339F-36E1-481A-A7B2-2C0F4DBC7AB5}"/>
              </a:ext>
            </a:extLst>
          </p:cNvPr>
          <p:cNvSpPr>
            <a:spLocks noGrp="1"/>
          </p:cNvSpPr>
          <p:nvPr>
            <p:ph type="body" sz="quarter" idx="17"/>
          </p:nvPr>
        </p:nvSpPr>
        <p:spPr>
          <a:xfrm>
            <a:off x="9135483"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4" name="Google Shape;27;p7">
            <a:extLst>
              <a:ext uri="{FF2B5EF4-FFF2-40B4-BE49-F238E27FC236}">
                <a16:creationId xmlns:a16="http://schemas.microsoft.com/office/drawing/2014/main" id="{1F2D0484-C089-D2D6-3AE0-FB5BC6C9FD4E}"/>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221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a:t>Click icon to add picture</a:t>
            </a:r>
            <a:endParaRPr lang="en-GB"/>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518925"/>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57380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12415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267182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21948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376715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431481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1" name="Text Placeholder 7">
            <a:extLst>
              <a:ext uri="{FF2B5EF4-FFF2-40B4-BE49-F238E27FC236}">
                <a16:creationId xmlns:a16="http://schemas.microsoft.com/office/drawing/2014/main" id="{0024A50F-E460-47C0-95FD-C5FD9CBA88FA}"/>
              </a:ext>
            </a:extLst>
          </p:cNvPr>
          <p:cNvSpPr>
            <a:spLocks noGrp="1"/>
          </p:cNvSpPr>
          <p:nvPr userDrawn="1">
            <p:ph type="body" sz="quarter" idx="30"/>
          </p:nvPr>
        </p:nvSpPr>
        <p:spPr>
          <a:xfrm>
            <a:off x="984552" y="486247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410145"/>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573801"/>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124158"/>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671822"/>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219486"/>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767150"/>
            <a:ext cx="388615" cy="360077"/>
          </a:xfrm>
          <a:prstGeom prst="rect">
            <a:avLst/>
          </a:prstGeom>
        </p:spPr>
      </p:pic>
      <p:pic>
        <p:nvPicPr>
          <p:cNvPr id="13" name="Picture 12" descr="A green check mark on a black background&#10;&#10;Description automatically generated">
            <a:extLst>
              <a:ext uri="{FF2B5EF4-FFF2-40B4-BE49-F238E27FC236}">
                <a16:creationId xmlns:a16="http://schemas.microsoft.com/office/drawing/2014/main" id="{065AC6FF-7216-7320-ECCA-D97CCB05A09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314814"/>
            <a:ext cx="388615" cy="360077"/>
          </a:xfrm>
          <a:prstGeom prst="rect">
            <a:avLst/>
          </a:prstGeom>
        </p:spPr>
      </p:pic>
      <p:pic>
        <p:nvPicPr>
          <p:cNvPr id="14" name="Picture 13" descr="A green check mark on a black background&#10;&#10;Description automatically generated">
            <a:extLst>
              <a:ext uri="{FF2B5EF4-FFF2-40B4-BE49-F238E27FC236}">
                <a16:creationId xmlns:a16="http://schemas.microsoft.com/office/drawing/2014/main" id="{ADD96DF4-643F-1B06-4FFF-E38919333598}"/>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862478"/>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407452"/>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Text Placeholder 15">
            <a:extLst>
              <a:ext uri="{FF2B5EF4-FFF2-40B4-BE49-F238E27FC236}">
                <a16:creationId xmlns:a16="http://schemas.microsoft.com/office/drawing/2014/main" id="{8685DDED-E3C6-853D-2A1A-691311AA8543}"/>
              </a:ext>
            </a:extLst>
          </p:cNvPr>
          <p:cNvSpPr>
            <a:spLocks noGrp="1"/>
          </p:cNvSpPr>
          <p:nvPr>
            <p:ph type="body" sz="quarter" idx="33"/>
          </p:nvPr>
        </p:nvSpPr>
        <p:spPr>
          <a:xfrm>
            <a:off x="968846" y="5902545"/>
            <a:ext cx="6200775" cy="361950"/>
          </a:xfrm>
        </p:spPr>
        <p:txBody>
          <a:bodyPr>
            <a:normAutofit/>
          </a:bodyPr>
          <a:lstStyle>
            <a:lvl1pPr>
              <a:defRPr sz="1400"/>
            </a:lvl1pPr>
          </a:lstStyle>
          <a:p>
            <a:pPr lvl="0"/>
            <a:r>
              <a:rPr lang="en-US"/>
              <a:t>Click to edit Master text styles</a:t>
            </a:r>
            <a:endParaRPr lang="en-GB"/>
          </a:p>
        </p:txBody>
      </p:sp>
      <p:pic>
        <p:nvPicPr>
          <p:cNvPr id="17" name="Picture 16" descr="A green check mark on a black background&#10;&#10;Description automatically generated">
            <a:extLst>
              <a:ext uri="{FF2B5EF4-FFF2-40B4-BE49-F238E27FC236}">
                <a16:creationId xmlns:a16="http://schemas.microsoft.com/office/drawing/2014/main" id="{97E68971-CC6F-3FD2-A36A-BCA232B70D41}"/>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23342" y="5903882"/>
            <a:ext cx="388615" cy="360077"/>
          </a:xfrm>
          <a:prstGeom prst="rect">
            <a:avLst/>
          </a:prstGeom>
        </p:spPr>
      </p:pic>
    </p:spTree>
    <p:extLst>
      <p:ext uri="{BB962C8B-B14F-4D97-AF65-F5344CB8AC3E}">
        <p14:creationId xmlns:p14="http://schemas.microsoft.com/office/powerpoint/2010/main" val="38223418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1_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a:t>Click icon to add picture</a:t>
            </a:r>
            <a:endParaRPr lang="en-GB"/>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899161"/>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954037"/>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50439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305205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59972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414738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469505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1" name="Text Placeholder 7">
            <a:extLst>
              <a:ext uri="{FF2B5EF4-FFF2-40B4-BE49-F238E27FC236}">
                <a16:creationId xmlns:a16="http://schemas.microsoft.com/office/drawing/2014/main" id="{0024A50F-E460-47C0-95FD-C5FD9CBA88FA}"/>
              </a:ext>
            </a:extLst>
          </p:cNvPr>
          <p:cNvSpPr>
            <a:spLocks noGrp="1"/>
          </p:cNvSpPr>
          <p:nvPr userDrawn="1">
            <p:ph type="body" sz="quarter" idx="30"/>
          </p:nvPr>
        </p:nvSpPr>
        <p:spPr>
          <a:xfrm>
            <a:off x="984552" y="524271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79038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954037"/>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504394"/>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052058"/>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599722"/>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147386"/>
            <a:ext cx="388615" cy="360077"/>
          </a:xfrm>
          <a:prstGeom prst="rect">
            <a:avLst/>
          </a:prstGeom>
        </p:spPr>
      </p:pic>
      <p:pic>
        <p:nvPicPr>
          <p:cNvPr id="13" name="Picture 12" descr="A green check mark on a black background&#10;&#10;Description automatically generated">
            <a:extLst>
              <a:ext uri="{FF2B5EF4-FFF2-40B4-BE49-F238E27FC236}">
                <a16:creationId xmlns:a16="http://schemas.microsoft.com/office/drawing/2014/main" id="{065AC6FF-7216-7320-ECCA-D97CCB05A09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695050"/>
            <a:ext cx="388615" cy="360077"/>
          </a:xfrm>
          <a:prstGeom prst="rect">
            <a:avLst/>
          </a:prstGeom>
        </p:spPr>
      </p:pic>
      <p:pic>
        <p:nvPicPr>
          <p:cNvPr id="14" name="Picture 13" descr="A green check mark on a black background&#10;&#10;Description automatically generated">
            <a:extLst>
              <a:ext uri="{FF2B5EF4-FFF2-40B4-BE49-F238E27FC236}">
                <a16:creationId xmlns:a16="http://schemas.microsoft.com/office/drawing/2014/main" id="{ADD96DF4-643F-1B06-4FFF-E38919333598}"/>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242714"/>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787688"/>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20355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and Checklis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95AB680-08F6-4D5C-81ED-147A525E60B1}"/>
              </a:ext>
            </a:extLst>
          </p:cNvPr>
          <p:cNvGraphicFramePr>
            <a:graphicFrameLocks noChangeAspect="1"/>
          </p:cNvGraphicFramePr>
          <p:nvPr userDrawn="1">
            <p:custDataLst>
              <p:tags r:id="rId1"/>
            </p:custDataLst>
            <p:extLst>
              <p:ext uri="{D42A27DB-BD31-4B8C-83A1-F6EECF244321}">
                <p14:modId xmlns:p14="http://schemas.microsoft.com/office/powerpoint/2010/main" val="2853011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7" name="Object 6" hidden="1">
                        <a:extLst>
                          <a:ext uri="{FF2B5EF4-FFF2-40B4-BE49-F238E27FC236}">
                            <a16:creationId xmlns:a16="http://schemas.microsoft.com/office/drawing/2014/main" id="{895AB680-08F6-4D5C-81ED-147A525E60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91441"/>
            <a:ext cx="2946400" cy="6858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830620"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27" name="Text Placeholder 7">
            <a:extLst>
              <a:ext uri="{FF2B5EF4-FFF2-40B4-BE49-F238E27FC236}">
                <a16:creationId xmlns:a16="http://schemas.microsoft.com/office/drawing/2014/main" id="{AB90C5C0-ADFF-43B9-B3C9-3CA98523B5F1}"/>
              </a:ext>
            </a:extLst>
          </p:cNvPr>
          <p:cNvSpPr>
            <a:spLocks noGrp="1"/>
          </p:cNvSpPr>
          <p:nvPr userDrawn="1">
            <p:ph type="body" sz="quarter" idx="24"/>
          </p:nvPr>
        </p:nvSpPr>
        <p:spPr bwMode="white">
          <a:xfrm>
            <a:off x="9906368" y="2549966"/>
            <a:ext cx="1769695" cy="357384"/>
          </a:xfrm>
        </p:spPr>
        <p:txBody>
          <a:bodyPr anchor="ctr">
            <a:noAutofit/>
          </a:bodyPr>
          <a:lstStyle>
            <a:lvl1pPr marL="0" indent="0">
              <a:spcBef>
                <a:spcPts val="0"/>
              </a:spcBef>
              <a:spcAft>
                <a:spcPts val="0"/>
              </a:spcAft>
              <a:buFont typeface="Arial" panose="020B0604020202020204" pitchFamily="34" charset="0"/>
              <a:buNone/>
              <a:defRPr sz="16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9F455A60-3753-40F0-AAC5-ACC356A50D25}"/>
              </a:ext>
            </a:extLst>
          </p:cNvPr>
          <p:cNvSpPr>
            <a:spLocks noGrp="1"/>
          </p:cNvSpPr>
          <p:nvPr userDrawn="1">
            <p:ph type="body" sz="quarter" idx="25"/>
          </p:nvPr>
        </p:nvSpPr>
        <p:spPr bwMode="white">
          <a:xfrm>
            <a:off x="9906368" y="3621571"/>
            <a:ext cx="1769695" cy="357384"/>
          </a:xfrm>
        </p:spPr>
        <p:txBody>
          <a:bodyPr anchor="ctr">
            <a:noAutofit/>
          </a:bodyPr>
          <a:lstStyle>
            <a:lvl1pPr marL="0" indent="0">
              <a:spcBef>
                <a:spcPts val="0"/>
              </a:spcBef>
              <a:spcAft>
                <a:spcPts val="0"/>
              </a:spcAft>
              <a:buFont typeface="Arial" panose="020B0604020202020204" pitchFamily="34" charset="0"/>
              <a:buNone/>
              <a:defRPr sz="16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0" name="Text Placeholder 7">
            <a:extLst>
              <a:ext uri="{FF2B5EF4-FFF2-40B4-BE49-F238E27FC236}">
                <a16:creationId xmlns:a16="http://schemas.microsoft.com/office/drawing/2014/main" id="{958C4698-5440-41D6-81E7-CD851CBC78D9}"/>
              </a:ext>
            </a:extLst>
          </p:cNvPr>
          <p:cNvSpPr>
            <a:spLocks noGrp="1"/>
          </p:cNvSpPr>
          <p:nvPr userDrawn="1">
            <p:ph type="body" sz="quarter" idx="28"/>
          </p:nvPr>
        </p:nvSpPr>
        <p:spPr bwMode="white">
          <a:xfrm>
            <a:off x="9504429" y="1038225"/>
            <a:ext cx="2171634" cy="1152524"/>
          </a:xfrm>
        </p:spPr>
        <p:txBody>
          <a:bodyPr>
            <a:normAutofit/>
          </a:bodyPr>
          <a:lstStyle>
            <a:lvl1pPr>
              <a:defRPr sz="1600">
                <a:solidFill>
                  <a:schemeClr val="accent6">
                    <a:lumMod val="10000"/>
                  </a:schemeClr>
                </a:solidFill>
              </a:defRPr>
            </a:lvl1pPr>
            <a:lvl2pPr>
              <a:defRPr sz="1600">
                <a:solidFill>
                  <a:schemeClr val="accent6">
                    <a:lumMod val="10000"/>
                  </a:schemeClr>
                </a:solidFill>
              </a:defRPr>
            </a:lvl2pPr>
          </a:lstStyle>
          <a:p>
            <a:pPr lvl="0"/>
            <a:r>
              <a:rPr lang="en-US"/>
              <a:t>Click to edit Master text styles</a:t>
            </a:r>
          </a:p>
          <a:p>
            <a:pPr lvl="1"/>
            <a:r>
              <a:rPr lang="en-US"/>
              <a:t>Second level</a:t>
            </a:r>
          </a:p>
        </p:txBody>
      </p:sp>
      <p:sp>
        <p:nvSpPr>
          <p:cNvPr id="11" name="Rectangle 10">
            <a:extLst>
              <a:ext uri="{FF2B5EF4-FFF2-40B4-BE49-F238E27FC236}">
                <a16:creationId xmlns:a16="http://schemas.microsoft.com/office/drawing/2014/main" id="{0972EF81-43C7-45D4-8653-932ABA52624A}"/>
              </a:ext>
            </a:extLst>
          </p:cNvPr>
          <p:cNvSpPr/>
          <p:nvPr userDrawn="1"/>
        </p:nvSpPr>
        <p:spPr bwMode="white">
          <a:xfrm>
            <a:off x="9465006" y="2638787"/>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sp>
        <p:nvSpPr>
          <p:cNvPr id="18" name="Rectangle 17">
            <a:extLst>
              <a:ext uri="{FF2B5EF4-FFF2-40B4-BE49-F238E27FC236}">
                <a16:creationId xmlns:a16="http://schemas.microsoft.com/office/drawing/2014/main" id="{47235A21-550C-9C19-7820-86F9C1225348}"/>
              </a:ext>
            </a:extLst>
          </p:cNvPr>
          <p:cNvSpPr/>
          <p:nvPr userDrawn="1"/>
        </p:nvSpPr>
        <p:spPr bwMode="white">
          <a:xfrm>
            <a:off x="9465006" y="371039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sp>
        <p:nvSpPr>
          <p:cNvPr id="2" name="Google Shape;27;p7">
            <a:extLst>
              <a:ext uri="{FF2B5EF4-FFF2-40B4-BE49-F238E27FC236}">
                <a16:creationId xmlns:a16="http://schemas.microsoft.com/office/drawing/2014/main" id="{FC5325BE-A09B-9958-26E2-8D5B3594829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Picture 7" descr="A green tick and red x marks&#10;&#10;AI-generated content may be incorrect.">
            <a:extLst>
              <a:ext uri="{FF2B5EF4-FFF2-40B4-BE49-F238E27FC236}">
                <a16:creationId xmlns:a16="http://schemas.microsoft.com/office/drawing/2014/main" id="{BCBB2727-06C7-4A1A-5638-C8F6912A498C}"/>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1921" t="60589" r="4416" b="9410"/>
          <a:stretch/>
        </p:blipFill>
        <p:spPr>
          <a:xfrm>
            <a:off x="9478869" y="2649474"/>
            <a:ext cx="243162" cy="248503"/>
          </a:xfrm>
          <a:prstGeom prst="rect">
            <a:avLst/>
          </a:prstGeom>
        </p:spPr>
      </p:pic>
      <p:pic>
        <p:nvPicPr>
          <p:cNvPr id="12" name="Picture 11" descr="A green tick and red x marks&#10;&#10;AI-generated content may be incorrect.">
            <a:extLst>
              <a:ext uri="{FF2B5EF4-FFF2-40B4-BE49-F238E27FC236}">
                <a16:creationId xmlns:a16="http://schemas.microsoft.com/office/drawing/2014/main" id="{6A19A37D-1672-5E00-98F7-680231253473}"/>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1921" t="60589" r="4416" b="9410"/>
          <a:stretch/>
        </p:blipFill>
        <p:spPr>
          <a:xfrm>
            <a:off x="9478869" y="3723576"/>
            <a:ext cx="243162" cy="248503"/>
          </a:xfrm>
          <a:prstGeom prst="rect">
            <a:avLst/>
          </a:prstGeom>
        </p:spPr>
      </p:pic>
    </p:spTree>
    <p:extLst>
      <p:ext uri="{BB962C8B-B14F-4D97-AF65-F5344CB8AC3E}">
        <p14:creationId xmlns:p14="http://schemas.microsoft.com/office/powerpoint/2010/main" val="248267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_Two Column Content and Checklis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95AB680-08F6-4D5C-81ED-147A525E60B1}"/>
              </a:ext>
            </a:extLst>
          </p:cNvPr>
          <p:cNvGraphicFramePr>
            <a:graphicFrameLocks noChangeAspect="1"/>
          </p:cNvGraphicFramePr>
          <p:nvPr userDrawn="1">
            <p:custDataLst>
              <p:tags r:id="rId1"/>
            </p:custDataLst>
            <p:extLst>
              <p:ext uri="{D42A27DB-BD31-4B8C-83A1-F6EECF244321}">
                <p14:modId xmlns:p14="http://schemas.microsoft.com/office/powerpoint/2010/main" val="2853011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7" name="Object 6" hidden="1">
                        <a:extLst>
                          <a:ext uri="{FF2B5EF4-FFF2-40B4-BE49-F238E27FC236}">
                            <a16:creationId xmlns:a16="http://schemas.microsoft.com/office/drawing/2014/main" id="{895AB680-08F6-4D5C-81ED-147A525E60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91441"/>
            <a:ext cx="2946400" cy="6858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830620"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27" name="Text Placeholder 7">
            <a:extLst>
              <a:ext uri="{FF2B5EF4-FFF2-40B4-BE49-F238E27FC236}">
                <a16:creationId xmlns:a16="http://schemas.microsoft.com/office/drawing/2014/main" id="{AB90C5C0-ADFF-43B9-B3C9-3CA98523B5F1}"/>
              </a:ext>
            </a:extLst>
          </p:cNvPr>
          <p:cNvSpPr>
            <a:spLocks noGrp="1"/>
          </p:cNvSpPr>
          <p:nvPr userDrawn="1">
            <p:ph type="body" sz="quarter" idx="24"/>
          </p:nvPr>
        </p:nvSpPr>
        <p:spPr bwMode="white">
          <a:xfrm>
            <a:off x="9906368" y="1955159"/>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9F455A60-3753-40F0-AAC5-ACC356A50D25}"/>
              </a:ext>
            </a:extLst>
          </p:cNvPr>
          <p:cNvSpPr>
            <a:spLocks noGrp="1"/>
          </p:cNvSpPr>
          <p:nvPr userDrawn="1">
            <p:ph type="body" sz="quarter" idx="25"/>
          </p:nvPr>
        </p:nvSpPr>
        <p:spPr bwMode="white">
          <a:xfrm>
            <a:off x="9906368" y="2529605"/>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DE6B88EC-B715-4815-94AA-29894D9F1411}"/>
              </a:ext>
            </a:extLst>
          </p:cNvPr>
          <p:cNvSpPr>
            <a:spLocks noGrp="1"/>
          </p:cNvSpPr>
          <p:nvPr userDrawn="1">
            <p:ph type="body" sz="quarter" idx="26"/>
          </p:nvPr>
        </p:nvSpPr>
        <p:spPr bwMode="white">
          <a:xfrm>
            <a:off x="9906368" y="3104051"/>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E545B186-6ECF-4107-8CD8-9491D0E399E7}"/>
              </a:ext>
            </a:extLst>
          </p:cNvPr>
          <p:cNvSpPr>
            <a:spLocks noGrp="1"/>
          </p:cNvSpPr>
          <p:nvPr userDrawn="1">
            <p:ph type="body" sz="quarter" idx="27"/>
          </p:nvPr>
        </p:nvSpPr>
        <p:spPr bwMode="white">
          <a:xfrm>
            <a:off x="9906368" y="3678497"/>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0" name="Text Placeholder 7">
            <a:extLst>
              <a:ext uri="{FF2B5EF4-FFF2-40B4-BE49-F238E27FC236}">
                <a16:creationId xmlns:a16="http://schemas.microsoft.com/office/drawing/2014/main" id="{958C4698-5440-41D6-81E7-CD851CBC78D9}"/>
              </a:ext>
            </a:extLst>
          </p:cNvPr>
          <p:cNvSpPr>
            <a:spLocks noGrp="1"/>
          </p:cNvSpPr>
          <p:nvPr userDrawn="1">
            <p:ph type="body" sz="quarter" idx="28"/>
          </p:nvPr>
        </p:nvSpPr>
        <p:spPr bwMode="white">
          <a:xfrm>
            <a:off x="9504429" y="512765"/>
            <a:ext cx="2171634" cy="1152524"/>
          </a:xfrm>
        </p:spPr>
        <p:txBody>
          <a:bodyPr>
            <a:normAutofit/>
          </a:bodyPr>
          <a:lstStyle>
            <a:lvl1pPr>
              <a:defRPr sz="1600">
                <a:solidFill>
                  <a:schemeClr val="accent6">
                    <a:lumMod val="10000"/>
                  </a:schemeClr>
                </a:solidFill>
              </a:defRPr>
            </a:lvl1pPr>
            <a:lvl2pPr>
              <a:defRPr sz="1600">
                <a:solidFill>
                  <a:schemeClr val="accent6">
                    <a:lumMod val="10000"/>
                  </a:schemeClr>
                </a:solidFill>
              </a:defRPr>
            </a:lvl2pPr>
          </a:lstStyle>
          <a:p>
            <a:pPr lvl="0"/>
            <a:r>
              <a:rPr lang="en-US"/>
              <a:t>Click to edit Master text styles</a:t>
            </a:r>
          </a:p>
          <a:p>
            <a:pPr lvl="1"/>
            <a:r>
              <a:rPr lang="en-US"/>
              <a:t>Second level</a:t>
            </a:r>
          </a:p>
        </p:txBody>
      </p:sp>
      <p:sp>
        <p:nvSpPr>
          <p:cNvPr id="44" name="Text Placeholder 7">
            <a:extLst>
              <a:ext uri="{FF2B5EF4-FFF2-40B4-BE49-F238E27FC236}">
                <a16:creationId xmlns:a16="http://schemas.microsoft.com/office/drawing/2014/main" id="{C0D40257-6AA9-4B40-A3BE-5CC8C2DD3F69}"/>
              </a:ext>
            </a:extLst>
          </p:cNvPr>
          <p:cNvSpPr>
            <a:spLocks noGrp="1"/>
          </p:cNvSpPr>
          <p:nvPr userDrawn="1">
            <p:ph type="body" sz="quarter" idx="29"/>
          </p:nvPr>
        </p:nvSpPr>
        <p:spPr bwMode="white">
          <a:xfrm>
            <a:off x="9906368" y="4252943"/>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8" name="Text Placeholder 7">
            <a:extLst>
              <a:ext uri="{FF2B5EF4-FFF2-40B4-BE49-F238E27FC236}">
                <a16:creationId xmlns:a16="http://schemas.microsoft.com/office/drawing/2014/main" id="{92760E96-E839-46C6-9585-8A34F894B79A}"/>
              </a:ext>
            </a:extLst>
          </p:cNvPr>
          <p:cNvSpPr>
            <a:spLocks noGrp="1"/>
          </p:cNvSpPr>
          <p:nvPr userDrawn="1">
            <p:ph type="body" sz="quarter" idx="30"/>
          </p:nvPr>
        </p:nvSpPr>
        <p:spPr bwMode="white">
          <a:xfrm>
            <a:off x="9906368" y="4827389"/>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2" name="Text Placeholder 7">
            <a:extLst>
              <a:ext uri="{FF2B5EF4-FFF2-40B4-BE49-F238E27FC236}">
                <a16:creationId xmlns:a16="http://schemas.microsoft.com/office/drawing/2014/main" id="{695F7454-CAEA-4EB0-BAE4-BA075E8343C2}"/>
              </a:ext>
            </a:extLst>
          </p:cNvPr>
          <p:cNvSpPr>
            <a:spLocks noGrp="1"/>
          </p:cNvSpPr>
          <p:nvPr userDrawn="1">
            <p:ph type="body" sz="quarter" idx="31"/>
          </p:nvPr>
        </p:nvSpPr>
        <p:spPr bwMode="white">
          <a:xfrm>
            <a:off x="9906368" y="5401835"/>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10" name="Group 9">
            <a:extLst>
              <a:ext uri="{FF2B5EF4-FFF2-40B4-BE49-F238E27FC236}">
                <a16:creationId xmlns:a16="http://schemas.microsoft.com/office/drawing/2014/main" id="{C517D5AD-9755-1402-2288-ED0899C9F6CD}"/>
              </a:ext>
            </a:extLst>
          </p:cNvPr>
          <p:cNvGrpSpPr/>
          <p:nvPr userDrawn="1"/>
        </p:nvGrpSpPr>
        <p:grpSpPr>
          <a:xfrm>
            <a:off x="9465006" y="1927290"/>
            <a:ext cx="412587" cy="385253"/>
            <a:chOff x="9504428" y="1886962"/>
            <a:chExt cx="412587" cy="385253"/>
          </a:xfrm>
        </p:grpSpPr>
        <p:sp>
          <p:nvSpPr>
            <p:cNvPr id="11" name="Rectangle 10">
              <a:extLst>
                <a:ext uri="{FF2B5EF4-FFF2-40B4-BE49-F238E27FC236}">
                  <a16:creationId xmlns:a16="http://schemas.microsoft.com/office/drawing/2014/main" id="{0972EF81-43C7-45D4-8653-932ABA52624A}"/>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3" name="Picture 2" descr="A green check mark on a black background&#10;&#10;Description automatically generated">
              <a:extLst>
                <a:ext uri="{FF2B5EF4-FFF2-40B4-BE49-F238E27FC236}">
                  <a16:creationId xmlns:a16="http://schemas.microsoft.com/office/drawing/2014/main" id="{9B06C88C-76CA-0282-92BF-063B1C33269A}"/>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a:ln>
              <a:noFill/>
            </a:ln>
          </p:spPr>
        </p:pic>
      </p:grpSp>
      <p:grpSp>
        <p:nvGrpSpPr>
          <p:cNvPr id="13" name="Group 12">
            <a:extLst>
              <a:ext uri="{FF2B5EF4-FFF2-40B4-BE49-F238E27FC236}">
                <a16:creationId xmlns:a16="http://schemas.microsoft.com/office/drawing/2014/main" id="{F7CBA7E3-5DAC-EDF7-49EF-FF00AC2573FC}"/>
              </a:ext>
            </a:extLst>
          </p:cNvPr>
          <p:cNvGrpSpPr/>
          <p:nvPr userDrawn="1"/>
        </p:nvGrpSpPr>
        <p:grpSpPr>
          <a:xfrm>
            <a:off x="9465006" y="3650628"/>
            <a:ext cx="412587" cy="385253"/>
            <a:chOff x="9504428" y="1886962"/>
            <a:chExt cx="412587" cy="385253"/>
          </a:xfrm>
        </p:grpSpPr>
        <p:sp>
          <p:nvSpPr>
            <p:cNvPr id="14" name="Rectangle 13">
              <a:extLst>
                <a:ext uri="{FF2B5EF4-FFF2-40B4-BE49-F238E27FC236}">
                  <a16:creationId xmlns:a16="http://schemas.microsoft.com/office/drawing/2014/main" id="{A77BC521-8448-28B8-6044-B30427E2CF7F}"/>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15" name="Picture 14" descr="A green check mark on a black background&#10;&#10;Description automatically generated">
              <a:extLst>
                <a:ext uri="{FF2B5EF4-FFF2-40B4-BE49-F238E27FC236}">
                  <a16:creationId xmlns:a16="http://schemas.microsoft.com/office/drawing/2014/main" id="{52843A46-8C7A-1942-BC2D-F11B6D2A6630}"/>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16" name="Group 15">
            <a:extLst>
              <a:ext uri="{FF2B5EF4-FFF2-40B4-BE49-F238E27FC236}">
                <a16:creationId xmlns:a16="http://schemas.microsoft.com/office/drawing/2014/main" id="{DA8490FC-3694-E972-4421-F5E23F2FC330}"/>
              </a:ext>
            </a:extLst>
          </p:cNvPr>
          <p:cNvGrpSpPr/>
          <p:nvPr userDrawn="1"/>
        </p:nvGrpSpPr>
        <p:grpSpPr>
          <a:xfrm>
            <a:off x="9465006" y="2501736"/>
            <a:ext cx="412587" cy="385253"/>
            <a:chOff x="9504428" y="1886962"/>
            <a:chExt cx="412587" cy="385253"/>
          </a:xfrm>
        </p:grpSpPr>
        <p:sp>
          <p:nvSpPr>
            <p:cNvPr id="18" name="Rectangle 17">
              <a:extLst>
                <a:ext uri="{FF2B5EF4-FFF2-40B4-BE49-F238E27FC236}">
                  <a16:creationId xmlns:a16="http://schemas.microsoft.com/office/drawing/2014/main" id="{47235A21-550C-9C19-7820-86F9C1225348}"/>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19" name="Picture 18" descr="A green check mark on a black background&#10;&#10;Description automatically generated">
              <a:extLst>
                <a:ext uri="{FF2B5EF4-FFF2-40B4-BE49-F238E27FC236}">
                  <a16:creationId xmlns:a16="http://schemas.microsoft.com/office/drawing/2014/main" id="{5BCA8DC9-2F1B-473B-9664-45BAD35190A4}"/>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20" name="Group 19">
            <a:extLst>
              <a:ext uri="{FF2B5EF4-FFF2-40B4-BE49-F238E27FC236}">
                <a16:creationId xmlns:a16="http://schemas.microsoft.com/office/drawing/2014/main" id="{4A509F74-BA21-2A51-9F1E-C86C1B4F9021}"/>
              </a:ext>
            </a:extLst>
          </p:cNvPr>
          <p:cNvGrpSpPr/>
          <p:nvPr userDrawn="1"/>
        </p:nvGrpSpPr>
        <p:grpSpPr>
          <a:xfrm>
            <a:off x="9465006" y="3076182"/>
            <a:ext cx="412587" cy="385253"/>
            <a:chOff x="9504428" y="1886962"/>
            <a:chExt cx="412587" cy="385253"/>
          </a:xfrm>
        </p:grpSpPr>
        <p:sp>
          <p:nvSpPr>
            <p:cNvPr id="23" name="Rectangle 22">
              <a:extLst>
                <a:ext uri="{FF2B5EF4-FFF2-40B4-BE49-F238E27FC236}">
                  <a16:creationId xmlns:a16="http://schemas.microsoft.com/office/drawing/2014/main" id="{8B50AE90-4581-7C23-40FB-8A1E4079892F}"/>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26" name="Picture 25" descr="A green check mark on a black background&#10;&#10;Description automatically generated">
              <a:extLst>
                <a:ext uri="{FF2B5EF4-FFF2-40B4-BE49-F238E27FC236}">
                  <a16:creationId xmlns:a16="http://schemas.microsoft.com/office/drawing/2014/main" id="{A485C9E1-EEC4-BC27-D26A-2E24E54A60C7}"/>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57" name="Group 56">
            <a:extLst>
              <a:ext uri="{FF2B5EF4-FFF2-40B4-BE49-F238E27FC236}">
                <a16:creationId xmlns:a16="http://schemas.microsoft.com/office/drawing/2014/main" id="{8DCACDDA-F97D-F3F7-5C00-5DB23814B516}"/>
              </a:ext>
            </a:extLst>
          </p:cNvPr>
          <p:cNvGrpSpPr/>
          <p:nvPr userDrawn="1"/>
        </p:nvGrpSpPr>
        <p:grpSpPr>
          <a:xfrm>
            <a:off x="9465006" y="4225074"/>
            <a:ext cx="412587" cy="385253"/>
            <a:chOff x="9504428" y="1886962"/>
            <a:chExt cx="412587" cy="385253"/>
          </a:xfrm>
        </p:grpSpPr>
        <p:sp>
          <p:nvSpPr>
            <p:cNvPr id="58" name="Rectangle 57">
              <a:extLst>
                <a:ext uri="{FF2B5EF4-FFF2-40B4-BE49-F238E27FC236}">
                  <a16:creationId xmlns:a16="http://schemas.microsoft.com/office/drawing/2014/main" id="{535D1589-25AD-31C9-F351-51C9B8258C64}"/>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59" name="Picture 58" descr="A green check mark on a black background&#10;&#10;Description automatically generated">
              <a:extLst>
                <a:ext uri="{FF2B5EF4-FFF2-40B4-BE49-F238E27FC236}">
                  <a16:creationId xmlns:a16="http://schemas.microsoft.com/office/drawing/2014/main" id="{D3A7221F-AF6A-C372-64B5-52C000187243}"/>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60" name="Group 59">
            <a:extLst>
              <a:ext uri="{FF2B5EF4-FFF2-40B4-BE49-F238E27FC236}">
                <a16:creationId xmlns:a16="http://schemas.microsoft.com/office/drawing/2014/main" id="{7470290B-80C2-2E8B-F31F-F92311CC2B26}"/>
              </a:ext>
            </a:extLst>
          </p:cNvPr>
          <p:cNvGrpSpPr/>
          <p:nvPr userDrawn="1"/>
        </p:nvGrpSpPr>
        <p:grpSpPr>
          <a:xfrm>
            <a:off x="9465006" y="4799520"/>
            <a:ext cx="412587" cy="385253"/>
            <a:chOff x="9504428" y="1886962"/>
            <a:chExt cx="412587" cy="385253"/>
          </a:xfrm>
        </p:grpSpPr>
        <p:sp>
          <p:nvSpPr>
            <p:cNvPr id="61" name="Rectangle 60">
              <a:extLst>
                <a:ext uri="{FF2B5EF4-FFF2-40B4-BE49-F238E27FC236}">
                  <a16:creationId xmlns:a16="http://schemas.microsoft.com/office/drawing/2014/main" id="{5382DA96-8369-3D3A-E94F-98BF70298D73}"/>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62" name="Picture 61" descr="A green check mark on a black background&#10;&#10;Description automatically generated">
              <a:extLst>
                <a:ext uri="{FF2B5EF4-FFF2-40B4-BE49-F238E27FC236}">
                  <a16:creationId xmlns:a16="http://schemas.microsoft.com/office/drawing/2014/main" id="{09BC3D87-7DD1-7FEA-4092-2FA04B4F7E6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63" name="Group 62">
            <a:extLst>
              <a:ext uri="{FF2B5EF4-FFF2-40B4-BE49-F238E27FC236}">
                <a16:creationId xmlns:a16="http://schemas.microsoft.com/office/drawing/2014/main" id="{6202E834-AEE6-D854-8985-5E655657B8E1}"/>
              </a:ext>
            </a:extLst>
          </p:cNvPr>
          <p:cNvGrpSpPr/>
          <p:nvPr userDrawn="1"/>
        </p:nvGrpSpPr>
        <p:grpSpPr>
          <a:xfrm>
            <a:off x="9465006" y="5373966"/>
            <a:ext cx="412587" cy="385253"/>
            <a:chOff x="9504428" y="1886962"/>
            <a:chExt cx="412587" cy="385253"/>
          </a:xfrm>
        </p:grpSpPr>
        <p:sp>
          <p:nvSpPr>
            <p:cNvPr id="64" name="Rectangle 63">
              <a:extLst>
                <a:ext uri="{FF2B5EF4-FFF2-40B4-BE49-F238E27FC236}">
                  <a16:creationId xmlns:a16="http://schemas.microsoft.com/office/drawing/2014/main" id="{88BB332F-905E-56DC-5A40-38928C4CD0F9}"/>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a:ln>
                  <a:noFill/>
                </a:ln>
                <a:solidFill>
                  <a:schemeClr val="accent6">
                    <a:lumMod val="10000"/>
                  </a:schemeClr>
                </a:solidFill>
                <a:effectLst/>
                <a:latin typeface="Arial" panose="020B0604020202020204" pitchFamily="34" charset="0"/>
                <a:cs typeface="Arial"/>
              </a:endParaRPr>
            </a:p>
          </p:txBody>
        </p:sp>
        <p:pic>
          <p:nvPicPr>
            <p:cNvPr id="65" name="Picture 64" descr="A green check mark on a black background&#10;&#10;Description automatically generated">
              <a:extLst>
                <a:ext uri="{FF2B5EF4-FFF2-40B4-BE49-F238E27FC236}">
                  <a16:creationId xmlns:a16="http://schemas.microsoft.com/office/drawing/2014/main" id="{C6C8AD48-CCB9-FD12-7C8A-41D98500FFB1}"/>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sp>
        <p:nvSpPr>
          <p:cNvPr id="2" name="Google Shape;27;p7">
            <a:extLst>
              <a:ext uri="{FF2B5EF4-FFF2-40B4-BE49-F238E27FC236}">
                <a16:creationId xmlns:a16="http://schemas.microsoft.com/office/drawing/2014/main" id="{FC5325BE-A09B-9958-26E2-8D5B3594829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889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Only Plain">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ACCC068D-0161-5A3C-EF03-B7A3D14B51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99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 Content and Desktop">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D8856B-EEB8-4CF1-A82C-4E0C208E01BF}"/>
              </a:ext>
            </a:extLst>
          </p:cNvPr>
          <p:cNvSpPr/>
          <p:nvPr userDrawn="1"/>
        </p:nvSpPr>
        <p:spPr>
          <a:xfrm>
            <a:off x="9245600" y="-1"/>
            <a:ext cx="2946400" cy="6858001"/>
          </a:xfrm>
          <a:prstGeom prst="rect">
            <a:avLst/>
          </a:prstGeom>
          <a:solidFill>
            <a:srgbClr val="782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13" name="Text Placeholder 7">
            <a:extLst>
              <a:ext uri="{FF2B5EF4-FFF2-40B4-BE49-F238E27FC236}">
                <a16:creationId xmlns:a16="http://schemas.microsoft.com/office/drawing/2014/main" id="{9C98684A-AE75-4EEA-AA98-8A8C76C26D4C}"/>
              </a:ext>
            </a:extLst>
          </p:cNvPr>
          <p:cNvSpPr>
            <a:spLocks noGrp="1"/>
          </p:cNvSpPr>
          <p:nvPr>
            <p:ph type="body" sz="quarter" idx="14"/>
          </p:nvPr>
        </p:nvSpPr>
        <p:spPr>
          <a:xfrm>
            <a:off x="515938" y="1989138"/>
            <a:ext cx="4941097" cy="4012167"/>
          </a:xfrm>
        </p:spPr>
        <p:txBody>
          <a:bodyPr/>
          <a:lstStyle>
            <a:lvl1pPr>
              <a:defRPr/>
            </a:lvl1pPr>
          </a:lstStyle>
          <a:p>
            <a:pPr marR="0" lvl="0" fontAlgn="auto">
              <a:buClrTx/>
              <a:buSzTx/>
              <a:tabLst/>
            </a:pPr>
            <a:endParaRPr lang="en-GB"/>
          </a:p>
          <a:p>
            <a:pPr marR="0" lvl="0" fontAlgn="auto">
              <a:buClrTx/>
              <a:buSzTx/>
              <a:tabLst/>
            </a:pPr>
            <a:endParaRPr lang="en-GB"/>
          </a:p>
          <a:p>
            <a:pPr marR="0" lvl="0" fontAlgn="auto">
              <a:buClrTx/>
              <a:buSzTx/>
              <a:tabLst/>
            </a:pPr>
            <a:endParaRPr lang="en-GB"/>
          </a:p>
          <a:p>
            <a:pPr marR="0" lvl="0" fontAlgn="auto">
              <a:buClrTx/>
              <a:buSzTx/>
              <a:tabLst/>
            </a:pPr>
            <a:r>
              <a:rPr lang="en-GB" b="0"/>
              <a:t>Click on the Computer image opposite to play the Video.</a:t>
            </a:r>
            <a:br>
              <a:rPr lang="en-GB" b="0"/>
            </a:br>
            <a:br>
              <a:rPr lang="en-GB" b="0"/>
            </a:br>
            <a:r>
              <a:rPr lang="en-GB" b="0"/>
              <a:t>Once you have finished viewing the video click outside the computer image to move to the next slide</a:t>
            </a:r>
          </a:p>
        </p:txBody>
      </p:sp>
      <p:pic>
        <p:nvPicPr>
          <p:cNvPr id="14" name="Picture 13" descr="A picture containing text, monitor, electronics, display&#10;&#10;Description automatically generated">
            <a:extLst>
              <a:ext uri="{FF2B5EF4-FFF2-40B4-BE49-F238E27FC236}">
                <a16:creationId xmlns:a16="http://schemas.microsoft.com/office/drawing/2014/main" id="{45598933-BCCD-4303-B38E-ED30CBFE4BB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6644612" y="1902489"/>
            <a:ext cx="5110508" cy="4255808"/>
          </a:xfrm>
          <a:prstGeom prst="rect">
            <a:avLst/>
          </a:prstGeom>
        </p:spPr>
      </p:pic>
      <p:sp>
        <p:nvSpPr>
          <p:cNvPr id="7" name="Content Placeholder 6">
            <a:extLst>
              <a:ext uri="{FF2B5EF4-FFF2-40B4-BE49-F238E27FC236}">
                <a16:creationId xmlns:a16="http://schemas.microsoft.com/office/drawing/2014/main" id="{AA8B061C-A7F4-56F1-1D09-80ACD1B983A5}"/>
              </a:ext>
            </a:extLst>
          </p:cNvPr>
          <p:cNvSpPr>
            <a:spLocks noGrp="1"/>
          </p:cNvSpPr>
          <p:nvPr>
            <p:ph sz="quarter" idx="16"/>
          </p:nvPr>
        </p:nvSpPr>
        <p:spPr>
          <a:xfrm>
            <a:off x="6915705" y="2175030"/>
            <a:ext cx="4572000" cy="2610034"/>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Google Shape;27;p7">
            <a:extLst>
              <a:ext uri="{FF2B5EF4-FFF2-40B4-BE49-F238E27FC236}">
                <a16:creationId xmlns:a16="http://schemas.microsoft.com/office/drawing/2014/main" id="{27B75C38-9300-4254-2607-970A57CD5D3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255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_Desktop and 1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194D202-28B5-4F6E-BF7E-33432F63C868}"/>
              </a:ext>
            </a:extLst>
          </p:cNvPr>
          <p:cNvGraphicFramePr>
            <a:graphicFrameLocks noChangeAspect="1"/>
          </p:cNvGraphicFramePr>
          <p:nvPr userDrawn="1">
            <p:custDataLst>
              <p:tags r:id="rId1"/>
            </p:custDataLst>
            <p:extLst>
              <p:ext uri="{D42A27DB-BD31-4B8C-83A1-F6EECF244321}">
                <p14:modId xmlns:p14="http://schemas.microsoft.com/office/powerpoint/2010/main" val="22556452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D194D202-28B5-4F6E-BF7E-33432F63C86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1"/>
            <a:ext cx="2946400" cy="6858001"/>
          </a:xfrm>
          <a:prstGeom prst="rect">
            <a:avLst/>
          </a:prstGeom>
          <a:solidFill>
            <a:srgbClr val="782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26" name="Text Placeholder 3">
            <a:extLst>
              <a:ext uri="{FF2B5EF4-FFF2-40B4-BE49-F238E27FC236}">
                <a16:creationId xmlns:a16="http://schemas.microsoft.com/office/drawing/2014/main" id="{AB8973B9-079B-4B57-B085-5BDB642BC4E8}"/>
              </a:ext>
            </a:extLst>
          </p:cNvPr>
          <p:cNvSpPr>
            <a:spLocks noGrp="1"/>
          </p:cNvSpPr>
          <p:nvPr>
            <p:ph type="body" sz="quarter" idx="25"/>
          </p:nvPr>
        </p:nvSpPr>
        <p:spPr>
          <a:xfrm>
            <a:off x="5869835" y="1665288"/>
            <a:ext cx="5806228" cy="4371528"/>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solidFill>
                  <a:schemeClr val="accent6">
                    <a:lumMod val="10000"/>
                  </a:schemeClr>
                </a:solidFill>
              </a:defRPr>
            </a:lvl1pPr>
            <a:lvl2pPr>
              <a:defRPr lang="en-US" smtClean="0"/>
            </a:lvl2pPr>
            <a:lvl3pPr>
              <a:defRPr lang="en-US" smtClean="0"/>
            </a:lvl3pPr>
            <a:lvl4pPr>
              <a:defRPr lang="en-US" smtClean="0"/>
            </a:lvl4pPr>
            <a:lvl5pPr>
              <a:defRPr lang="en-GB"/>
            </a:lvl5pPr>
          </a:lstStyle>
          <a:p>
            <a:pPr marR="0" lvl="0" fontAlgn="auto">
              <a:buClrTx/>
              <a:buSzTx/>
              <a:tabLst/>
            </a:pPr>
            <a:endParaRPr lang="en-GB"/>
          </a:p>
          <a:p>
            <a:pPr marR="0" lvl="0" fontAlgn="auto">
              <a:buClrTx/>
              <a:buSzTx/>
              <a:tabLst/>
            </a:pPr>
            <a:r>
              <a:rPr lang="en-GB" b="0"/>
              <a:t>Click on the Computer image opposite to play the Video.</a:t>
            </a:r>
            <a:br>
              <a:rPr lang="en-GB" b="0"/>
            </a:br>
            <a:br>
              <a:rPr lang="en-GB" b="0"/>
            </a:br>
            <a:r>
              <a:rPr lang="en-GB" b="0"/>
              <a:t>Once you have finished viewing the video click outside the computer image to move to the next slide</a:t>
            </a:r>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pic>
        <p:nvPicPr>
          <p:cNvPr id="11" name="Picture 10" descr="A picture containing text, monitor, electronics, display&#10;&#10;Description automatically generated">
            <a:extLst>
              <a:ext uri="{FF2B5EF4-FFF2-40B4-BE49-F238E27FC236}">
                <a16:creationId xmlns:a16="http://schemas.microsoft.com/office/drawing/2014/main" id="{12810558-E9C6-40EA-A9E8-5A7C6C9D2BC2}"/>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430624" y="1902489"/>
            <a:ext cx="5110508" cy="4255808"/>
          </a:xfrm>
          <a:prstGeom prst="rect">
            <a:avLst/>
          </a:prstGeom>
        </p:spPr>
      </p:pic>
      <p:sp>
        <p:nvSpPr>
          <p:cNvPr id="7" name="Content Placeholder 6">
            <a:extLst>
              <a:ext uri="{FF2B5EF4-FFF2-40B4-BE49-F238E27FC236}">
                <a16:creationId xmlns:a16="http://schemas.microsoft.com/office/drawing/2014/main" id="{EF0EE73A-12AB-A408-32B3-0BB8BC2D93D7}"/>
              </a:ext>
            </a:extLst>
          </p:cNvPr>
          <p:cNvSpPr>
            <a:spLocks noGrp="1"/>
          </p:cNvSpPr>
          <p:nvPr>
            <p:ph sz="quarter" idx="26"/>
          </p:nvPr>
        </p:nvSpPr>
        <p:spPr>
          <a:xfrm>
            <a:off x="728663" y="2192338"/>
            <a:ext cx="4535487" cy="2574925"/>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Google Shape;27;p7">
            <a:extLst>
              <a:ext uri="{FF2B5EF4-FFF2-40B4-BE49-F238E27FC236}">
                <a16:creationId xmlns:a16="http://schemas.microsoft.com/office/drawing/2014/main" id="{21E10B74-3790-845E-8C3C-3CCC2F247CB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818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9" name="Group 14">
            <a:extLst>
              <a:ext uri="{FF2B5EF4-FFF2-40B4-BE49-F238E27FC236}">
                <a16:creationId xmlns:a16="http://schemas.microsoft.com/office/drawing/2014/main" id="{E3C7A4D2-B355-7165-422A-C43762D8D603}"/>
              </a:ext>
            </a:extLst>
          </p:cNvPr>
          <p:cNvGrpSpPr/>
          <p:nvPr userDrawn="1"/>
        </p:nvGrpSpPr>
        <p:grpSpPr>
          <a:xfrm>
            <a:off x="3521869" y="1332456"/>
            <a:ext cx="5148262" cy="4600573"/>
            <a:chOff x="2369813" y="1636814"/>
            <a:chExt cx="5148262" cy="4600573"/>
          </a:xfrm>
          <a:solidFill>
            <a:schemeClr val="accent6"/>
          </a:solidFill>
          <a:effectLst>
            <a:outerShdw blurRad="50800" dist="38100" dir="2700000" algn="tl" rotWithShape="0">
              <a:prstClr val="black">
                <a:alpha val="40000"/>
              </a:prstClr>
            </a:outerShdw>
          </a:effectLst>
        </p:grpSpPr>
        <p:sp>
          <p:nvSpPr>
            <p:cNvPr id="10" name="AutoShape 4">
              <a:extLst>
                <a:ext uri="{FF2B5EF4-FFF2-40B4-BE49-F238E27FC236}">
                  <a16:creationId xmlns:a16="http://schemas.microsoft.com/office/drawing/2014/main" id="{20B3FF14-64C5-CC75-9B17-55FF7A4D9E80}"/>
                </a:ext>
              </a:extLst>
            </p:cNvPr>
            <p:cNvSpPr>
              <a:spLocks noChangeArrowheads="1"/>
            </p:cNvSpPr>
            <p:nvPr/>
          </p:nvSpPr>
          <p:spPr bwMode="gray">
            <a:xfrm>
              <a:off x="3982845" y="3234441"/>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sp>
          <p:nvSpPr>
            <p:cNvPr id="11" name="AutoShape 5">
              <a:extLst>
                <a:ext uri="{FF2B5EF4-FFF2-40B4-BE49-F238E27FC236}">
                  <a16:creationId xmlns:a16="http://schemas.microsoft.com/office/drawing/2014/main" id="{F8B515DD-894F-247B-64D0-A6E700107461}"/>
                </a:ext>
              </a:extLst>
            </p:cNvPr>
            <p:cNvSpPr>
              <a:spLocks noChangeArrowheads="1"/>
            </p:cNvSpPr>
            <p:nvPr/>
          </p:nvSpPr>
          <p:spPr bwMode="gray">
            <a:xfrm>
              <a:off x="5595878" y="243562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sp>
          <p:nvSpPr>
            <p:cNvPr id="12" name="AutoShape 6">
              <a:extLst>
                <a:ext uri="{FF2B5EF4-FFF2-40B4-BE49-F238E27FC236}">
                  <a16:creationId xmlns:a16="http://schemas.microsoft.com/office/drawing/2014/main" id="{493BABDD-A4D3-228E-CAA4-A875FF8F2BB5}"/>
                </a:ext>
              </a:extLst>
            </p:cNvPr>
            <p:cNvSpPr>
              <a:spLocks noChangeArrowheads="1"/>
            </p:cNvSpPr>
            <p:nvPr/>
          </p:nvSpPr>
          <p:spPr bwMode="gray">
            <a:xfrm>
              <a:off x="3982845" y="163681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sp>
          <p:nvSpPr>
            <p:cNvPr id="13" name="AutoShape 7">
              <a:extLst>
                <a:ext uri="{FF2B5EF4-FFF2-40B4-BE49-F238E27FC236}">
                  <a16:creationId xmlns:a16="http://schemas.microsoft.com/office/drawing/2014/main" id="{DB675792-9BB6-3E3E-BE13-A67BE6DCA4F0}"/>
                </a:ext>
              </a:extLst>
            </p:cNvPr>
            <p:cNvSpPr>
              <a:spLocks noChangeArrowheads="1"/>
            </p:cNvSpPr>
            <p:nvPr/>
          </p:nvSpPr>
          <p:spPr bwMode="gray">
            <a:xfrm>
              <a:off x="3982845" y="483206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sp>
          <p:nvSpPr>
            <p:cNvPr id="14" name="AutoShape 8">
              <a:extLst>
                <a:ext uri="{FF2B5EF4-FFF2-40B4-BE49-F238E27FC236}">
                  <a16:creationId xmlns:a16="http://schemas.microsoft.com/office/drawing/2014/main" id="{68AA79FE-E077-4AE9-2AB8-37636F7AE7F7}"/>
                </a:ext>
              </a:extLst>
            </p:cNvPr>
            <p:cNvSpPr>
              <a:spLocks noChangeArrowheads="1"/>
            </p:cNvSpPr>
            <p:nvPr/>
          </p:nvSpPr>
          <p:spPr bwMode="gray">
            <a:xfrm>
              <a:off x="5595878" y="403325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sp>
          <p:nvSpPr>
            <p:cNvPr id="15" name="AutoShape 9">
              <a:extLst>
                <a:ext uri="{FF2B5EF4-FFF2-40B4-BE49-F238E27FC236}">
                  <a16:creationId xmlns:a16="http://schemas.microsoft.com/office/drawing/2014/main" id="{822DF545-4950-7645-9C31-9A3738D499E3}"/>
                </a:ext>
              </a:extLst>
            </p:cNvPr>
            <p:cNvSpPr>
              <a:spLocks noChangeArrowheads="1"/>
            </p:cNvSpPr>
            <p:nvPr/>
          </p:nvSpPr>
          <p:spPr bwMode="gray">
            <a:xfrm>
              <a:off x="2369813" y="243562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sp>
          <p:nvSpPr>
            <p:cNvPr id="16" name="AutoShape 10">
              <a:extLst>
                <a:ext uri="{FF2B5EF4-FFF2-40B4-BE49-F238E27FC236}">
                  <a16:creationId xmlns:a16="http://schemas.microsoft.com/office/drawing/2014/main" id="{73D53E43-FF12-118C-D982-5ADA1962FD3F}"/>
                </a:ext>
              </a:extLst>
            </p:cNvPr>
            <p:cNvSpPr>
              <a:spLocks noChangeArrowheads="1"/>
            </p:cNvSpPr>
            <p:nvPr/>
          </p:nvSpPr>
          <p:spPr bwMode="gray">
            <a:xfrm>
              <a:off x="2369813" y="403325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a:solidFill>
                    <a:schemeClr val="accent6">
                      <a:lumMod val="10000"/>
                    </a:schemeClr>
                  </a:solidFill>
                  <a:latin typeface="Calibri" pitchFamily="34" charset="0"/>
                  <a:cs typeface="Calibri" pitchFamily="34" charset="0"/>
                </a:rPr>
                <a:t>Text</a:t>
              </a:r>
            </a:p>
          </p:txBody>
        </p:sp>
      </p:grpSp>
      <p:sp>
        <p:nvSpPr>
          <p:cNvPr id="2" name="Google Shape;27;p7">
            <a:extLst>
              <a:ext uri="{FF2B5EF4-FFF2-40B4-BE49-F238E27FC236}">
                <a16:creationId xmlns:a16="http://schemas.microsoft.com/office/drawing/2014/main" id="{6BEEEAAC-9BA4-C1B0-67CF-13E8D8C31F2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descr="A black background with a black square&#10;&#10;AI-generated content may be incorrect.">
            <a:extLst>
              <a:ext uri="{FF2B5EF4-FFF2-40B4-BE49-F238E27FC236}">
                <a16:creationId xmlns:a16="http://schemas.microsoft.com/office/drawing/2014/main" id="{A7B3A292-7E4C-B256-B26D-E2B442870B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E947934C-561F-D034-0BAE-BFDADED55900}"/>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14141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grpSp>
        <p:nvGrpSpPr>
          <p:cNvPr id="37" name="Gruppieren 37">
            <a:extLst>
              <a:ext uri="{FF2B5EF4-FFF2-40B4-BE49-F238E27FC236}">
                <a16:creationId xmlns:a16="http://schemas.microsoft.com/office/drawing/2014/main" id="{9A415488-6217-1A2E-7CF1-E1E6C8D06FAC}"/>
              </a:ext>
            </a:extLst>
          </p:cNvPr>
          <p:cNvGrpSpPr/>
          <p:nvPr userDrawn="1"/>
        </p:nvGrpSpPr>
        <p:grpSpPr bwMode="gray">
          <a:xfrm>
            <a:off x="0" y="1989138"/>
            <a:ext cx="12192000" cy="4883375"/>
            <a:chOff x="0" y="2927621"/>
            <a:chExt cx="9144000" cy="3944893"/>
          </a:xfrm>
          <a:solidFill>
            <a:schemeClr val="bg1">
              <a:lumMod val="65000"/>
            </a:schemeClr>
          </a:solidFill>
          <a:effectLst>
            <a:outerShdw blurRad="254000" dist="254000" dir="2700000" sx="102000" sy="102000" algn="tl" rotWithShape="0">
              <a:prstClr val="black">
                <a:alpha val="35000"/>
              </a:prstClr>
            </a:outerShdw>
          </a:effectLst>
        </p:grpSpPr>
        <p:sp>
          <p:nvSpPr>
            <p:cNvPr id="38" name="Freihandform 68">
              <a:extLst>
                <a:ext uri="{FF2B5EF4-FFF2-40B4-BE49-F238E27FC236}">
                  <a16:creationId xmlns:a16="http://schemas.microsoft.com/office/drawing/2014/main" id="{64C863C5-B0D7-3CAA-D9A9-8DB7FC64D519}"/>
                </a:ext>
              </a:extLst>
            </p:cNvPr>
            <p:cNvSpPr/>
            <p:nvPr/>
          </p:nvSpPr>
          <p:spPr bwMode="gray">
            <a:xfrm>
              <a:off x="1" y="3057652"/>
              <a:ext cx="9143999" cy="3800349"/>
            </a:xfrm>
            <a:custGeom>
              <a:avLst/>
              <a:gdLst/>
              <a:ahLst/>
              <a:cxnLst/>
              <a:rect l="l" t="t" r="r" b="b"/>
              <a:pathLst>
                <a:path w="9144001" h="3800349">
                  <a:moveTo>
                    <a:pt x="9144001" y="0"/>
                  </a:moveTo>
                  <a:lnTo>
                    <a:pt x="9144001" y="151719"/>
                  </a:lnTo>
                  <a:lnTo>
                    <a:pt x="1540790" y="3800349"/>
                  </a:lnTo>
                  <a:lnTo>
                    <a:pt x="0" y="3800349"/>
                  </a:lnTo>
                  <a:lnTo>
                    <a:pt x="0" y="2874142"/>
                  </a:lnTo>
                  <a:close/>
                </a:path>
              </a:pathLst>
            </a:custGeom>
            <a:grpFill/>
            <a:ln w="12700">
              <a:noFill/>
              <a:round/>
              <a:headEnd/>
              <a:tailEnd/>
            </a:ln>
            <a:effectLst/>
            <a:scene3d>
              <a:camera prst="orthographicFront"/>
              <a:lightRig rig="threePt" dir="t">
                <a:rot lat="0" lon="0" rev="0"/>
              </a:lightRig>
            </a:scene3d>
            <a:sp3d extrusionH="120650">
              <a:extrusionClr>
                <a:schemeClr val="accent1">
                  <a:lumMod val="60000"/>
                  <a:lumOff val="40000"/>
                </a:schemeClr>
              </a:extrusionClr>
            </a:sp3d>
          </p:spPr>
          <p:txBody>
            <a:bodyPr rtlCol="0" anchor="ctr"/>
            <a:lstStyle/>
            <a:p>
              <a:pPr algn="ctr"/>
              <a:endParaRPr lang="en-GB" sz="1400">
                <a:latin typeface="Calibri" pitchFamily="34" charset="0"/>
              </a:endParaRPr>
            </a:p>
          </p:txBody>
        </p:sp>
        <p:sp>
          <p:nvSpPr>
            <p:cNvPr id="39" name="Freihandform 69">
              <a:extLst>
                <a:ext uri="{FF2B5EF4-FFF2-40B4-BE49-F238E27FC236}">
                  <a16:creationId xmlns:a16="http://schemas.microsoft.com/office/drawing/2014/main" id="{A56AAAE8-EFC7-4896-D95A-DCFF7CEE5320}"/>
                </a:ext>
              </a:extLst>
            </p:cNvPr>
            <p:cNvSpPr/>
            <p:nvPr/>
          </p:nvSpPr>
          <p:spPr bwMode="gray">
            <a:xfrm>
              <a:off x="0" y="2927621"/>
              <a:ext cx="9144000" cy="3944893"/>
            </a:xfrm>
            <a:custGeom>
              <a:avLst/>
              <a:gdLst/>
              <a:ahLst/>
              <a:cxnLst/>
              <a:rect l="l" t="t" r="r" b="b"/>
              <a:pathLst>
                <a:path w="9144000" h="3944893">
                  <a:moveTo>
                    <a:pt x="9144000" y="0"/>
                  </a:moveTo>
                  <a:lnTo>
                    <a:pt x="9144000" y="247935"/>
                  </a:lnTo>
                  <a:lnTo>
                    <a:pt x="1064423" y="3944893"/>
                  </a:lnTo>
                  <a:lnTo>
                    <a:pt x="0" y="3944893"/>
                  </a:lnTo>
                  <a:lnTo>
                    <a:pt x="0" y="2813685"/>
                  </a:lnTo>
                  <a:close/>
                </a:path>
              </a:pathLst>
            </a:custGeom>
            <a:grpFill/>
            <a:ln w="12700">
              <a:noFill/>
              <a:round/>
              <a:headEnd/>
              <a:tailEnd/>
            </a:ln>
            <a:effectLst/>
            <a:scene3d>
              <a:camera prst="orthographicFront"/>
              <a:lightRig rig="threePt" dir="t"/>
            </a:scene3d>
            <a:sp3d extrusionH="120650">
              <a:extrusionClr>
                <a:schemeClr val="accent1">
                  <a:lumMod val="60000"/>
                  <a:lumOff val="40000"/>
                </a:schemeClr>
              </a:extrusionClr>
            </a:sp3d>
          </p:spPr>
          <p:txBody>
            <a:bodyPr rtlCol="0" anchor="ctr"/>
            <a:lstStyle/>
            <a:p>
              <a:pPr algn="ctr"/>
              <a:endParaRPr lang="en-GB" sz="1400">
                <a:latin typeface="Calibri" pitchFamily="34" charset="0"/>
              </a:endParaRPr>
            </a:p>
          </p:txBody>
        </p:sp>
      </p:grpSp>
      <p:grpSp>
        <p:nvGrpSpPr>
          <p:cNvPr id="40" name="Gruppieren 38">
            <a:extLst>
              <a:ext uri="{FF2B5EF4-FFF2-40B4-BE49-F238E27FC236}">
                <a16:creationId xmlns:a16="http://schemas.microsoft.com/office/drawing/2014/main" id="{7D6EC8A5-C1AA-70A4-8491-C31D6D132073}"/>
              </a:ext>
            </a:extLst>
          </p:cNvPr>
          <p:cNvGrpSpPr/>
          <p:nvPr userDrawn="1"/>
        </p:nvGrpSpPr>
        <p:grpSpPr bwMode="gray">
          <a:xfrm>
            <a:off x="569118" y="1474281"/>
            <a:ext cx="2247785" cy="4429720"/>
            <a:chOff x="700361" y="1474281"/>
            <a:chExt cx="2766148" cy="4429720"/>
          </a:xfrm>
        </p:grpSpPr>
        <p:cxnSp>
          <p:nvCxnSpPr>
            <p:cNvPr id="41" name="Gerade Verbindung 63">
              <a:extLst>
                <a:ext uri="{FF2B5EF4-FFF2-40B4-BE49-F238E27FC236}">
                  <a16:creationId xmlns:a16="http://schemas.microsoft.com/office/drawing/2014/main" id="{6860523B-68FD-C52D-85F2-5EE0B3C36E14}"/>
                </a:ext>
              </a:extLst>
            </p:cNvPr>
            <p:cNvCxnSpPr/>
            <p:nvPr/>
          </p:nvCxnSpPr>
          <p:spPr bwMode="gray">
            <a:xfrm flipV="1">
              <a:off x="2639457" y="1555201"/>
              <a:ext cx="0" cy="3024000"/>
            </a:xfrm>
            <a:prstGeom prst="line">
              <a:avLst/>
            </a:prstGeom>
            <a:noFill/>
            <a:ln w="12700">
              <a:solidFill>
                <a:schemeClr val="accent5"/>
              </a:solidFill>
              <a:prstDash val="dash"/>
              <a:round/>
              <a:headEnd/>
              <a:tailEnd/>
            </a:ln>
            <a:effectLst/>
          </p:spPr>
        </p:cxnSp>
        <p:sp>
          <p:nvSpPr>
            <p:cNvPr id="42" name="Rechteck 64">
              <a:extLst>
                <a:ext uri="{FF2B5EF4-FFF2-40B4-BE49-F238E27FC236}">
                  <a16:creationId xmlns:a16="http://schemas.microsoft.com/office/drawing/2014/main" id="{1A3E7A32-BFE3-C2A1-16AD-4849C66DF25C}"/>
                </a:ext>
              </a:extLst>
            </p:cNvPr>
            <p:cNvSpPr/>
            <p:nvPr/>
          </p:nvSpPr>
          <p:spPr bwMode="gray">
            <a:xfrm>
              <a:off x="700361" y="1474281"/>
              <a:ext cx="1949288" cy="2809929"/>
            </a:xfrm>
            <a:prstGeom prst="rect">
              <a:avLst/>
            </a:prstGeom>
            <a:noFill/>
            <a:ln w="12700">
              <a:noFill/>
              <a:miter lim="800000"/>
              <a:headEnd/>
              <a:tailEnd/>
            </a:ln>
            <a:effectLst/>
          </p:spPr>
          <p:txBody>
            <a:bodyPr wrap="square" lIns="72000" tIns="36000" rIns="72000" bIns="36000" anchor="t" anchorCtr="0">
              <a:noAutofit/>
            </a:bodyPr>
            <a:lstStyle/>
            <a:p>
              <a:pPr algn="r">
                <a:lnSpc>
                  <a:spcPct val="90000"/>
                </a:lnSpc>
                <a:spcBef>
                  <a:spcPts val="400"/>
                </a:spcBef>
                <a:spcAft>
                  <a:spcPts val="0"/>
                </a:spcAft>
                <a:buClr>
                  <a:srgbClr val="808080"/>
                </a:buClr>
                <a:defRPr/>
              </a:pPr>
              <a:r>
                <a:rPr lang="en-GB" sz="1400" b="1">
                  <a:solidFill>
                    <a:schemeClr val="tx2"/>
                  </a:solidFill>
                  <a:effectLst/>
                  <a:latin typeface="Calibri" pitchFamily="34" charset="0"/>
                </a:rPr>
                <a:t>Text</a:t>
              </a:r>
            </a:p>
            <a:p>
              <a:pPr algn="r">
                <a:lnSpc>
                  <a:spcPct val="90000"/>
                </a:lnSpc>
                <a:spcBef>
                  <a:spcPts val="400"/>
                </a:spcBef>
                <a:spcAft>
                  <a:spcPts val="0"/>
                </a:spcAft>
                <a:buClr>
                  <a:srgbClr val="969696"/>
                </a:buClr>
              </a:pPr>
              <a:r>
                <a:rPr lang="en-GB" sz="1400">
                  <a:solidFill>
                    <a:schemeClr val="tx1">
                      <a:lumMod val="85000"/>
                      <a:lumOff val="15000"/>
                    </a:schemeClr>
                  </a:solidFill>
                  <a:latin typeface="Calibri" pitchFamily="34" charset="0"/>
                </a:rPr>
                <a:t>This is a placeholder text.</a:t>
              </a:r>
              <a:endParaRPr lang="en-GB" sz="1400" b="1">
                <a:solidFill>
                  <a:schemeClr val="tx1">
                    <a:lumMod val="85000"/>
                    <a:lumOff val="15000"/>
                  </a:schemeClr>
                </a:solidFill>
                <a:effectLst/>
                <a:latin typeface="Calibri" pitchFamily="34" charset="0"/>
              </a:endParaRPr>
            </a:p>
          </p:txBody>
        </p:sp>
        <p:sp>
          <p:nvSpPr>
            <p:cNvPr id="43" name="Ellipse 67">
              <a:extLst>
                <a:ext uri="{FF2B5EF4-FFF2-40B4-BE49-F238E27FC236}">
                  <a16:creationId xmlns:a16="http://schemas.microsoft.com/office/drawing/2014/main" id="{968B4FA3-F599-90C1-C0C4-25890D1DCC72}"/>
                </a:ext>
              </a:extLst>
            </p:cNvPr>
            <p:cNvSpPr/>
            <p:nvPr/>
          </p:nvSpPr>
          <p:spPr bwMode="gray">
            <a:xfrm>
              <a:off x="1834721" y="4579201"/>
              <a:ext cx="1631788" cy="1324800"/>
            </a:xfrm>
            <a:prstGeom prst="ellipse">
              <a:avLst/>
            </a:prstGeom>
            <a:solidFill>
              <a:srgbClr val="F69C35"/>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648000" h="648000"/>
              <a:bevelB w="648000" h="648000"/>
            </a:sp3d>
          </p:spPr>
          <p:txBody>
            <a:bodyPr vert="horz" lIns="0" tIns="0" rIns="0" bIns="0" anchor="ctr" anchorCtr="0"/>
            <a:lstStyle/>
            <a:p>
              <a:pPr indent="-190500" algn="ctr">
                <a:lnSpc>
                  <a:spcPct val="95000"/>
                </a:lnSpc>
                <a:spcAft>
                  <a:spcPts val="800"/>
                </a:spcAft>
                <a:buClr>
                  <a:srgbClr val="808080"/>
                </a:buClr>
                <a:defRPr/>
              </a:pPr>
              <a:r>
                <a:rPr lang="en-GB" sz="4000">
                  <a:solidFill>
                    <a:srgbClr val="FFFFFF"/>
                  </a:solidFill>
                  <a:latin typeface="Calibri" pitchFamily="34" charset="0"/>
                </a:rPr>
                <a:t>1</a:t>
              </a:r>
            </a:p>
          </p:txBody>
        </p:sp>
      </p:grpSp>
      <p:grpSp>
        <p:nvGrpSpPr>
          <p:cNvPr id="44" name="Gruppieren 39">
            <a:extLst>
              <a:ext uri="{FF2B5EF4-FFF2-40B4-BE49-F238E27FC236}">
                <a16:creationId xmlns:a16="http://schemas.microsoft.com/office/drawing/2014/main" id="{B86C41A2-19A4-1FCA-1DB4-8202F0569952}"/>
              </a:ext>
            </a:extLst>
          </p:cNvPr>
          <p:cNvGrpSpPr/>
          <p:nvPr userDrawn="1"/>
        </p:nvGrpSpPr>
        <p:grpSpPr bwMode="gray">
          <a:xfrm>
            <a:off x="2576890" y="1474280"/>
            <a:ext cx="2117161" cy="3699146"/>
            <a:chOff x="3171146" y="1474280"/>
            <a:chExt cx="2605398" cy="3699146"/>
          </a:xfrm>
        </p:grpSpPr>
        <p:sp>
          <p:nvSpPr>
            <p:cNvPr id="45" name="Ellipse 62">
              <a:extLst>
                <a:ext uri="{FF2B5EF4-FFF2-40B4-BE49-F238E27FC236}">
                  <a16:creationId xmlns:a16="http://schemas.microsoft.com/office/drawing/2014/main" id="{1D9EF24A-D92F-5581-5FFD-AF5ECBBDFAAF}"/>
                </a:ext>
              </a:extLst>
            </p:cNvPr>
            <p:cNvSpPr/>
            <p:nvPr/>
          </p:nvSpPr>
          <p:spPr bwMode="gray">
            <a:xfrm>
              <a:off x="4432719" y="4082626"/>
              <a:ext cx="1343825" cy="1090800"/>
            </a:xfrm>
            <a:prstGeom prst="ellipse">
              <a:avLst/>
            </a:prstGeom>
            <a:solidFill>
              <a:srgbClr val="E94170"/>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396000" h="396000"/>
              <a:bevelB w="396000" h="396000"/>
            </a:sp3d>
          </p:spPr>
          <p:txBody>
            <a:bodyPr vert="horz" lIns="0" tIns="0" rIns="0" bIns="0" anchor="ctr" anchorCtr="0"/>
            <a:lstStyle/>
            <a:p>
              <a:pPr indent="-190500" algn="ctr">
                <a:lnSpc>
                  <a:spcPct val="95000"/>
                </a:lnSpc>
                <a:spcAft>
                  <a:spcPts val="800"/>
                </a:spcAft>
                <a:buClr>
                  <a:srgbClr val="808080"/>
                </a:buClr>
                <a:defRPr/>
              </a:pPr>
              <a:r>
                <a:rPr lang="en-GB" sz="3200">
                  <a:solidFill>
                    <a:srgbClr val="FFFFFF"/>
                  </a:solidFill>
                  <a:latin typeface="Calibri" pitchFamily="34" charset="0"/>
                </a:rPr>
                <a:t>2</a:t>
              </a:r>
            </a:p>
          </p:txBody>
        </p:sp>
        <p:cxnSp>
          <p:nvCxnSpPr>
            <p:cNvPr id="46" name="Gerade Verbindung 59">
              <a:extLst>
                <a:ext uri="{FF2B5EF4-FFF2-40B4-BE49-F238E27FC236}">
                  <a16:creationId xmlns:a16="http://schemas.microsoft.com/office/drawing/2014/main" id="{5D6AC989-1D21-1EF9-82F4-E48A2E32054F}"/>
                </a:ext>
              </a:extLst>
            </p:cNvPr>
            <p:cNvCxnSpPr/>
            <p:nvPr/>
          </p:nvCxnSpPr>
          <p:spPr bwMode="gray">
            <a:xfrm flipV="1">
              <a:off x="5105317" y="1555201"/>
              <a:ext cx="0" cy="2527426"/>
            </a:xfrm>
            <a:prstGeom prst="line">
              <a:avLst/>
            </a:prstGeom>
            <a:noFill/>
            <a:ln w="12700">
              <a:solidFill>
                <a:schemeClr val="accent5"/>
              </a:solidFill>
              <a:prstDash val="dash"/>
              <a:round/>
              <a:headEnd/>
              <a:tailEnd/>
            </a:ln>
            <a:effectLst/>
          </p:spPr>
        </p:cxnSp>
        <p:sp>
          <p:nvSpPr>
            <p:cNvPr id="47" name="Rechteck 60">
              <a:extLst>
                <a:ext uri="{FF2B5EF4-FFF2-40B4-BE49-F238E27FC236}">
                  <a16:creationId xmlns:a16="http://schemas.microsoft.com/office/drawing/2014/main" id="{C11DA90F-95C4-05B3-1550-DD99805831CB}"/>
                </a:ext>
              </a:extLst>
            </p:cNvPr>
            <p:cNvSpPr/>
            <p:nvPr/>
          </p:nvSpPr>
          <p:spPr bwMode="gray">
            <a:xfrm>
              <a:off x="3171146" y="1474280"/>
              <a:ext cx="1949288" cy="2348507"/>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a:solidFill>
                    <a:schemeClr val="tx2"/>
                  </a:solidFill>
                  <a:latin typeface="Calibri" pitchFamily="34" charset="0"/>
                </a:rPr>
                <a:t>Text</a:t>
              </a:r>
            </a:p>
            <a:p>
              <a:pPr lvl="0" algn="r">
                <a:lnSpc>
                  <a:spcPct val="90000"/>
                </a:lnSpc>
                <a:spcBef>
                  <a:spcPts val="400"/>
                </a:spcBef>
                <a:spcAft>
                  <a:spcPts val="0"/>
                </a:spcAft>
                <a:buClr>
                  <a:srgbClr val="969696"/>
                </a:buClr>
              </a:pPr>
              <a:r>
                <a:rPr lang="en-GB" sz="1400">
                  <a:solidFill>
                    <a:schemeClr val="tx1">
                      <a:lumMod val="85000"/>
                      <a:lumOff val="15000"/>
                    </a:schemeClr>
                  </a:solidFill>
                  <a:latin typeface="Calibri" pitchFamily="34" charset="0"/>
                </a:rPr>
                <a:t>This is a placeholder text.</a:t>
              </a:r>
              <a:endParaRPr lang="en-GB" sz="1400" b="1">
                <a:solidFill>
                  <a:schemeClr val="tx1">
                    <a:lumMod val="85000"/>
                    <a:lumOff val="15000"/>
                  </a:schemeClr>
                </a:solidFill>
                <a:latin typeface="Calibri" pitchFamily="34" charset="0"/>
              </a:endParaRPr>
            </a:p>
          </p:txBody>
        </p:sp>
      </p:grpSp>
      <p:grpSp>
        <p:nvGrpSpPr>
          <p:cNvPr id="48" name="Gruppieren 40">
            <a:extLst>
              <a:ext uri="{FF2B5EF4-FFF2-40B4-BE49-F238E27FC236}">
                <a16:creationId xmlns:a16="http://schemas.microsoft.com/office/drawing/2014/main" id="{6ACD9A5A-6D72-AACB-C8C6-7A9FA3FD0EE3}"/>
              </a:ext>
            </a:extLst>
          </p:cNvPr>
          <p:cNvGrpSpPr/>
          <p:nvPr userDrawn="1"/>
        </p:nvGrpSpPr>
        <p:grpSpPr bwMode="gray">
          <a:xfrm>
            <a:off x="4279730" y="1474281"/>
            <a:ext cx="2010976" cy="3050095"/>
            <a:chOff x="5266674" y="1474281"/>
            <a:chExt cx="2474725" cy="3050095"/>
          </a:xfrm>
        </p:grpSpPr>
        <p:sp>
          <p:nvSpPr>
            <p:cNvPr id="49" name="Ellipse 57">
              <a:extLst>
                <a:ext uri="{FF2B5EF4-FFF2-40B4-BE49-F238E27FC236}">
                  <a16:creationId xmlns:a16="http://schemas.microsoft.com/office/drawing/2014/main" id="{E8EDA56F-9C9C-E465-34B1-8458528F9E0C}"/>
                </a:ext>
              </a:extLst>
            </p:cNvPr>
            <p:cNvSpPr/>
            <p:nvPr/>
          </p:nvSpPr>
          <p:spPr bwMode="gray">
            <a:xfrm>
              <a:off x="6685538" y="3667576"/>
              <a:ext cx="1055861" cy="856800"/>
            </a:xfrm>
            <a:prstGeom prst="ellipse">
              <a:avLst/>
            </a:prstGeom>
            <a:solidFill>
              <a:srgbClr val="9D4D95"/>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396000" h="396000"/>
              <a:bevelB w="396000" h="396000"/>
            </a:sp3d>
          </p:spPr>
          <p:txBody>
            <a:bodyPr vert="horz" lIns="0" tIns="0" rIns="0" bIns="0" anchor="ctr" anchorCtr="0"/>
            <a:lstStyle/>
            <a:p>
              <a:pPr indent="-190500" algn="ctr">
                <a:lnSpc>
                  <a:spcPct val="95000"/>
                </a:lnSpc>
                <a:spcAft>
                  <a:spcPts val="800"/>
                </a:spcAft>
                <a:buClr>
                  <a:srgbClr val="808080"/>
                </a:buClr>
                <a:defRPr/>
              </a:pPr>
              <a:r>
                <a:rPr lang="en-GB" sz="2800">
                  <a:solidFill>
                    <a:srgbClr val="FFFFFF"/>
                  </a:solidFill>
                  <a:latin typeface="Calibri" pitchFamily="34" charset="0"/>
                </a:rPr>
                <a:t>3</a:t>
              </a:r>
            </a:p>
          </p:txBody>
        </p:sp>
        <p:cxnSp>
          <p:nvCxnSpPr>
            <p:cNvPr id="50" name="Gerade Verbindung 54">
              <a:extLst>
                <a:ext uri="{FF2B5EF4-FFF2-40B4-BE49-F238E27FC236}">
                  <a16:creationId xmlns:a16="http://schemas.microsoft.com/office/drawing/2014/main" id="{9B3CDA44-F81D-C4DE-033D-61B7DE72ABF2}"/>
                </a:ext>
              </a:extLst>
            </p:cNvPr>
            <p:cNvCxnSpPr/>
            <p:nvPr/>
          </p:nvCxnSpPr>
          <p:spPr bwMode="gray">
            <a:xfrm flipV="1">
              <a:off x="7211224" y="1555201"/>
              <a:ext cx="0" cy="2112378"/>
            </a:xfrm>
            <a:prstGeom prst="line">
              <a:avLst/>
            </a:prstGeom>
            <a:noFill/>
            <a:ln w="12700">
              <a:solidFill>
                <a:schemeClr val="accent5"/>
              </a:solidFill>
              <a:prstDash val="dash"/>
              <a:round/>
              <a:headEnd/>
              <a:tailEnd/>
            </a:ln>
            <a:effectLst/>
          </p:spPr>
        </p:cxnSp>
        <p:sp>
          <p:nvSpPr>
            <p:cNvPr id="51" name="Rechteck 55">
              <a:extLst>
                <a:ext uri="{FF2B5EF4-FFF2-40B4-BE49-F238E27FC236}">
                  <a16:creationId xmlns:a16="http://schemas.microsoft.com/office/drawing/2014/main" id="{229C7E01-95DE-1615-C386-E812D6BD7406}"/>
                </a:ext>
              </a:extLst>
            </p:cNvPr>
            <p:cNvSpPr/>
            <p:nvPr/>
          </p:nvSpPr>
          <p:spPr bwMode="gray">
            <a:xfrm>
              <a:off x="5266674" y="1474281"/>
              <a:ext cx="1949286" cy="1962841"/>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a:solidFill>
                    <a:schemeClr val="tx2"/>
                  </a:solidFill>
                  <a:latin typeface="Calibri" pitchFamily="34" charset="0"/>
                </a:rPr>
                <a:t>Text</a:t>
              </a:r>
            </a:p>
            <a:p>
              <a:pPr lvl="0" algn="r">
                <a:lnSpc>
                  <a:spcPct val="90000"/>
                </a:lnSpc>
                <a:spcBef>
                  <a:spcPts val="400"/>
                </a:spcBef>
                <a:spcAft>
                  <a:spcPts val="0"/>
                </a:spcAft>
                <a:buClr>
                  <a:srgbClr val="969696"/>
                </a:buClr>
              </a:pPr>
              <a:r>
                <a:rPr lang="en-GB" sz="1400">
                  <a:solidFill>
                    <a:schemeClr val="tx1">
                      <a:lumMod val="85000"/>
                      <a:lumOff val="15000"/>
                    </a:schemeClr>
                  </a:solidFill>
                  <a:latin typeface="Calibri" pitchFamily="34" charset="0"/>
                </a:rPr>
                <a:t>This is a placeholder text.</a:t>
              </a:r>
              <a:endParaRPr lang="en-GB" sz="1400" b="1">
                <a:solidFill>
                  <a:schemeClr val="tx1">
                    <a:lumMod val="85000"/>
                    <a:lumOff val="15000"/>
                  </a:schemeClr>
                </a:solidFill>
                <a:latin typeface="Calibri" pitchFamily="34" charset="0"/>
              </a:endParaRPr>
            </a:p>
          </p:txBody>
        </p:sp>
      </p:grpSp>
      <p:grpSp>
        <p:nvGrpSpPr>
          <p:cNvPr id="52" name="Gruppieren 41">
            <a:extLst>
              <a:ext uri="{FF2B5EF4-FFF2-40B4-BE49-F238E27FC236}">
                <a16:creationId xmlns:a16="http://schemas.microsoft.com/office/drawing/2014/main" id="{CF86E864-AD07-0302-73B3-31101D00B09F}"/>
              </a:ext>
            </a:extLst>
          </p:cNvPr>
          <p:cNvGrpSpPr/>
          <p:nvPr userDrawn="1"/>
        </p:nvGrpSpPr>
        <p:grpSpPr bwMode="gray">
          <a:xfrm>
            <a:off x="5796385" y="1474281"/>
            <a:ext cx="1933313" cy="2506720"/>
            <a:chOff x="7133081" y="1474281"/>
            <a:chExt cx="2379152" cy="2506720"/>
          </a:xfrm>
        </p:grpSpPr>
        <p:sp>
          <p:nvSpPr>
            <p:cNvPr id="53" name="Ellipse 52">
              <a:extLst>
                <a:ext uri="{FF2B5EF4-FFF2-40B4-BE49-F238E27FC236}">
                  <a16:creationId xmlns:a16="http://schemas.microsoft.com/office/drawing/2014/main" id="{A9930E10-C988-F4FB-C887-E18CABCB809D}"/>
                </a:ext>
              </a:extLst>
            </p:cNvPr>
            <p:cNvSpPr/>
            <p:nvPr/>
          </p:nvSpPr>
          <p:spPr bwMode="gray">
            <a:xfrm>
              <a:off x="8648345" y="3279001"/>
              <a:ext cx="863888" cy="702000"/>
            </a:xfrm>
            <a:prstGeom prst="ellipse">
              <a:avLst/>
            </a:prstGeom>
            <a:solidFill>
              <a:srgbClr val="5B86C4"/>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sz="2400">
                  <a:solidFill>
                    <a:srgbClr val="FFFFFF"/>
                  </a:solidFill>
                  <a:latin typeface="Calibri" pitchFamily="34" charset="0"/>
                </a:rPr>
                <a:t>4</a:t>
              </a:r>
            </a:p>
          </p:txBody>
        </p:sp>
        <p:cxnSp>
          <p:nvCxnSpPr>
            <p:cNvPr id="54" name="Gerade Verbindung 49">
              <a:extLst>
                <a:ext uri="{FF2B5EF4-FFF2-40B4-BE49-F238E27FC236}">
                  <a16:creationId xmlns:a16="http://schemas.microsoft.com/office/drawing/2014/main" id="{CD858567-2476-B5C6-0766-11773A9797E6}"/>
                </a:ext>
              </a:extLst>
            </p:cNvPr>
            <p:cNvCxnSpPr/>
            <p:nvPr/>
          </p:nvCxnSpPr>
          <p:spPr bwMode="gray">
            <a:xfrm flipV="1">
              <a:off x="9077161" y="1555201"/>
              <a:ext cx="0" cy="1723802"/>
            </a:xfrm>
            <a:prstGeom prst="line">
              <a:avLst/>
            </a:prstGeom>
            <a:noFill/>
            <a:ln w="12700">
              <a:solidFill>
                <a:schemeClr val="accent5"/>
              </a:solidFill>
              <a:prstDash val="dash"/>
              <a:round/>
              <a:headEnd/>
              <a:tailEnd/>
            </a:ln>
            <a:effectLst/>
          </p:spPr>
        </p:cxnSp>
        <p:sp>
          <p:nvSpPr>
            <p:cNvPr id="55" name="Rechteck 50">
              <a:extLst>
                <a:ext uri="{FF2B5EF4-FFF2-40B4-BE49-F238E27FC236}">
                  <a16:creationId xmlns:a16="http://schemas.microsoft.com/office/drawing/2014/main" id="{52CC3F3A-4B43-BA2F-6EEA-6482333AA93A}"/>
                </a:ext>
              </a:extLst>
            </p:cNvPr>
            <p:cNvSpPr/>
            <p:nvPr/>
          </p:nvSpPr>
          <p:spPr bwMode="gray">
            <a:xfrm>
              <a:off x="7133081" y="1474281"/>
              <a:ext cx="1949286" cy="1601773"/>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a:solidFill>
                    <a:schemeClr val="tx2"/>
                  </a:solidFill>
                  <a:latin typeface="Calibri" pitchFamily="34" charset="0"/>
                </a:rPr>
                <a:t>Text</a:t>
              </a:r>
            </a:p>
            <a:p>
              <a:pPr lvl="0" algn="r">
                <a:lnSpc>
                  <a:spcPct val="90000"/>
                </a:lnSpc>
                <a:spcBef>
                  <a:spcPts val="400"/>
                </a:spcBef>
                <a:spcAft>
                  <a:spcPts val="0"/>
                </a:spcAft>
                <a:buClr>
                  <a:srgbClr val="969696"/>
                </a:buClr>
              </a:pPr>
              <a:r>
                <a:rPr lang="en-GB" sz="1400">
                  <a:solidFill>
                    <a:schemeClr val="tx1">
                      <a:lumMod val="85000"/>
                      <a:lumOff val="15000"/>
                    </a:schemeClr>
                  </a:solidFill>
                  <a:latin typeface="Calibri" pitchFamily="34" charset="0"/>
                </a:rPr>
                <a:t>This is a placeholder text.</a:t>
              </a:r>
              <a:endParaRPr lang="en-GB" sz="1400" b="1">
                <a:solidFill>
                  <a:schemeClr val="tx1">
                    <a:lumMod val="85000"/>
                    <a:lumOff val="15000"/>
                  </a:schemeClr>
                </a:solidFill>
                <a:latin typeface="Calibri" pitchFamily="34" charset="0"/>
              </a:endParaRPr>
            </a:p>
          </p:txBody>
        </p:sp>
      </p:grpSp>
      <p:grpSp>
        <p:nvGrpSpPr>
          <p:cNvPr id="56" name="Gruppieren 42">
            <a:extLst>
              <a:ext uri="{FF2B5EF4-FFF2-40B4-BE49-F238E27FC236}">
                <a16:creationId xmlns:a16="http://schemas.microsoft.com/office/drawing/2014/main" id="{3B73404C-5579-1980-903B-304B52D7C5BB}"/>
              </a:ext>
            </a:extLst>
          </p:cNvPr>
          <p:cNvGrpSpPr/>
          <p:nvPr userDrawn="1"/>
        </p:nvGrpSpPr>
        <p:grpSpPr bwMode="gray">
          <a:xfrm>
            <a:off x="7257323" y="1474281"/>
            <a:ext cx="1674124" cy="2012920"/>
            <a:chOff x="8930923" y="1474281"/>
            <a:chExt cx="2060190" cy="2012920"/>
          </a:xfrm>
        </p:grpSpPr>
        <p:sp>
          <p:nvSpPr>
            <p:cNvPr id="57" name="Ellipse 47">
              <a:extLst>
                <a:ext uri="{FF2B5EF4-FFF2-40B4-BE49-F238E27FC236}">
                  <a16:creationId xmlns:a16="http://schemas.microsoft.com/office/drawing/2014/main" id="{13B1FD25-0C77-4C48-8D1C-27A3F843687C}"/>
                </a:ext>
              </a:extLst>
            </p:cNvPr>
            <p:cNvSpPr/>
            <p:nvPr/>
          </p:nvSpPr>
          <p:spPr bwMode="gray">
            <a:xfrm>
              <a:off x="10415188" y="3019201"/>
              <a:ext cx="575925" cy="468000"/>
            </a:xfrm>
            <a:prstGeom prst="ellipse">
              <a:avLst/>
            </a:prstGeom>
            <a:solidFill>
              <a:srgbClr val="69B874"/>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a:solidFill>
                    <a:srgbClr val="FFFFFF"/>
                  </a:solidFill>
                  <a:latin typeface="Calibri" pitchFamily="34" charset="0"/>
                </a:rPr>
                <a:t>5</a:t>
              </a:r>
            </a:p>
          </p:txBody>
        </p:sp>
        <p:cxnSp>
          <p:nvCxnSpPr>
            <p:cNvPr id="58" name="Gerade Verbindung 44">
              <a:extLst>
                <a:ext uri="{FF2B5EF4-FFF2-40B4-BE49-F238E27FC236}">
                  <a16:creationId xmlns:a16="http://schemas.microsoft.com/office/drawing/2014/main" id="{5CA18917-8DEF-C82F-7716-EE6649444350}"/>
                </a:ext>
              </a:extLst>
            </p:cNvPr>
            <p:cNvCxnSpPr/>
            <p:nvPr/>
          </p:nvCxnSpPr>
          <p:spPr bwMode="gray">
            <a:xfrm flipV="1">
              <a:off x="10703135" y="1555201"/>
              <a:ext cx="0" cy="1464000"/>
            </a:xfrm>
            <a:prstGeom prst="line">
              <a:avLst/>
            </a:prstGeom>
            <a:noFill/>
            <a:ln w="12700">
              <a:solidFill>
                <a:schemeClr val="accent5"/>
              </a:solidFill>
              <a:prstDash val="dash"/>
              <a:round/>
              <a:headEnd/>
              <a:tailEnd/>
            </a:ln>
            <a:effectLst/>
          </p:spPr>
        </p:cxnSp>
        <p:sp>
          <p:nvSpPr>
            <p:cNvPr id="59" name="Rechteck 45">
              <a:extLst>
                <a:ext uri="{FF2B5EF4-FFF2-40B4-BE49-F238E27FC236}">
                  <a16:creationId xmlns:a16="http://schemas.microsoft.com/office/drawing/2014/main" id="{6787BF84-D84D-7EF3-0627-F19BE038DDF6}"/>
                </a:ext>
              </a:extLst>
            </p:cNvPr>
            <p:cNvSpPr/>
            <p:nvPr/>
          </p:nvSpPr>
          <p:spPr bwMode="gray">
            <a:xfrm>
              <a:off x="8930923" y="1474281"/>
              <a:ext cx="1772325" cy="1360362"/>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a:solidFill>
                    <a:schemeClr val="tx2"/>
                  </a:solidFill>
                  <a:latin typeface="Calibri" pitchFamily="34" charset="0"/>
                </a:rPr>
                <a:t>Text</a:t>
              </a:r>
            </a:p>
            <a:p>
              <a:pPr lvl="0" algn="r">
                <a:lnSpc>
                  <a:spcPct val="90000"/>
                </a:lnSpc>
                <a:spcBef>
                  <a:spcPts val="400"/>
                </a:spcBef>
                <a:spcAft>
                  <a:spcPts val="0"/>
                </a:spcAft>
                <a:buClr>
                  <a:srgbClr val="969696"/>
                </a:buClr>
              </a:pPr>
              <a:r>
                <a:rPr lang="en-GB" sz="1400">
                  <a:solidFill>
                    <a:schemeClr val="tx1">
                      <a:lumMod val="85000"/>
                      <a:lumOff val="15000"/>
                    </a:schemeClr>
                  </a:solidFill>
                  <a:latin typeface="Calibri" pitchFamily="34" charset="0"/>
                </a:rPr>
                <a:t>This is a placeholder text.</a:t>
              </a:r>
              <a:endParaRPr lang="en-GB" sz="1400" b="1">
                <a:solidFill>
                  <a:schemeClr val="tx1">
                    <a:lumMod val="85000"/>
                    <a:lumOff val="15000"/>
                  </a:schemeClr>
                </a:solidFill>
                <a:latin typeface="Calibri" pitchFamily="34" charset="0"/>
              </a:endParaRPr>
            </a:p>
          </p:txBody>
        </p:sp>
      </p:grpSp>
      <p:grpSp>
        <p:nvGrpSpPr>
          <p:cNvPr id="61" name="Gruppieren 42">
            <a:extLst>
              <a:ext uri="{FF2B5EF4-FFF2-40B4-BE49-F238E27FC236}">
                <a16:creationId xmlns:a16="http://schemas.microsoft.com/office/drawing/2014/main" id="{B1E3F79C-5845-8D92-E3C8-778419643163}"/>
              </a:ext>
            </a:extLst>
          </p:cNvPr>
          <p:cNvGrpSpPr/>
          <p:nvPr userDrawn="1"/>
        </p:nvGrpSpPr>
        <p:grpSpPr bwMode="gray">
          <a:xfrm>
            <a:off x="8334761" y="1066911"/>
            <a:ext cx="1614693" cy="2001463"/>
            <a:chOff x="8930923" y="1474281"/>
            <a:chExt cx="1987053" cy="2001463"/>
          </a:xfrm>
        </p:grpSpPr>
        <p:sp>
          <p:nvSpPr>
            <p:cNvPr id="62" name="Ellipse 47">
              <a:extLst>
                <a:ext uri="{FF2B5EF4-FFF2-40B4-BE49-F238E27FC236}">
                  <a16:creationId xmlns:a16="http://schemas.microsoft.com/office/drawing/2014/main" id="{120EC9AC-05E5-B652-008F-8C734966BEAB}"/>
                </a:ext>
              </a:extLst>
            </p:cNvPr>
            <p:cNvSpPr/>
            <p:nvPr/>
          </p:nvSpPr>
          <p:spPr bwMode="gray">
            <a:xfrm>
              <a:off x="10488295" y="3129542"/>
              <a:ext cx="429681" cy="346202"/>
            </a:xfrm>
            <a:prstGeom prst="ellipse">
              <a:avLst/>
            </a:prstGeom>
            <a:solidFill>
              <a:srgbClr val="F9B01E"/>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sz="1600">
                  <a:solidFill>
                    <a:srgbClr val="FFFFFF"/>
                  </a:solidFill>
                  <a:latin typeface="Calibri" pitchFamily="34" charset="0"/>
                </a:rPr>
                <a:t>6</a:t>
              </a:r>
            </a:p>
          </p:txBody>
        </p:sp>
        <p:cxnSp>
          <p:nvCxnSpPr>
            <p:cNvPr id="63" name="Gerade Verbindung 44">
              <a:extLst>
                <a:ext uri="{FF2B5EF4-FFF2-40B4-BE49-F238E27FC236}">
                  <a16:creationId xmlns:a16="http://schemas.microsoft.com/office/drawing/2014/main" id="{E8C6E18A-CEB6-983F-7E04-B159DC3A9C07}"/>
                </a:ext>
              </a:extLst>
            </p:cNvPr>
            <p:cNvCxnSpPr/>
            <p:nvPr/>
          </p:nvCxnSpPr>
          <p:spPr bwMode="gray">
            <a:xfrm flipV="1">
              <a:off x="10703135" y="1555201"/>
              <a:ext cx="0" cy="1464000"/>
            </a:xfrm>
            <a:prstGeom prst="line">
              <a:avLst/>
            </a:prstGeom>
            <a:noFill/>
            <a:ln w="12700">
              <a:solidFill>
                <a:schemeClr val="accent5"/>
              </a:solidFill>
              <a:prstDash val="dash"/>
              <a:round/>
              <a:headEnd/>
              <a:tailEnd/>
            </a:ln>
            <a:effectLst/>
          </p:spPr>
        </p:cxnSp>
        <p:sp>
          <p:nvSpPr>
            <p:cNvPr id="64" name="Rechteck 45">
              <a:extLst>
                <a:ext uri="{FF2B5EF4-FFF2-40B4-BE49-F238E27FC236}">
                  <a16:creationId xmlns:a16="http://schemas.microsoft.com/office/drawing/2014/main" id="{CE52F9FB-06D7-AC30-ECFB-48B6BDF084C4}"/>
                </a:ext>
              </a:extLst>
            </p:cNvPr>
            <p:cNvSpPr/>
            <p:nvPr/>
          </p:nvSpPr>
          <p:spPr bwMode="gray">
            <a:xfrm>
              <a:off x="8930923" y="1474281"/>
              <a:ext cx="1772325" cy="1360362"/>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a:solidFill>
                    <a:schemeClr val="tx2"/>
                  </a:solidFill>
                  <a:latin typeface="Calibri" pitchFamily="34" charset="0"/>
                </a:rPr>
                <a:t>Text</a:t>
              </a:r>
            </a:p>
            <a:p>
              <a:pPr lvl="0" algn="r">
                <a:lnSpc>
                  <a:spcPct val="90000"/>
                </a:lnSpc>
                <a:spcBef>
                  <a:spcPts val="400"/>
                </a:spcBef>
                <a:spcAft>
                  <a:spcPts val="0"/>
                </a:spcAft>
                <a:buClr>
                  <a:srgbClr val="969696"/>
                </a:buClr>
              </a:pPr>
              <a:r>
                <a:rPr lang="en-GB" sz="1400">
                  <a:solidFill>
                    <a:schemeClr val="tx1">
                      <a:lumMod val="85000"/>
                      <a:lumOff val="15000"/>
                    </a:schemeClr>
                  </a:solidFill>
                  <a:latin typeface="Calibri" pitchFamily="34" charset="0"/>
                </a:rPr>
                <a:t>This is a placeholder text.</a:t>
              </a:r>
              <a:endParaRPr lang="en-GB" sz="1400" b="1">
                <a:solidFill>
                  <a:schemeClr val="tx1">
                    <a:lumMod val="85000"/>
                    <a:lumOff val="15000"/>
                  </a:schemeClr>
                </a:solidFill>
                <a:latin typeface="Calibri" pitchFamily="34" charset="0"/>
              </a:endParaRPr>
            </a:p>
          </p:txBody>
        </p:sp>
      </p:grpSp>
      <p:sp>
        <p:nvSpPr>
          <p:cNvPr id="2" name="Google Shape;27;p7">
            <a:extLst>
              <a:ext uri="{FF2B5EF4-FFF2-40B4-BE49-F238E27FC236}">
                <a16:creationId xmlns:a16="http://schemas.microsoft.com/office/drawing/2014/main" id="{4AF04450-735C-46F9-77C0-5D2CE696D89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descr="A black background with a black square&#10;&#10;AI-generated content may be incorrect.">
            <a:extLst>
              <a:ext uri="{FF2B5EF4-FFF2-40B4-BE49-F238E27FC236}">
                <a16:creationId xmlns:a16="http://schemas.microsoft.com/office/drawing/2014/main" id="{7A958D96-F6E8-E8A0-14DF-D7DB112648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5B4AF6DB-05CB-916D-F442-805B08BCB6F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53519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7C76E0EA-1AB5-3909-578F-71849F04850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A black background with a black square&#10;&#10;AI-generated content may be incorrect.">
            <a:extLst>
              <a:ext uri="{FF2B5EF4-FFF2-40B4-BE49-F238E27FC236}">
                <a16:creationId xmlns:a16="http://schemas.microsoft.com/office/drawing/2014/main" id="{CE7641E5-22EB-1AA1-C325-45BCBB23EA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B00231CD-8D82-E2FD-626F-FC6D3A4E5FD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85594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65" name="Google Shape;27;p7">
            <a:extLst>
              <a:ext uri="{FF2B5EF4-FFF2-40B4-BE49-F238E27FC236}">
                <a16:creationId xmlns:a16="http://schemas.microsoft.com/office/drawing/2014/main" id="{C0F191C2-B8E8-949C-7668-24178E358E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4" name="Google Shape;15;p5">
            <a:extLst>
              <a:ext uri="{FF2B5EF4-FFF2-40B4-BE49-F238E27FC236}">
                <a16:creationId xmlns:a16="http://schemas.microsoft.com/office/drawing/2014/main" id="{1B97F930-1E39-6986-04B4-A4662150BD03}"/>
              </a:ext>
            </a:extLst>
          </p:cNvPr>
          <p:cNvPicPr preferRelativeResize="0"/>
          <p:nvPr userDrawn="1"/>
        </p:nvPicPr>
        <p:blipFill>
          <a:blip r:embed="rId2">
            <a:alphaModFix/>
          </a:blip>
          <a:stretch>
            <a:fillRect/>
          </a:stretch>
        </p:blipFill>
        <p:spPr>
          <a:xfrm>
            <a:off x="0" y="1714501"/>
            <a:ext cx="7274772" cy="5143499"/>
          </a:xfrm>
          <a:prstGeom prst="rect">
            <a:avLst/>
          </a:prstGeom>
          <a:noFill/>
          <a:ln>
            <a:noFill/>
          </a:ln>
          <a:scene3d>
            <a:camera prst="orthographicFront">
              <a:rot lat="0" lon="10800000" rev="0"/>
            </a:camera>
            <a:lightRig rig="threePt" dir="t"/>
          </a:scene3d>
        </p:spPr>
      </p:pic>
      <p:pic>
        <p:nvPicPr>
          <p:cNvPr id="2" name="Picture 1" descr="A black background with a black square&#10;&#10;AI-generated content may be incorrect.">
            <a:extLst>
              <a:ext uri="{FF2B5EF4-FFF2-40B4-BE49-F238E27FC236}">
                <a16:creationId xmlns:a16="http://schemas.microsoft.com/office/drawing/2014/main" id="{A177D366-B49B-AB84-07F7-602AADE46B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CE3D37BD-69FB-715A-1771-10D0424A4B97}"/>
              </a:ext>
            </a:extLst>
          </p:cNvPr>
          <p:cNvPicPr preferRelativeResize="0">
            <a:picLocks noChangeAspect="1"/>
          </p:cNvPicPr>
          <p:nvPr userDrawn="1"/>
        </p:nvPicPr>
        <p:blipFill>
          <a:blip r:embed="rId4">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0395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C68A3F89-ABE6-CFC4-0683-A8E19D93790A}"/>
              </a:ext>
            </a:extLst>
          </p:cNvPr>
          <p:cNvSpPr/>
          <p:nvPr userDrawn="1"/>
        </p:nvSpPr>
        <p:spPr>
          <a:xfrm rot="5400000">
            <a:off x="8516698" y="3173161"/>
            <a:ext cx="6848682"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 name="Google Shape;25;p7">
            <a:extLst>
              <a:ext uri="{FF2B5EF4-FFF2-40B4-BE49-F238E27FC236}">
                <a16:creationId xmlns:a16="http://schemas.microsoft.com/office/drawing/2014/main" id="{E272AC47-6676-388A-6E18-608D26C94B8B}"/>
              </a:ext>
            </a:extLst>
          </p:cNvPr>
          <p:cNvCxnSpPr>
            <a:cxnSpLocks/>
          </p:cNvCxnSpPr>
          <p:nvPr userDrawn="1"/>
        </p:nvCxnSpPr>
        <p:spPr>
          <a:xfrm flipV="1">
            <a:off x="11685800" y="-3211"/>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 name="Straight Connector 13">
            <a:extLst>
              <a:ext uri="{FF2B5EF4-FFF2-40B4-BE49-F238E27FC236}">
                <a16:creationId xmlns:a16="http://schemas.microsoft.com/office/drawing/2014/main" id="{66490FC6-ED62-7B80-D712-F89A7709679D}"/>
              </a:ext>
            </a:extLst>
          </p:cNvPr>
          <p:cNvCxnSpPr>
            <a:cxnSpLocks/>
          </p:cNvCxnSpPr>
          <p:nvPr userDrawn="1"/>
        </p:nvCxnSpPr>
        <p:spPr>
          <a:xfrm>
            <a:off x="11692893" y="6545258"/>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BAE81-C41F-D4A3-1325-8C6F1D7A97C9}"/>
              </a:ext>
            </a:extLst>
          </p:cNvPr>
          <p:cNvCxnSpPr>
            <a:cxnSpLocks/>
          </p:cNvCxnSpPr>
          <p:nvPr userDrawn="1"/>
        </p:nvCxnSpPr>
        <p:spPr>
          <a:xfrm>
            <a:off x="11690687" y="6193375"/>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81BF1B-B919-2542-F810-B885371C5E1B}"/>
              </a:ext>
            </a:extLst>
          </p:cNvPr>
          <p:cNvCxnSpPr>
            <a:cxnSpLocks/>
          </p:cNvCxnSpPr>
          <p:nvPr userDrawn="1"/>
        </p:nvCxnSpPr>
        <p:spPr>
          <a:xfrm>
            <a:off x="11686674" y="6304547"/>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AD7F226-1A2D-ACBC-9F43-1512BE7FFDD7}"/>
              </a:ext>
            </a:extLst>
          </p:cNvPr>
          <p:cNvCxnSpPr>
            <a:cxnSpLocks/>
          </p:cNvCxnSpPr>
          <p:nvPr userDrawn="1"/>
        </p:nvCxnSpPr>
        <p:spPr>
          <a:xfrm flipV="1">
            <a:off x="11682663" y="5333956"/>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2514866-DABC-7B6D-D2AB-81D781CE1D79}"/>
              </a:ext>
            </a:extLst>
          </p:cNvPr>
          <p:cNvCxnSpPr>
            <a:cxnSpLocks/>
          </p:cNvCxnSpPr>
          <p:nvPr userDrawn="1"/>
        </p:nvCxnSpPr>
        <p:spPr>
          <a:xfrm flipV="1">
            <a:off x="11681463" y="6034572"/>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0A8A38-A427-A36F-9AE5-5374FB157174}"/>
              </a:ext>
            </a:extLst>
          </p:cNvPr>
          <p:cNvCxnSpPr>
            <a:cxnSpLocks/>
          </p:cNvCxnSpPr>
          <p:nvPr userDrawn="1"/>
        </p:nvCxnSpPr>
        <p:spPr>
          <a:xfrm rot="16200000" flipH="1">
            <a:off x="11785263" y="5941105"/>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106FE05-4C8F-1C74-2B7E-4A4B6DA259F5}"/>
              </a:ext>
            </a:extLst>
          </p:cNvPr>
          <p:cNvCxnSpPr>
            <a:cxnSpLocks/>
          </p:cNvCxnSpPr>
          <p:nvPr userDrawn="1"/>
        </p:nvCxnSpPr>
        <p:spPr>
          <a:xfrm>
            <a:off x="11690687" y="5852536"/>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E98A0D-65D8-948C-9F2C-BF6A90C66E60}"/>
              </a:ext>
            </a:extLst>
          </p:cNvPr>
          <p:cNvCxnSpPr>
            <a:cxnSpLocks/>
          </p:cNvCxnSpPr>
          <p:nvPr userDrawn="1"/>
        </p:nvCxnSpPr>
        <p:spPr>
          <a:xfrm>
            <a:off x="11694698" y="548846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A30AEE-E9D3-5F6E-5ACB-DD48ACE632D1}"/>
              </a:ext>
            </a:extLst>
          </p:cNvPr>
          <p:cNvCxnSpPr>
            <a:cxnSpLocks/>
          </p:cNvCxnSpPr>
          <p:nvPr userDrawn="1"/>
        </p:nvCxnSpPr>
        <p:spPr>
          <a:xfrm>
            <a:off x="11682663" y="5139219"/>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a:endCxn id="2" idx="1"/>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a:stCxn id="2" idx="1"/>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A black background with a black square&#10;&#10;AI-generated content may be incorrect.">
            <a:extLst>
              <a:ext uri="{FF2B5EF4-FFF2-40B4-BE49-F238E27FC236}">
                <a16:creationId xmlns:a16="http://schemas.microsoft.com/office/drawing/2014/main" id="{91536CE1-5E58-3414-1AE9-A312D6CBEA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 name="Google Shape;13;p4" title="Government Skills Logo Oct2024 RGB (5).png">
            <a:extLst>
              <a:ext uri="{FF2B5EF4-FFF2-40B4-BE49-F238E27FC236}">
                <a16:creationId xmlns:a16="http://schemas.microsoft.com/office/drawing/2014/main" id="{6B24C1C0-1C31-98B0-DB5A-0722DE38A19C}"/>
              </a:ext>
            </a:extLst>
          </p:cNvPr>
          <p:cNvPicPr preferRelativeResize="0">
            <a:picLocks noChangeAspect="1"/>
          </p:cNvPicPr>
          <p:nvPr userDrawn="1"/>
        </p:nvPicPr>
        <p:blipFill>
          <a:blip r:embed="rId3">
            <a:alphaModFix/>
          </a:blip>
          <a:stretch>
            <a:fillRect/>
          </a:stretch>
        </p:blipFill>
        <p:spPr>
          <a:xfrm>
            <a:off x="10263089" y="263110"/>
            <a:ext cx="1283886" cy="813600"/>
          </a:xfrm>
          <a:prstGeom prst="rect">
            <a:avLst/>
          </a:prstGeom>
          <a:noFill/>
          <a:ln>
            <a:noFill/>
          </a:ln>
        </p:spPr>
      </p:pic>
    </p:spTree>
    <p:extLst>
      <p:ext uri="{BB962C8B-B14F-4D97-AF65-F5344CB8AC3E}">
        <p14:creationId xmlns:p14="http://schemas.microsoft.com/office/powerpoint/2010/main" val="2302601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C68A3F89-ABE6-CFC4-0683-A8E19D93790A}"/>
              </a:ext>
            </a:extLst>
          </p:cNvPr>
          <p:cNvSpPr/>
          <p:nvPr userDrawn="1"/>
        </p:nvSpPr>
        <p:spPr>
          <a:xfrm rot="5400000">
            <a:off x="8516698" y="3173161"/>
            <a:ext cx="6848682"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 name="Google Shape;25;p7">
            <a:extLst>
              <a:ext uri="{FF2B5EF4-FFF2-40B4-BE49-F238E27FC236}">
                <a16:creationId xmlns:a16="http://schemas.microsoft.com/office/drawing/2014/main" id="{E272AC47-6676-388A-6E18-608D26C94B8B}"/>
              </a:ext>
            </a:extLst>
          </p:cNvPr>
          <p:cNvCxnSpPr>
            <a:cxnSpLocks/>
          </p:cNvCxnSpPr>
          <p:nvPr userDrawn="1"/>
        </p:nvCxnSpPr>
        <p:spPr>
          <a:xfrm flipV="1">
            <a:off x="11685800" y="-3211"/>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 name="Straight Connector 13">
            <a:extLst>
              <a:ext uri="{FF2B5EF4-FFF2-40B4-BE49-F238E27FC236}">
                <a16:creationId xmlns:a16="http://schemas.microsoft.com/office/drawing/2014/main" id="{66490FC6-ED62-7B80-D712-F89A7709679D}"/>
              </a:ext>
            </a:extLst>
          </p:cNvPr>
          <p:cNvCxnSpPr>
            <a:cxnSpLocks/>
          </p:cNvCxnSpPr>
          <p:nvPr userDrawn="1"/>
        </p:nvCxnSpPr>
        <p:spPr>
          <a:xfrm>
            <a:off x="11692893" y="6545258"/>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BAE81-C41F-D4A3-1325-8C6F1D7A97C9}"/>
              </a:ext>
            </a:extLst>
          </p:cNvPr>
          <p:cNvCxnSpPr>
            <a:cxnSpLocks/>
          </p:cNvCxnSpPr>
          <p:nvPr userDrawn="1"/>
        </p:nvCxnSpPr>
        <p:spPr>
          <a:xfrm>
            <a:off x="11690687" y="6193375"/>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81BF1B-B919-2542-F810-B885371C5E1B}"/>
              </a:ext>
            </a:extLst>
          </p:cNvPr>
          <p:cNvCxnSpPr>
            <a:cxnSpLocks/>
          </p:cNvCxnSpPr>
          <p:nvPr userDrawn="1"/>
        </p:nvCxnSpPr>
        <p:spPr>
          <a:xfrm>
            <a:off x="11686674" y="6304547"/>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AD7F226-1A2D-ACBC-9F43-1512BE7FFDD7}"/>
              </a:ext>
            </a:extLst>
          </p:cNvPr>
          <p:cNvCxnSpPr>
            <a:cxnSpLocks/>
          </p:cNvCxnSpPr>
          <p:nvPr userDrawn="1"/>
        </p:nvCxnSpPr>
        <p:spPr>
          <a:xfrm flipV="1">
            <a:off x="11682663" y="5333956"/>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2514866-DABC-7B6D-D2AB-81D781CE1D79}"/>
              </a:ext>
            </a:extLst>
          </p:cNvPr>
          <p:cNvCxnSpPr>
            <a:cxnSpLocks/>
          </p:cNvCxnSpPr>
          <p:nvPr userDrawn="1"/>
        </p:nvCxnSpPr>
        <p:spPr>
          <a:xfrm flipV="1">
            <a:off x="11681463" y="6034572"/>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0A8A38-A427-A36F-9AE5-5374FB157174}"/>
              </a:ext>
            </a:extLst>
          </p:cNvPr>
          <p:cNvCxnSpPr>
            <a:cxnSpLocks/>
          </p:cNvCxnSpPr>
          <p:nvPr userDrawn="1"/>
        </p:nvCxnSpPr>
        <p:spPr>
          <a:xfrm rot="16200000" flipH="1">
            <a:off x="11785263" y="5941105"/>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106FE05-4C8F-1C74-2B7E-4A4B6DA259F5}"/>
              </a:ext>
            </a:extLst>
          </p:cNvPr>
          <p:cNvCxnSpPr>
            <a:cxnSpLocks/>
          </p:cNvCxnSpPr>
          <p:nvPr userDrawn="1"/>
        </p:nvCxnSpPr>
        <p:spPr>
          <a:xfrm>
            <a:off x="11690687" y="5852536"/>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E98A0D-65D8-948C-9F2C-BF6A90C66E60}"/>
              </a:ext>
            </a:extLst>
          </p:cNvPr>
          <p:cNvCxnSpPr>
            <a:cxnSpLocks/>
          </p:cNvCxnSpPr>
          <p:nvPr userDrawn="1"/>
        </p:nvCxnSpPr>
        <p:spPr>
          <a:xfrm>
            <a:off x="11694698" y="548846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A30AEE-E9D3-5F6E-5ACB-DD48ACE632D1}"/>
              </a:ext>
            </a:extLst>
          </p:cNvPr>
          <p:cNvCxnSpPr>
            <a:cxnSpLocks/>
          </p:cNvCxnSpPr>
          <p:nvPr userDrawn="1"/>
        </p:nvCxnSpPr>
        <p:spPr>
          <a:xfrm>
            <a:off x="11682663" y="5139219"/>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a:endCxn id="2" idx="1"/>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a:stCxn id="2" idx="1"/>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5ABBF35-DC97-0484-2969-33F791F2E5B5}"/>
              </a:ext>
            </a:extLst>
          </p:cNvPr>
          <p:cNvGrpSpPr/>
          <p:nvPr userDrawn="1"/>
        </p:nvGrpSpPr>
        <p:grpSpPr>
          <a:xfrm rot="5400000">
            <a:off x="3166860" y="3163647"/>
            <a:ext cx="527493" cy="6861213"/>
            <a:chOff x="9015459" y="897937"/>
            <a:chExt cx="527493" cy="6861213"/>
          </a:xfrm>
        </p:grpSpPr>
        <p:cxnSp>
          <p:nvCxnSpPr>
            <p:cNvPr id="139" name="Google Shape;25;p7">
              <a:extLst>
                <a:ext uri="{FF2B5EF4-FFF2-40B4-BE49-F238E27FC236}">
                  <a16:creationId xmlns:a16="http://schemas.microsoft.com/office/drawing/2014/main" id="{B599F7C6-303C-188C-DD77-E7C3298735A2}"/>
                </a:ext>
              </a:extLst>
            </p:cNvPr>
            <p:cNvCxnSpPr>
              <a:cxnSpLocks/>
            </p:cNvCxnSpPr>
            <p:nvPr userDrawn="1"/>
          </p:nvCxnSpPr>
          <p:spPr>
            <a:xfrm flipV="1">
              <a:off x="9028739" y="897937"/>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0" name="Straight Connector 139">
              <a:extLst>
                <a:ext uri="{FF2B5EF4-FFF2-40B4-BE49-F238E27FC236}">
                  <a16:creationId xmlns:a16="http://schemas.microsoft.com/office/drawing/2014/main" id="{C512F085-43A6-58E3-7319-B05C4A1B3052}"/>
                </a:ext>
              </a:extLst>
            </p:cNvPr>
            <p:cNvCxnSpPr>
              <a:cxnSpLocks/>
            </p:cNvCxnSpPr>
            <p:nvPr userDrawn="1"/>
          </p:nvCxnSpPr>
          <p:spPr>
            <a:xfrm>
              <a:off x="9035832" y="744640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CBC6AD-103F-ABEC-50AD-95B960B3CAD0}"/>
                </a:ext>
              </a:extLst>
            </p:cNvPr>
            <p:cNvCxnSpPr>
              <a:cxnSpLocks/>
            </p:cNvCxnSpPr>
            <p:nvPr userDrawn="1"/>
          </p:nvCxnSpPr>
          <p:spPr>
            <a:xfrm>
              <a:off x="9033626" y="7094523"/>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BAD25C8-CCAA-DB05-2850-1313FDE9ABAC}"/>
                </a:ext>
              </a:extLst>
            </p:cNvPr>
            <p:cNvCxnSpPr>
              <a:cxnSpLocks/>
            </p:cNvCxnSpPr>
            <p:nvPr userDrawn="1"/>
          </p:nvCxnSpPr>
          <p:spPr>
            <a:xfrm>
              <a:off x="9029613" y="7205695"/>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E3F388E-62B3-286F-7394-D26BDEC96E94}"/>
                </a:ext>
              </a:extLst>
            </p:cNvPr>
            <p:cNvCxnSpPr>
              <a:cxnSpLocks/>
            </p:cNvCxnSpPr>
            <p:nvPr userDrawn="1"/>
          </p:nvCxnSpPr>
          <p:spPr>
            <a:xfrm flipV="1">
              <a:off x="9025602" y="62351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26F557B-EAE6-9842-08A7-974A52898678}"/>
                </a:ext>
              </a:extLst>
            </p:cNvPr>
            <p:cNvCxnSpPr>
              <a:cxnSpLocks/>
            </p:cNvCxnSpPr>
            <p:nvPr userDrawn="1"/>
          </p:nvCxnSpPr>
          <p:spPr>
            <a:xfrm flipV="1">
              <a:off x="9024402" y="6935720"/>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4A416E-8F2C-C14F-1147-5161C9508B2B}"/>
                </a:ext>
              </a:extLst>
            </p:cNvPr>
            <p:cNvCxnSpPr>
              <a:cxnSpLocks/>
            </p:cNvCxnSpPr>
            <p:nvPr userDrawn="1"/>
          </p:nvCxnSpPr>
          <p:spPr>
            <a:xfrm rot="16200000" flipH="1">
              <a:off x="9128202" y="6842253"/>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7BC42E1-679B-4F89-9C50-D67BF9255E3B}"/>
                </a:ext>
              </a:extLst>
            </p:cNvPr>
            <p:cNvCxnSpPr>
              <a:cxnSpLocks/>
            </p:cNvCxnSpPr>
            <p:nvPr userDrawn="1"/>
          </p:nvCxnSpPr>
          <p:spPr>
            <a:xfrm>
              <a:off x="9033626" y="6753684"/>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C2003F-0592-0D60-14F9-3A872793B2B1}"/>
                </a:ext>
              </a:extLst>
            </p:cNvPr>
            <p:cNvCxnSpPr>
              <a:cxnSpLocks/>
            </p:cNvCxnSpPr>
            <p:nvPr userDrawn="1"/>
          </p:nvCxnSpPr>
          <p:spPr>
            <a:xfrm>
              <a:off x="9037637" y="638961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A59A2CC-BD93-8A9C-E41F-8F3737C1BF4F}"/>
                </a:ext>
              </a:extLst>
            </p:cNvPr>
            <p:cNvCxnSpPr>
              <a:cxnSpLocks/>
            </p:cNvCxnSpPr>
            <p:nvPr userDrawn="1"/>
          </p:nvCxnSpPr>
          <p:spPr>
            <a:xfrm>
              <a:off x="9025602" y="6040367"/>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427A33-3BDA-FE79-802C-08FAAC46D99B}"/>
                </a:ext>
              </a:extLst>
            </p:cNvPr>
            <p:cNvCxnSpPr>
              <a:cxnSpLocks/>
            </p:cNvCxnSpPr>
            <p:nvPr userDrawn="1"/>
          </p:nvCxnSpPr>
          <p:spPr>
            <a:xfrm>
              <a:off x="9033626" y="5695349"/>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C070037-6E17-1C47-2330-0B36ABB870C6}"/>
                </a:ext>
              </a:extLst>
            </p:cNvPr>
            <p:cNvCxnSpPr>
              <a:cxnSpLocks/>
            </p:cNvCxnSpPr>
            <p:nvPr userDrawn="1"/>
          </p:nvCxnSpPr>
          <p:spPr>
            <a:xfrm>
              <a:off x="9037637" y="53482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E539D38-4977-E7DA-37C6-8FCE28621387}"/>
                </a:ext>
              </a:extLst>
            </p:cNvPr>
            <p:cNvCxnSpPr>
              <a:cxnSpLocks/>
            </p:cNvCxnSpPr>
            <p:nvPr userDrawn="1"/>
          </p:nvCxnSpPr>
          <p:spPr>
            <a:xfrm>
              <a:off x="9037637" y="49926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A052A56-A3E8-AC13-3E67-D2CA2C9DEDAC}"/>
                </a:ext>
              </a:extLst>
            </p:cNvPr>
            <p:cNvCxnSpPr>
              <a:cxnSpLocks/>
            </p:cNvCxnSpPr>
            <p:nvPr userDrawn="1"/>
          </p:nvCxnSpPr>
          <p:spPr>
            <a:xfrm>
              <a:off x="9037637" y="464124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71B8C6C4-CE4F-89A2-AF6A-6585ADC22F57}"/>
                </a:ext>
              </a:extLst>
            </p:cNvPr>
            <p:cNvCxnSpPr>
              <a:cxnSpLocks/>
            </p:cNvCxnSpPr>
            <p:nvPr userDrawn="1"/>
          </p:nvCxnSpPr>
          <p:spPr>
            <a:xfrm>
              <a:off x="9037637" y="394909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B1750F1-7CDB-9722-FA0D-3EF91A54060D}"/>
                </a:ext>
              </a:extLst>
            </p:cNvPr>
            <p:cNvCxnSpPr>
              <a:cxnSpLocks/>
            </p:cNvCxnSpPr>
            <p:nvPr userDrawn="1"/>
          </p:nvCxnSpPr>
          <p:spPr>
            <a:xfrm>
              <a:off x="9015459" y="4290688"/>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C13E89-6B76-D3A6-9C7C-7370614352CF}"/>
                </a:ext>
              </a:extLst>
            </p:cNvPr>
            <p:cNvCxnSpPr>
              <a:cxnSpLocks/>
            </p:cNvCxnSpPr>
            <p:nvPr userDrawn="1"/>
          </p:nvCxnSpPr>
          <p:spPr>
            <a:xfrm>
              <a:off x="9037637" y="3597733"/>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FF2B2D4-A698-8550-292B-B8FC5D389F4A}"/>
                </a:ext>
              </a:extLst>
            </p:cNvPr>
            <p:cNvCxnSpPr>
              <a:cxnSpLocks/>
            </p:cNvCxnSpPr>
            <p:nvPr userDrawn="1"/>
          </p:nvCxnSpPr>
          <p:spPr>
            <a:xfrm>
              <a:off x="9029616" y="3250599"/>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D3227E-1CDD-EA6B-09D9-6EC9BB40E95D}"/>
                </a:ext>
              </a:extLst>
            </p:cNvPr>
            <p:cNvCxnSpPr>
              <a:cxnSpLocks/>
            </p:cNvCxnSpPr>
            <p:nvPr userDrawn="1"/>
          </p:nvCxnSpPr>
          <p:spPr>
            <a:xfrm>
              <a:off x="9029616" y="2899233"/>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2ADF0E3-EAAE-6F51-AE65-5CFEC6D3F2BC}"/>
                </a:ext>
              </a:extLst>
            </p:cNvPr>
            <p:cNvCxnSpPr>
              <a:cxnSpLocks/>
            </p:cNvCxnSpPr>
            <p:nvPr userDrawn="1"/>
          </p:nvCxnSpPr>
          <p:spPr>
            <a:xfrm>
              <a:off x="9033626" y="2204715"/>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337F6C4-4B6F-C668-7EB1-2F979F2F0A85}"/>
                </a:ext>
              </a:extLst>
            </p:cNvPr>
            <p:cNvCxnSpPr>
              <a:cxnSpLocks/>
            </p:cNvCxnSpPr>
            <p:nvPr userDrawn="1"/>
          </p:nvCxnSpPr>
          <p:spPr>
            <a:xfrm>
              <a:off x="9041647" y="1502916"/>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90B27AA-6C33-0941-A0D8-46E4C06CA836}"/>
                </a:ext>
              </a:extLst>
            </p:cNvPr>
            <p:cNvCxnSpPr>
              <a:cxnSpLocks/>
            </p:cNvCxnSpPr>
            <p:nvPr userDrawn="1"/>
          </p:nvCxnSpPr>
          <p:spPr>
            <a:xfrm rot="16200000">
              <a:off x="9226379" y="955523"/>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45BD300-F2BA-766D-D2DF-F1DA3BAEE69F}"/>
                </a:ext>
              </a:extLst>
            </p:cNvPr>
            <p:cNvCxnSpPr>
              <a:cxnSpLocks/>
            </p:cNvCxnSpPr>
            <p:nvPr userDrawn="1"/>
          </p:nvCxnSpPr>
          <p:spPr>
            <a:xfrm rot="16200000">
              <a:off x="9237173" y="1650528"/>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F31B387-2778-ECB1-C6A4-588ADD8DB092}"/>
                </a:ext>
              </a:extLst>
            </p:cNvPr>
            <p:cNvCxnSpPr>
              <a:cxnSpLocks/>
            </p:cNvCxnSpPr>
            <p:nvPr userDrawn="1"/>
          </p:nvCxnSpPr>
          <p:spPr>
            <a:xfrm>
              <a:off x="9037634" y="5777948"/>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3B86FF3-2E89-D827-12AA-3542A7A7882F}"/>
                </a:ext>
              </a:extLst>
            </p:cNvPr>
            <p:cNvCxnSpPr>
              <a:cxnSpLocks/>
            </p:cNvCxnSpPr>
            <p:nvPr userDrawn="1"/>
          </p:nvCxnSpPr>
          <p:spPr>
            <a:xfrm>
              <a:off x="9037634" y="5421011"/>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F64B81C-5933-2711-E49C-39A3F9B3B7BF}"/>
                </a:ext>
              </a:extLst>
            </p:cNvPr>
            <p:cNvCxnSpPr>
              <a:cxnSpLocks/>
            </p:cNvCxnSpPr>
            <p:nvPr userDrawn="1"/>
          </p:nvCxnSpPr>
          <p:spPr>
            <a:xfrm rot="16200000" flipH="1">
              <a:off x="9122182" y="5445583"/>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D3E3A4-D321-ABE2-3520-187F289E0147}"/>
                </a:ext>
              </a:extLst>
            </p:cNvPr>
            <p:cNvCxnSpPr>
              <a:cxnSpLocks/>
            </p:cNvCxnSpPr>
            <p:nvPr userDrawn="1"/>
          </p:nvCxnSpPr>
          <p:spPr>
            <a:xfrm rot="16200000">
              <a:off x="9124299" y="5278366"/>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E052900-553E-EEDC-EB34-1680C17CCFDC}"/>
                </a:ext>
              </a:extLst>
            </p:cNvPr>
            <p:cNvCxnSpPr>
              <a:cxnSpLocks/>
            </p:cNvCxnSpPr>
            <p:nvPr userDrawn="1"/>
          </p:nvCxnSpPr>
          <p:spPr>
            <a:xfrm flipV="1">
              <a:off x="9037634" y="4988382"/>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65CA8640-666A-7F82-C99A-33CB1A0C919F}"/>
                </a:ext>
              </a:extLst>
            </p:cNvPr>
            <p:cNvCxnSpPr>
              <a:cxnSpLocks/>
            </p:cNvCxnSpPr>
            <p:nvPr userDrawn="1"/>
          </p:nvCxnSpPr>
          <p:spPr>
            <a:xfrm flipV="1">
              <a:off x="9041647" y="4499431"/>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EE2496F0-269A-6368-89B0-A727A2578FF8}"/>
                </a:ext>
              </a:extLst>
            </p:cNvPr>
            <p:cNvCxnSpPr>
              <a:cxnSpLocks/>
            </p:cNvCxnSpPr>
            <p:nvPr userDrawn="1"/>
          </p:nvCxnSpPr>
          <p:spPr>
            <a:xfrm>
              <a:off x="9021595" y="401733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CD85598-3A5D-569B-E497-AAB0D27A1CE0}"/>
                </a:ext>
              </a:extLst>
            </p:cNvPr>
            <p:cNvCxnSpPr>
              <a:cxnSpLocks/>
            </p:cNvCxnSpPr>
            <p:nvPr userDrawn="1"/>
          </p:nvCxnSpPr>
          <p:spPr>
            <a:xfrm>
              <a:off x="9033626" y="3311477"/>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2D89A7E-01CA-AB6C-B46C-43CC1217EDA0}"/>
                </a:ext>
              </a:extLst>
            </p:cNvPr>
            <p:cNvCxnSpPr>
              <a:cxnSpLocks/>
            </p:cNvCxnSpPr>
            <p:nvPr userDrawn="1"/>
          </p:nvCxnSpPr>
          <p:spPr>
            <a:xfrm>
              <a:off x="9041644" y="2641716"/>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FFDDDA3-20FE-50E3-1AAA-0943BD94B58D}"/>
                </a:ext>
              </a:extLst>
            </p:cNvPr>
            <p:cNvCxnSpPr>
              <a:cxnSpLocks/>
            </p:cNvCxnSpPr>
            <p:nvPr userDrawn="1"/>
          </p:nvCxnSpPr>
          <p:spPr>
            <a:xfrm>
              <a:off x="9029616" y="1931856"/>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179B5AC-C7BA-572C-9C0E-F642BFE59907}"/>
                </a:ext>
              </a:extLst>
            </p:cNvPr>
            <p:cNvCxnSpPr>
              <a:cxnSpLocks/>
            </p:cNvCxnSpPr>
            <p:nvPr userDrawn="1"/>
          </p:nvCxnSpPr>
          <p:spPr>
            <a:xfrm rot="16200000">
              <a:off x="9232249" y="2357364"/>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D75638-A57F-111C-1D6E-6DD5A3506C58}"/>
                </a:ext>
              </a:extLst>
            </p:cNvPr>
            <p:cNvCxnSpPr>
              <a:cxnSpLocks/>
            </p:cNvCxnSpPr>
            <p:nvPr userDrawn="1"/>
          </p:nvCxnSpPr>
          <p:spPr>
            <a:xfrm rot="16200000">
              <a:off x="9121125" y="3880306"/>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1675FEE-F641-C00E-5AAB-3123D21E6DA7}"/>
                </a:ext>
              </a:extLst>
            </p:cNvPr>
            <p:cNvCxnSpPr>
              <a:cxnSpLocks/>
            </p:cNvCxnSpPr>
            <p:nvPr userDrawn="1"/>
          </p:nvCxnSpPr>
          <p:spPr>
            <a:xfrm flipV="1">
              <a:off x="9041647" y="3091849"/>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53857C-5354-1E9C-3174-45372FF8B91E}"/>
                </a:ext>
              </a:extLst>
            </p:cNvPr>
            <p:cNvCxnSpPr>
              <a:cxnSpLocks/>
            </p:cNvCxnSpPr>
            <p:nvPr userDrawn="1"/>
          </p:nvCxnSpPr>
          <p:spPr>
            <a:xfrm flipV="1">
              <a:off x="9033626" y="2549981"/>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F8D8968-2CB5-2734-B02D-915682C4C1A4}"/>
                </a:ext>
              </a:extLst>
            </p:cNvPr>
            <p:cNvCxnSpPr>
              <a:cxnSpLocks/>
            </p:cNvCxnSpPr>
            <p:nvPr userDrawn="1"/>
          </p:nvCxnSpPr>
          <p:spPr>
            <a:xfrm rot="16200000">
              <a:off x="8995181" y="2247297"/>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503480C-ADBB-9BA4-0EBE-CB4BF5B8B509}"/>
                </a:ext>
              </a:extLst>
            </p:cNvPr>
            <p:cNvCxnSpPr>
              <a:cxnSpLocks/>
            </p:cNvCxnSpPr>
            <p:nvPr userDrawn="1"/>
          </p:nvCxnSpPr>
          <p:spPr>
            <a:xfrm flipV="1">
              <a:off x="9045536" y="910466"/>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37D33A71-344E-3B18-714D-8CEDF1C10B5A}"/>
                </a:ext>
              </a:extLst>
            </p:cNvPr>
            <p:cNvCxnSpPr>
              <a:cxnSpLocks/>
            </p:cNvCxnSpPr>
            <p:nvPr userDrawn="1"/>
          </p:nvCxnSpPr>
          <p:spPr>
            <a:xfrm rot="16200000">
              <a:off x="8898874" y="1134990"/>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72C1E53-C149-5B93-E039-8BB0E225A16D}"/>
                </a:ext>
              </a:extLst>
            </p:cNvPr>
            <p:cNvCxnSpPr>
              <a:cxnSpLocks/>
            </p:cNvCxnSpPr>
            <p:nvPr userDrawn="1"/>
          </p:nvCxnSpPr>
          <p:spPr>
            <a:xfrm rot="16200000">
              <a:off x="9403101" y="1725999"/>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E6396EB-2F54-E19E-118A-2C91F41059BD}"/>
                </a:ext>
              </a:extLst>
            </p:cNvPr>
            <p:cNvCxnSpPr>
              <a:cxnSpLocks/>
            </p:cNvCxnSpPr>
            <p:nvPr userDrawn="1"/>
          </p:nvCxnSpPr>
          <p:spPr>
            <a:xfrm rot="16200000" flipH="1">
              <a:off x="9403957" y="1891228"/>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26BBB91-EF2B-A28D-B091-244C31D29774}"/>
                </a:ext>
              </a:extLst>
            </p:cNvPr>
            <p:cNvCxnSpPr>
              <a:cxnSpLocks/>
            </p:cNvCxnSpPr>
            <p:nvPr userDrawn="1"/>
          </p:nvCxnSpPr>
          <p:spPr>
            <a:xfrm>
              <a:off x="9283978" y="910466"/>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C3D64D6B-6224-DF95-1C5D-114A5DA434DD}"/>
              </a:ext>
            </a:extLst>
          </p:cNvPr>
          <p:cNvGrpSpPr/>
          <p:nvPr userDrawn="1"/>
        </p:nvGrpSpPr>
        <p:grpSpPr>
          <a:xfrm>
            <a:off x="6384897" y="6345141"/>
            <a:ext cx="5305976" cy="520810"/>
            <a:chOff x="5128591" y="4285753"/>
            <a:chExt cx="5305976" cy="520810"/>
          </a:xfrm>
        </p:grpSpPr>
        <p:cxnSp>
          <p:nvCxnSpPr>
            <p:cNvPr id="227" name="Google Shape;25;p7">
              <a:extLst>
                <a:ext uri="{FF2B5EF4-FFF2-40B4-BE49-F238E27FC236}">
                  <a16:creationId xmlns:a16="http://schemas.microsoft.com/office/drawing/2014/main" id="{F86CFA49-8AD4-7494-DC49-06026373F452}"/>
                </a:ext>
              </a:extLst>
            </p:cNvPr>
            <p:cNvCxnSpPr>
              <a:cxnSpLocks/>
            </p:cNvCxnSpPr>
            <p:nvPr userDrawn="1"/>
          </p:nvCxnSpPr>
          <p:spPr>
            <a:xfrm flipH="1">
              <a:off x="5128591" y="4287097"/>
              <a:ext cx="5305976" cy="0"/>
            </a:xfrm>
            <a:prstGeom prst="straightConnector1">
              <a:avLst/>
            </a:prstGeom>
            <a:noFill/>
            <a:ln w="19050" cap="flat" cmpd="sng">
              <a:solidFill>
                <a:schemeClr val="bg1"/>
              </a:solidFill>
              <a:prstDash val="solid"/>
              <a:round/>
              <a:headEnd type="none" w="med" len="med"/>
              <a:tailEnd type="none" w="med" len="med"/>
            </a:ln>
          </p:spPr>
        </p:cxnSp>
        <p:cxnSp>
          <p:nvCxnSpPr>
            <p:cNvPr id="228" name="Straight Connector 227">
              <a:extLst>
                <a:ext uri="{FF2B5EF4-FFF2-40B4-BE49-F238E27FC236}">
                  <a16:creationId xmlns:a16="http://schemas.microsoft.com/office/drawing/2014/main" id="{A6A69F73-E860-0567-96DC-1880871B09E0}"/>
                </a:ext>
              </a:extLst>
            </p:cNvPr>
            <p:cNvCxnSpPr>
              <a:cxnSpLocks/>
            </p:cNvCxnSpPr>
            <p:nvPr userDrawn="1"/>
          </p:nvCxnSpPr>
          <p:spPr>
            <a:xfrm rot="16200000">
              <a:off x="9861385" y="453663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F521E0-98C2-F660-A787-DC5C22089101}"/>
                </a:ext>
              </a:extLst>
            </p:cNvPr>
            <p:cNvCxnSpPr>
              <a:cxnSpLocks/>
            </p:cNvCxnSpPr>
            <p:nvPr userDrawn="1"/>
          </p:nvCxnSpPr>
          <p:spPr>
            <a:xfrm rot="16200000">
              <a:off x="9508399" y="4537739"/>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1DC3A75-5A28-0B7A-4387-E13B34FC81C9}"/>
                </a:ext>
              </a:extLst>
            </p:cNvPr>
            <p:cNvCxnSpPr>
              <a:cxnSpLocks/>
            </p:cNvCxnSpPr>
            <p:nvPr userDrawn="1"/>
          </p:nvCxnSpPr>
          <p:spPr>
            <a:xfrm rot="16200000">
              <a:off x="9954223" y="4322949"/>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AF1E211-2081-7FD3-8BC8-617F96F0D9BA}"/>
                </a:ext>
              </a:extLst>
            </p:cNvPr>
            <p:cNvCxnSpPr>
              <a:cxnSpLocks/>
            </p:cNvCxnSpPr>
            <p:nvPr userDrawn="1"/>
          </p:nvCxnSpPr>
          <p:spPr>
            <a:xfrm rot="16200000" flipV="1">
              <a:off x="9036017" y="41507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E8C6034-E452-E630-4164-61220012C006}"/>
                </a:ext>
              </a:extLst>
            </p:cNvPr>
            <p:cNvCxnSpPr>
              <a:cxnSpLocks/>
            </p:cNvCxnSpPr>
            <p:nvPr userDrawn="1"/>
          </p:nvCxnSpPr>
          <p:spPr>
            <a:xfrm rot="16200000" flipV="1">
              <a:off x="9756699" y="4130639"/>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488BCD3-D021-D364-5279-60BE29834F70}"/>
                </a:ext>
              </a:extLst>
            </p:cNvPr>
            <p:cNvCxnSpPr>
              <a:cxnSpLocks/>
            </p:cNvCxnSpPr>
            <p:nvPr userDrawn="1"/>
          </p:nvCxnSpPr>
          <p:spPr>
            <a:xfrm rot="10800000" flipH="1">
              <a:off x="9420903" y="4287087"/>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14CAAF5-469D-34D9-C69E-9F9D047912C1}"/>
                </a:ext>
              </a:extLst>
            </p:cNvPr>
            <p:cNvCxnSpPr>
              <a:cxnSpLocks/>
            </p:cNvCxnSpPr>
            <p:nvPr userDrawn="1"/>
          </p:nvCxnSpPr>
          <p:spPr>
            <a:xfrm rot="16200000">
              <a:off x="9167562"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0CF7081-DB42-4C91-0CDA-25C9044E259C}"/>
                </a:ext>
              </a:extLst>
            </p:cNvPr>
            <p:cNvCxnSpPr>
              <a:cxnSpLocks/>
            </p:cNvCxnSpPr>
            <p:nvPr userDrawn="1"/>
          </p:nvCxnSpPr>
          <p:spPr>
            <a:xfrm rot="16200000">
              <a:off x="8805501"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354615A-4023-6758-35F3-AC432C83D01B}"/>
                </a:ext>
              </a:extLst>
            </p:cNvPr>
            <p:cNvCxnSpPr>
              <a:cxnSpLocks/>
            </p:cNvCxnSpPr>
            <p:nvPr userDrawn="1"/>
          </p:nvCxnSpPr>
          <p:spPr>
            <a:xfrm rot="16200000">
              <a:off x="8450233" y="4541754"/>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2055A74-0C8F-5CA9-9343-456EFDA8E1E9}"/>
                </a:ext>
              </a:extLst>
            </p:cNvPr>
            <p:cNvCxnSpPr>
              <a:cxnSpLocks/>
            </p:cNvCxnSpPr>
            <p:nvPr userDrawn="1"/>
          </p:nvCxnSpPr>
          <p:spPr>
            <a:xfrm rot="16200000">
              <a:off x="8109227"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50AFD00-E771-5D94-1748-03081920B84D}"/>
                </a:ext>
              </a:extLst>
            </p:cNvPr>
            <p:cNvCxnSpPr>
              <a:cxnSpLocks/>
            </p:cNvCxnSpPr>
            <p:nvPr userDrawn="1"/>
          </p:nvCxnSpPr>
          <p:spPr>
            <a:xfrm rot="16200000">
              <a:off x="7764100"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BBF47CD-A12C-06A5-3181-6492F8110712}"/>
                </a:ext>
              </a:extLst>
            </p:cNvPr>
            <p:cNvCxnSpPr>
              <a:cxnSpLocks/>
            </p:cNvCxnSpPr>
            <p:nvPr userDrawn="1"/>
          </p:nvCxnSpPr>
          <p:spPr>
            <a:xfrm rot="16200000">
              <a:off x="7408500"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67E76FE-E0DF-C5D0-47A3-37435BB3A242}"/>
                </a:ext>
              </a:extLst>
            </p:cNvPr>
            <p:cNvCxnSpPr>
              <a:cxnSpLocks/>
            </p:cNvCxnSpPr>
            <p:nvPr userDrawn="1"/>
          </p:nvCxnSpPr>
          <p:spPr>
            <a:xfrm rot="16200000">
              <a:off x="705713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9DA853-EBB9-59E1-756F-260A42F7538C}"/>
                </a:ext>
              </a:extLst>
            </p:cNvPr>
            <p:cNvCxnSpPr>
              <a:cxnSpLocks/>
            </p:cNvCxnSpPr>
            <p:nvPr userDrawn="1"/>
          </p:nvCxnSpPr>
          <p:spPr>
            <a:xfrm rot="16200000">
              <a:off x="636498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CB63E90-5AAA-94FA-E210-70D94775AB9B}"/>
                </a:ext>
              </a:extLst>
            </p:cNvPr>
            <p:cNvCxnSpPr>
              <a:cxnSpLocks/>
            </p:cNvCxnSpPr>
            <p:nvPr userDrawn="1"/>
          </p:nvCxnSpPr>
          <p:spPr>
            <a:xfrm rot="16200000">
              <a:off x="6695480" y="4546823"/>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67A122E-87A3-D742-F110-E4285ABFF9CA}"/>
                </a:ext>
              </a:extLst>
            </p:cNvPr>
            <p:cNvCxnSpPr>
              <a:cxnSpLocks/>
            </p:cNvCxnSpPr>
            <p:nvPr userDrawn="1"/>
          </p:nvCxnSpPr>
          <p:spPr>
            <a:xfrm rot="16200000">
              <a:off x="6014675" y="453679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C4AD74C-22FE-8659-2591-5008D43D1237}"/>
                </a:ext>
              </a:extLst>
            </p:cNvPr>
            <p:cNvCxnSpPr>
              <a:cxnSpLocks/>
            </p:cNvCxnSpPr>
            <p:nvPr userDrawn="1"/>
          </p:nvCxnSpPr>
          <p:spPr>
            <a:xfrm rot="16200000">
              <a:off x="5663531" y="4540806"/>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91FCAC-56D2-CC99-00EF-2BAE8AE4CB08}"/>
                </a:ext>
              </a:extLst>
            </p:cNvPr>
            <p:cNvCxnSpPr>
              <a:cxnSpLocks/>
            </p:cNvCxnSpPr>
            <p:nvPr userDrawn="1"/>
          </p:nvCxnSpPr>
          <p:spPr>
            <a:xfrm rot="16200000">
              <a:off x="8583404" y="4146166"/>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641B669-394A-7ACA-7D0D-410D17138D14}"/>
                </a:ext>
              </a:extLst>
            </p:cNvPr>
            <p:cNvCxnSpPr>
              <a:cxnSpLocks/>
            </p:cNvCxnSpPr>
            <p:nvPr userDrawn="1"/>
          </p:nvCxnSpPr>
          <p:spPr>
            <a:xfrm rot="16200000">
              <a:off x="8204780" y="4282152"/>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B055B3A2-68F3-4689-3E63-980DE77CC8F5}"/>
                </a:ext>
              </a:extLst>
            </p:cNvPr>
            <p:cNvCxnSpPr>
              <a:cxnSpLocks/>
            </p:cNvCxnSpPr>
            <p:nvPr userDrawn="1"/>
          </p:nvCxnSpPr>
          <p:spPr>
            <a:xfrm rot="10800000" flipH="1">
              <a:off x="8019098" y="4287089"/>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5CBB55A-5059-D51C-1AEF-BCB09958C728}"/>
                </a:ext>
              </a:extLst>
            </p:cNvPr>
            <p:cNvCxnSpPr>
              <a:cxnSpLocks/>
            </p:cNvCxnSpPr>
            <p:nvPr userDrawn="1"/>
          </p:nvCxnSpPr>
          <p:spPr>
            <a:xfrm rot="10800000">
              <a:off x="7853998" y="4287090"/>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836F651-E692-3BCB-7D5D-473F78184CF2}"/>
                </a:ext>
              </a:extLst>
            </p:cNvPr>
            <p:cNvCxnSpPr>
              <a:cxnSpLocks/>
            </p:cNvCxnSpPr>
            <p:nvPr userDrawn="1"/>
          </p:nvCxnSpPr>
          <p:spPr>
            <a:xfrm rot="16200000" flipV="1">
              <a:off x="7778716" y="4265003"/>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2E0373-19B9-A783-23C4-450CB7DB3DD5}"/>
                </a:ext>
              </a:extLst>
            </p:cNvPr>
            <p:cNvCxnSpPr>
              <a:cxnSpLocks/>
            </p:cNvCxnSpPr>
            <p:nvPr userDrawn="1"/>
          </p:nvCxnSpPr>
          <p:spPr>
            <a:xfrm rot="16200000" flipV="1">
              <a:off x="7295894" y="4155157"/>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DCB8FA8-D908-D159-1588-EC6822B67501}"/>
                </a:ext>
              </a:extLst>
            </p:cNvPr>
            <p:cNvCxnSpPr>
              <a:cxnSpLocks/>
            </p:cNvCxnSpPr>
            <p:nvPr userDrawn="1"/>
          </p:nvCxnSpPr>
          <p:spPr>
            <a:xfrm rot="16200000">
              <a:off x="6819832" y="414912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D0B26AE-EE19-C200-C781-ADB149FCD2BC}"/>
                </a:ext>
              </a:extLst>
            </p:cNvPr>
            <p:cNvCxnSpPr>
              <a:cxnSpLocks/>
            </p:cNvCxnSpPr>
            <p:nvPr userDrawn="1"/>
          </p:nvCxnSpPr>
          <p:spPr>
            <a:xfrm rot="16200000">
              <a:off x="6120496" y="4142604"/>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B099BCF-062A-A5AF-8A7A-AB80DD2638DA}"/>
                </a:ext>
              </a:extLst>
            </p:cNvPr>
            <p:cNvCxnSpPr>
              <a:cxnSpLocks/>
            </p:cNvCxnSpPr>
            <p:nvPr userDrawn="1"/>
          </p:nvCxnSpPr>
          <p:spPr>
            <a:xfrm rot="10800000">
              <a:off x="6456997" y="4287091"/>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7AFFAA4-03CD-6868-578A-83AEDDAD8D00}"/>
                </a:ext>
              </a:extLst>
            </p:cNvPr>
            <p:cNvCxnSpPr>
              <a:cxnSpLocks/>
            </p:cNvCxnSpPr>
            <p:nvPr userDrawn="1"/>
          </p:nvCxnSpPr>
          <p:spPr>
            <a:xfrm rot="16200000" flipV="1">
              <a:off x="5892267" y="4151204"/>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198206E-2EED-6620-3D36-74284D730A2E}"/>
                </a:ext>
              </a:extLst>
            </p:cNvPr>
            <p:cNvCxnSpPr>
              <a:cxnSpLocks/>
            </p:cNvCxnSpPr>
            <p:nvPr userDrawn="1"/>
          </p:nvCxnSpPr>
          <p:spPr>
            <a:xfrm flipH="1" flipV="1">
              <a:off x="5128591" y="4285753"/>
              <a:ext cx="774738" cy="5026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Picture 4" descr="A black background with a black square&#10;&#10;AI-generated content may be incorrect.">
            <a:extLst>
              <a:ext uri="{FF2B5EF4-FFF2-40B4-BE49-F238E27FC236}">
                <a16:creationId xmlns:a16="http://schemas.microsoft.com/office/drawing/2014/main" id="{1A9752EC-ECE3-D489-94A0-F68EE98855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7" name="Google Shape;13;p4" title="Government Skills Logo Oct2024 RGB (5).png">
            <a:extLst>
              <a:ext uri="{FF2B5EF4-FFF2-40B4-BE49-F238E27FC236}">
                <a16:creationId xmlns:a16="http://schemas.microsoft.com/office/drawing/2014/main" id="{4D288D04-A9A0-4DF5-2EAB-0A6224670217}"/>
              </a:ext>
            </a:extLst>
          </p:cNvPr>
          <p:cNvPicPr preferRelativeResize="0">
            <a:picLocks noChangeAspect="1"/>
          </p:cNvPicPr>
          <p:nvPr userDrawn="1"/>
        </p:nvPicPr>
        <p:blipFill>
          <a:blip r:embed="rId3">
            <a:alphaModFix/>
          </a:blip>
          <a:stretch>
            <a:fillRect/>
          </a:stretch>
        </p:blipFill>
        <p:spPr>
          <a:xfrm>
            <a:off x="10263089" y="263110"/>
            <a:ext cx="1283886" cy="813600"/>
          </a:xfrm>
          <a:prstGeom prst="rect">
            <a:avLst/>
          </a:prstGeom>
          <a:noFill/>
          <a:ln>
            <a:noFill/>
          </a:ln>
        </p:spPr>
      </p:pic>
    </p:spTree>
    <p:extLst>
      <p:ext uri="{BB962C8B-B14F-4D97-AF65-F5344CB8AC3E}">
        <p14:creationId xmlns:p14="http://schemas.microsoft.com/office/powerpoint/2010/main" val="3753418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5ABBF35-DC97-0484-2969-33F791F2E5B5}"/>
              </a:ext>
            </a:extLst>
          </p:cNvPr>
          <p:cNvGrpSpPr/>
          <p:nvPr userDrawn="1"/>
        </p:nvGrpSpPr>
        <p:grpSpPr>
          <a:xfrm rot="5400000">
            <a:off x="3166860" y="3163647"/>
            <a:ext cx="527493" cy="6861213"/>
            <a:chOff x="9015459" y="897937"/>
            <a:chExt cx="527493" cy="6861213"/>
          </a:xfrm>
        </p:grpSpPr>
        <p:cxnSp>
          <p:nvCxnSpPr>
            <p:cNvPr id="139" name="Google Shape;25;p7">
              <a:extLst>
                <a:ext uri="{FF2B5EF4-FFF2-40B4-BE49-F238E27FC236}">
                  <a16:creationId xmlns:a16="http://schemas.microsoft.com/office/drawing/2014/main" id="{B599F7C6-303C-188C-DD77-E7C3298735A2}"/>
                </a:ext>
              </a:extLst>
            </p:cNvPr>
            <p:cNvCxnSpPr>
              <a:cxnSpLocks/>
            </p:cNvCxnSpPr>
            <p:nvPr userDrawn="1"/>
          </p:nvCxnSpPr>
          <p:spPr>
            <a:xfrm flipV="1">
              <a:off x="9028739" y="897937"/>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0" name="Straight Connector 139">
              <a:extLst>
                <a:ext uri="{FF2B5EF4-FFF2-40B4-BE49-F238E27FC236}">
                  <a16:creationId xmlns:a16="http://schemas.microsoft.com/office/drawing/2014/main" id="{C512F085-43A6-58E3-7319-B05C4A1B3052}"/>
                </a:ext>
              </a:extLst>
            </p:cNvPr>
            <p:cNvCxnSpPr>
              <a:cxnSpLocks/>
            </p:cNvCxnSpPr>
            <p:nvPr userDrawn="1"/>
          </p:nvCxnSpPr>
          <p:spPr>
            <a:xfrm>
              <a:off x="9035832" y="744640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CBC6AD-103F-ABEC-50AD-95B960B3CAD0}"/>
                </a:ext>
              </a:extLst>
            </p:cNvPr>
            <p:cNvCxnSpPr>
              <a:cxnSpLocks/>
            </p:cNvCxnSpPr>
            <p:nvPr userDrawn="1"/>
          </p:nvCxnSpPr>
          <p:spPr>
            <a:xfrm>
              <a:off x="9033626" y="7094523"/>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BAD25C8-CCAA-DB05-2850-1313FDE9ABAC}"/>
                </a:ext>
              </a:extLst>
            </p:cNvPr>
            <p:cNvCxnSpPr>
              <a:cxnSpLocks/>
            </p:cNvCxnSpPr>
            <p:nvPr userDrawn="1"/>
          </p:nvCxnSpPr>
          <p:spPr>
            <a:xfrm>
              <a:off x="9029613" y="7205695"/>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E3F388E-62B3-286F-7394-D26BDEC96E94}"/>
                </a:ext>
              </a:extLst>
            </p:cNvPr>
            <p:cNvCxnSpPr>
              <a:cxnSpLocks/>
            </p:cNvCxnSpPr>
            <p:nvPr userDrawn="1"/>
          </p:nvCxnSpPr>
          <p:spPr>
            <a:xfrm flipV="1">
              <a:off x="9025602" y="62351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26F557B-EAE6-9842-08A7-974A52898678}"/>
                </a:ext>
              </a:extLst>
            </p:cNvPr>
            <p:cNvCxnSpPr>
              <a:cxnSpLocks/>
            </p:cNvCxnSpPr>
            <p:nvPr userDrawn="1"/>
          </p:nvCxnSpPr>
          <p:spPr>
            <a:xfrm flipV="1">
              <a:off x="9024402" y="6935720"/>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4A416E-8F2C-C14F-1147-5161C9508B2B}"/>
                </a:ext>
              </a:extLst>
            </p:cNvPr>
            <p:cNvCxnSpPr>
              <a:cxnSpLocks/>
            </p:cNvCxnSpPr>
            <p:nvPr userDrawn="1"/>
          </p:nvCxnSpPr>
          <p:spPr>
            <a:xfrm rot="16200000" flipH="1">
              <a:off x="9128202" y="6842253"/>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7BC42E1-679B-4F89-9C50-D67BF9255E3B}"/>
                </a:ext>
              </a:extLst>
            </p:cNvPr>
            <p:cNvCxnSpPr>
              <a:cxnSpLocks/>
            </p:cNvCxnSpPr>
            <p:nvPr userDrawn="1"/>
          </p:nvCxnSpPr>
          <p:spPr>
            <a:xfrm>
              <a:off x="9033626" y="6753684"/>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C2003F-0592-0D60-14F9-3A872793B2B1}"/>
                </a:ext>
              </a:extLst>
            </p:cNvPr>
            <p:cNvCxnSpPr>
              <a:cxnSpLocks/>
            </p:cNvCxnSpPr>
            <p:nvPr userDrawn="1"/>
          </p:nvCxnSpPr>
          <p:spPr>
            <a:xfrm>
              <a:off x="9037637" y="638961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A59A2CC-BD93-8A9C-E41F-8F3737C1BF4F}"/>
                </a:ext>
              </a:extLst>
            </p:cNvPr>
            <p:cNvCxnSpPr>
              <a:cxnSpLocks/>
            </p:cNvCxnSpPr>
            <p:nvPr userDrawn="1"/>
          </p:nvCxnSpPr>
          <p:spPr>
            <a:xfrm>
              <a:off x="9025602" y="6040367"/>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427A33-3BDA-FE79-802C-08FAAC46D99B}"/>
                </a:ext>
              </a:extLst>
            </p:cNvPr>
            <p:cNvCxnSpPr>
              <a:cxnSpLocks/>
            </p:cNvCxnSpPr>
            <p:nvPr userDrawn="1"/>
          </p:nvCxnSpPr>
          <p:spPr>
            <a:xfrm>
              <a:off x="9033626" y="5695349"/>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C070037-6E17-1C47-2330-0B36ABB870C6}"/>
                </a:ext>
              </a:extLst>
            </p:cNvPr>
            <p:cNvCxnSpPr>
              <a:cxnSpLocks/>
            </p:cNvCxnSpPr>
            <p:nvPr userDrawn="1"/>
          </p:nvCxnSpPr>
          <p:spPr>
            <a:xfrm>
              <a:off x="9037637" y="53482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E539D38-4977-E7DA-37C6-8FCE28621387}"/>
                </a:ext>
              </a:extLst>
            </p:cNvPr>
            <p:cNvCxnSpPr>
              <a:cxnSpLocks/>
            </p:cNvCxnSpPr>
            <p:nvPr userDrawn="1"/>
          </p:nvCxnSpPr>
          <p:spPr>
            <a:xfrm>
              <a:off x="9037637" y="49926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A052A56-A3E8-AC13-3E67-D2CA2C9DEDAC}"/>
                </a:ext>
              </a:extLst>
            </p:cNvPr>
            <p:cNvCxnSpPr>
              <a:cxnSpLocks/>
            </p:cNvCxnSpPr>
            <p:nvPr userDrawn="1"/>
          </p:nvCxnSpPr>
          <p:spPr>
            <a:xfrm>
              <a:off x="9037637" y="464124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71B8C6C4-CE4F-89A2-AF6A-6585ADC22F57}"/>
                </a:ext>
              </a:extLst>
            </p:cNvPr>
            <p:cNvCxnSpPr>
              <a:cxnSpLocks/>
            </p:cNvCxnSpPr>
            <p:nvPr userDrawn="1"/>
          </p:nvCxnSpPr>
          <p:spPr>
            <a:xfrm>
              <a:off x="9037637" y="394909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B1750F1-7CDB-9722-FA0D-3EF91A54060D}"/>
                </a:ext>
              </a:extLst>
            </p:cNvPr>
            <p:cNvCxnSpPr>
              <a:cxnSpLocks/>
            </p:cNvCxnSpPr>
            <p:nvPr userDrawn="1"/>
          </p:nvCxnSpPr>
          <p:spPr>
            <a:xfrm>
              <a:off x="9015459" y="4290688"/>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C13E89-6B76-D3A6-9C7C-7370614352CF}"/>
                </a:ext>
              </a:extLst>
            </p:cNvPr>
            <p:cNvCxnSpPr>
              <a:cxnSpLocks/>
            </p:cNvCxnSpPr>
            <p:nvPr userDrawn="1"/>
          </p:nvCxnSpPr>
          <p:spPr>
            <a:xfrm>
              <a:off x="9037637" y="3597733"/>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FF2B2D4-A698-8550-292B-B8FC5D389F4A}"/>
                </a:ext>
              </a:extLst>
            </p:cNvPr>
            <p:cNvCxnSpPr>
              <a:cxnSpLocks/>
            </p:cNvCxnSpPr>
            <p:nvPr userDrawn="1"/>
          </p:nvCxnSpPr>
          <p:spPr>
            <a:xfrm>
              <a:off x="9029616" y="3250599"/>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D3227E-1CDD-EA6B-09D9-6EC9BB40E95D}"/>
                </a:ext>
              </a:extLst>
            </p:cNvPr>
            <p:cNvCxnSpPr>
              <a:cxnSpLocks/>
            </p:cNvCxnSpPr>
            <p:nvPr userDrawn="1"/>
          </p:nvCxnSpPr>
          <p:spPr>
            <a:xfrm>
              <a:off x="9029616" y="2899233"/>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2ADF0E3-EAAE-6F51-AE65-5CFEC6D3F2BC}"/>
                </a:ext>
              </a:extLst>
            </p:cNvPr>
            <p:cNvCxnSpPr>
              <a:cxnSpLocks/>
            </p:cNvCxnSpPr>
            <p:nvPr userDrawn="1"/>
          </p:nvCxnSpPr>
          <p:spPr>
            <a:xfrm>
              <a:off x="9033626" y="2204715"/>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337F6C4-4B6F-C668-7EB1-2F979F2F0A85}"/>
                </a:ext>
              </a:extLst>
            </p:cNvPr>
            <p:cNvCxnSpPr>
              <a:cxnSpLocks/>
            </p:cNvCxnSpPr>
            <p:nvPr userDrawn="1"/>
          </p:nvCxnSpPr>
          <p:spPr>
            <a:xfrm>
              <a:off x="9041647" y="1502916"/>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90B27AA-6C33-0941-A0D8-46E4C06CA836}"/>
                </a:ext>
              </a:extLst>
            </p:cNvPr>
            <p:cNvCxnSpPr>
              <a:cxnSpLocks/>
            </p:cNvCxnSpPr>
            <p:nvPr userDrawn="1"/>
          </p:nvCxnSpPr>
          <p:spPr>
            <a:xfrm rot="16200000">
              <a:off x="9226379" y="955523"/>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45BD300-F2BA-766D-D2DF-F1DA3BAEE69F}"/>
                </a:ext>
              </a:extLst>
            </p:cNvPr>
            <p:cNvCxnSpPr>
              <a:cxnSpLocks/>
            </p:cNvCxnSpPr>
            <p:nvPr userDrawn="1"/>
          </p:nvCxnSpPr>
          <p:spPr>
            <a:xfrm rot="16200000">
              <a:off x="9237173" y="1650528"/>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F31B387-2778-ECB1-C6A4-588ADD8DB092}"/>
                </a:ext>
              </a:extLst>
            </p:cNvPr>
            <p:cNvCxnSpPr>
              <a:cxnSpLocks/>
            </p:cNvCxnSpPr>
            <p:nvPr userDrawn="1"/>
          </p:nvCxnSpPr>
          <p:spPr>
            <a:xfrm>
              <a:off x="9037634" y="5777948"/>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3B86FF3-2E89-D827-12AA-3542A7A7882F}"/>
                </a:ext>
              </a:extLst>
            </p:cNvPr>
            <p:cNvCxnSpPr>
              <a:cxnSpLocks/>
            </p:cNvCxnSpPr>
            <p:nvPr userDrawn="1"/>
          </p:nvCxnSpPr>
          <p:spPr>
            <a:xfrm>
              <a:off x="9037634" y="5421011"/>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F64B81C-5933-2711-E49C-39A3F9B3B7BF}"/>
                </a:ext>
              </a:extLst>
            </p:cNvPr>
            <p:cNvCxnSpPr>
              <a:cxnSpLocks/>
            </p:cNvCxnSpPr>
            <p:nvPr userDrawn="1"/>
          </p:nvCxnSpPr>
          <p:spPr>
            <a:xfrm rot="16200000" flipH="1">
              <a:off x="9122182" y="5445583"/>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D3E3A4-D321-ABE2-3520-187F289E0147}"/>
                </a:ext>
              </a:extLst>
            </p:cNvPr>
            <p:cNvCxnSpPr>
              <a:cxnSpLocks/>
            </p:cNvCxnSpPr>
            <p:nvPr userDrawn="1"/>
          </p:nvCxnSpPr>
          <p:spPr>
            <a:xfrm rot="16200000">
              <a:off x="9124299" y="5278366"/>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E052900-553E-EEDC-EB34-1680C17CCFDC}"/>
                </a:ext>
              </a:extLst>
            </p:cNvPr>
            <p:cNvCxnSpPr>
              <a:cxnSpLocks/>
            </p:cNvCxnSpPr>
            <p:nvPr userDrawn="1"/>
          </p:nvCxnSpPr>
          <p:spPr>
            <a:xfrm flipV="1">
              <a:off x="9037634" y="4988382"/>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65CA8640-666A-7F82-C99A-33CB1A0C919F}"/>
                </a:ext>
              </a:extLst>
            </p:cNvPr>
            <p:cNvCxnSpPr>
              <a:cxnSpLocks/>
            </p:cNvCxnSpPr>
            <p:nvPr userDrawn="1"/>
          </p:nvCxnSpPr>
          <p:spPr>
            <a:xfrm flipV="1">
              <a:off x="9041647" y="4499431"/>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EE2496F0-269A-6368-89B0-A727A2578FF8}"/>
                </a:ext>
              </a:extLst>
            </p:cNvPr>
            <p:cNvCxnSpPr>
              <a:cxnSpLocks/>
            </p:cNvCxnSpPr>
            <p:nvPr userDrawn="1"/>
          </p:nvCxnSpPr>
          <p:spPr>
            <a:xfrm>
              <a:off x="9021595" y="401733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CD85598-3A5D-569B-E497-AAB0D27A1CE0}"/>
                </a:ext>
              </a:extLst>
            </p:cNvPr>
            <p:cNvCxnSpPr>
              <a:cxnSpLocks/>
            </p:cNvCxnSpPr>
            <p:nvPr userDrawn="1"/>
          </p:nvCxnSpPr>
          <p:spPr>
            <a:xfrm>
              <a:off x="9033626" y="3311477"/>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2D89A7E-01CA-AB6C-B46C-43CC1217EDA0}"/>
                </a:ext>
              </a:extLst>
            </p:cNvPr>
            <p:cNvCxnSpPr>
              <a:cxnSpLocks/>
            </p:cNvCxnSpPr>
            <p:nvPr userDrawn="1"/>
          </p:nvCxnSpPr>
          <p:spPr>
            <a:xfrm>
              <a:off x="9041644" y="2641716"/>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FFDDDA3-20FE-50E3-1AAA-0943BD94B58D}"/>
                </a:ext>
              </a:extLst>
            </p:cNvPr>
            <p:cNvCxnSpPr>
              <a:cxnSpLocks/>
            </p:cNvCxnSpPr>
            <p:nvPr userDrawn="1"/>
          </p:nvCxnSpPr>
          <p:spPr>
            <a:xfrm>
              <a:off x="9029616" y="1931856"/>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179B5AC-C7BA-572C-9C0E-F642BFE59907}"/>
                </a:ext>
              </a:extLst>
            </p:cNvPr>
            <p:cNvCxnSpPr>
              <a:cxnSpLocks/>
            </p:cNvCxnSpPr>
            <p:nvPr userDrawn="1"/>
          </p:nvCxnSpPr>
          <p:spPr>
            <a:xfrm rot="16200000">
              <a:off x="9232249" y="2357364"/>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D75638-A57F-111C-1D6E-6DD5A3506C58}"/>
                </a:ext>
              </a:extLst>
            </p:cNvPr>
            <p:cNvCxnSpPr>
              <a:cxnSpLocks/>
            </p:cNvCxnSpPr>
            <p:nvPr userDrawn="1"/>
          </p:nvCxnSpPr>
          <p:spPr>
            <a:xfrm rot="16200000">
              <a:off x="9121125" y="3880306"/>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1675FEE-F641-C00E-5AAB-3123D21E6DA7}"/>
                </a:ext>
              </a:extLst>
            </p:cNvPr>
            <p:cNvCxnSpPr>
              <a:cxnSpLocks/>
            </p:cNvCxnSpPr>
            <p:nvPr userDrawn="1"/>
          </p:nvCxnSpPr>
          <p:spPr>
            <a:xfrm flipV="1">
              <a:off x="9041647" y="3091849"/>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53857C-5354-1E9C-3174-45372FF8B91E}"/>
                </a:ext>
              </a:extLst>
            </p:cNvPr>
            <p:cNvCxnSpPr>
              <a:cxnSpLocks/>
            </p:cNvCxnSpPr>
            <p:nvPr userDrawn="1"/>
          </p:nvCxnSpPr>
          <p:spPr>
            <a:xfrm flipV="1">
              <a:off x="9033626" y="2549981"/>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F8D8968-2CB5-2734-B02D-915682C4C1A4}"/>
                </a:ext>
              </a:extLst>
            </p:cNvPr>
            <p:cNvCxnSpPr>
              <a:cxnSpLocks/>
            </p:cNvCxnSpPr>
            <p:nvPr userDrawn="1"/>
          </p:nvCxnSpPr>
          <p:spPr>
            <a:xfrm rot="16200000">
              <a:off x="8995181" y="2247297"/>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503480C-ADBB-9BA4-0EBE-CB4BF5B8B509}"/>
                </a:ext>
              </a:extLst>
            </p:cNvPr>
            <p:cNvCxnSpPr>
              <a:cxnSpLocks/>
            </p:cNvCxnSpPr>
            <p:nvPr userDrawn="1"/>
          </p:nvCxnSpPr>
          <p:spPr>
            <a:xfrm flipV="1">
              <a:off x="9045536" y="910466"/>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37D33A71-344E-3B18-714D-8CEDF1C10B5A}"/>
                </a:ext>
              </a:extLst>
            </p:cNvPr>
            <p:cNvCxnSpPr>
              <a:cxnSpLocks/>
            </p:cNvCxnSpPr>
            <p:nvPr userDrawn="1"/>
          </p:nvCxnSpPr>
          <p:spPr>
            <a:xfrm rot="16200000">
              <a:off x="8898874" y="1134990"/>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72C1E53-C149-5B93-E039-8BB0E225A16D}"/>
                </a:ext>
              </a:extLst>
            </p:cNvPr>
            <p:cNvCxnSpPr>
              <a:cxnSpLocks/>
            </p:cNvCxnSpPr>
            <p:nvPr userDrawn="1"/>
          </p:nvCxnSpPr>
          <p:spPr>
            <a:xfrm rot="16200000">
              <a:off x="9403101" y="1725999"/>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E6396EB-2F54-E19E-118A-2C91F41059BD}"/>
                </a:ext>
              </a:extLst>
            </p:cNvPr>
            <p:cNvCxnSpPr>
              <a:cxnSpLocks/>
            </p:cNvCxnSpPr>
            <p:nvPr userDrawn="1"/>
          </p:nvCxnSpPr>
          <p:spPr>
            <a:xfrm rot="16200000" flipH="1">
              <a:off x="9403957" y="1891228"/>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26BBB91-EF2B-A28D-B091-244C31D29774}"/>
                </a:ext>
              </a:extLst>
            </p:cNvPr>
            <p:cNvCxnSpPr>
              <a:cxnSpLocks/>
            </p:cNvCxnSpPr>
            <p:nvPr userDrawn="1"/>
          </p:nvCxnSpPr>
          <p:spPr>
            <a:xfrm>
              <a:off x="9283978" y="910466"/>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C3D64D6B-6224-DF95-1C5D-114A5DA434DD}"/>
              </a:ext>
            </a:extLst>
          </p:cNvPr>
          <p:cNvGrpSpPr/>
          <p:nvPr userDrawn="1"/>
        </p:nvGrpSpPr>
        <p:grpSpPr>
          <a:xfrm>
            <a:off x="6384897" y="6342611"/>
            <a:ext cx="5807104" cy="523340"/>
            <a:chOff x="5128591" y="4283223"/>
            <a:chExt cx="5492376" cy="523340"/>
          </a:xfrm>
        </p:grpSpPr>
        <p:cxnSp>
          <p:nvCxnSpPr>
            <p:cNvPr id="227" name="Google Shape;25;p7">
              <a:extLst>
                <a:ext uri="{FF2B5EF4-FFF2-40B4-BE49-F238E27FC236}">
                  <a16:creationId xmlns:a16="http://schemas.microsoft.com/office/drawing/2014/main" id="{F86CFA49-8AD4-7494-DC49-06026373F452}"/>
                </a:ext>
              </a:extLst>
            </p:cNvPr>
            <p:cNvCxnSpPr>
              <a:cxnSpLocks/>
            </p:cNvCxnSpPr>
            <p:nvPr userDrawn="1"/>
          </p:nvCxnSpPr>
          <p:spPr>
            <a:xfrm flipH="1">
              <a:off x="5128591" y="4287097"/>
              <a:ext cx="5492376" cy="0"/>
            </a:xfrm>
            <a:prstGeom prst="straightConnector1">
              <a:avLst/>
            </a:prstGeom>
            <a:noFill/>
            <a:ln w="19050" cap="flat" cmpd="sng">
              <a:solidFill>
                <a:schemeClr val="bg1"/>
              </a:solidFill>
              <a:prstDash val="solid"/>
              <a:round/>
              <a:headEnd type="none" w="med" len="med"/>
              <a:tailEnd type="none" w="med" len="med"/>
            </a:ln>
          </p:spPr>
        </p:cxnSp>
        <p:cxnSp>
          <p:nvCxnSpPr>
            <p:cNvPr id="228" name="Straight Connector 227">
              <a:extLst>
                <a:ext uri="{FF2B5EF4-FFF2-40B4-BE49-F238E27FC236}">
                  <a16:creationId xmlns:a16="http://schemas.microsoft.com/office/drawing/2014/main" id="{A6A69F73-E860-0567-96DC-1880871B09E0}"/>
                </a:ext>
              </a:extLst>
            </p:cNvPr>
            <p:cNvCxnSpPr>
              <a:cxnSpLocks/>
            </p:cNvCxnSpPr>
            <p:nvPr userDrawn="1"/>
          </p:nvCxnSpPr>
          <p:spPr>
            <a:xfrm rot="16200000">
              <a:off x="9861385" y="453663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F521E0-98C2-F660-A787-DC5C22089101}"/>
                </a:ext>
              </a:extLst>
            </p:cNvPr>
            <p:cNvCxnSpPr>
              <a:cxnSpLocks/>
            </p:cNvCxnSpPr>
            <p:nvPr userDrawn="1"/>
          </p:nvCxnSpPr>
          <p:spPr>
            <a:xfrm rot="16200000">
              <a:off x="9508399" y="4537739"/>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1DC3A75-5A28-0B7A-4387-E13B34FC81C9}"/>
                </a:ext>
              </a:extLst>
            </p:cNvPr>
            <p:cNvCxnSpPr>
              <a:cxnSpLocks/>
            </p:cNvCxnSpPr>
            <p:nvPr userDrawn="1"/>
          </p:nvCxnSpPr>
          <p:spPr>
            <a:xfrm flipV="1">
              <a:off x="9870227" y="4283223"/>
              <a:ext cx="698325" cy="50918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AF1E211-2081-7FD3-8BC8-617F96F0D9BA}"/>
                </a:ext>
              </a:extLst>
            </p:cNvPr>
            <p:cNvCxnSpPr>
              <a:cxnSpLocks/>
            </p:cNvCxnSpPr>
            <p:nvPr userDrawn="1"/>
          </p:nvCxnSpPr>
          <p:spPr>
            <a:xfrm rot="16200000" flipV="1">
              <a:off x="9036017" y="41507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E8C6034-E452-E630-4164-61220012C006}"/>
                </a:ext>
              </a:extLst>
            </p:cNvPr>
            <p:cNvCxnSpPr>
              <a:cxnSpLocks/>
            </p:cNvCxnSpPr>
            <p:nvPr userDrawn="1"/>
          </p:nvCxnSpPr>
          <p:spPr>
            <a:xfrm rot="16200000" flipV="1">
              <a:off x="9756699" y="4130639"/>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488BCD3-D021-D364-5279-60BE29834F70}"/>
                </a:ext>
              </a:extLst>
            </p:cNvPr>
            <p:cNvCxnSpPr>
              <a:cxnSpLocks/>
            </p:cNvCxnSpPr>
            <p:nvPr userDrawn="1"/>
          </p:nvCxnSpPr>
          <p:spPr>
            <a:xfrm rot="10800000" flipH="1">
              <a:off x="9420903" y="4287087"/>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14CAAF5-469D-34D9-C69E-9F9D047912C1}"/>
                </a:ext>
              </a:extLst>
            </p:cNvPr>
            <p:cNvCxnSpPr>
              <a:cxnSpLocks/>
            </p:cNvCxnSpPr>
            <p:nvPr userDrawn="1"/>
          </p:nvCxnSpPr>
          <p:spPr>
            <a:xfrm rot="16200000">
              <a:off x="9167562"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0CF7081-DB42-4C91-0CDA-25C9044E259C}"/>
                </a:ext>
              </a:extLst>
            </p:cNvPr>
            <p:cNvCxnSpPr>
              <a:cxnSpLocks/>
            </p:cNvCxnSpPr>
            <p:nvPr userDrawn="1"/>
          </p:nvCxnSpPr>
          <p:spPr>
            <a:xfrm rot="16200000">
              <a:off x="8805501"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354615A-4023-6758-35F3-AC432C83D01B}"/>
                </a:ext>
              </a:extLst>
            </p:cNvPr>
            <p:cNvCxnSpPr>
              <a:cxnSpLocks/>
            </p:cNvCxnSpPr>
            <p:nvPr userDrawn="1"/>
          </p:nvCxnSpPr>
          <p:spPr>
            <a:xfrm rot="16200000">
              <a:off x="8450233" y="4541754"/>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2055A74-0C8F-5CA9-9343-456EFDA8E1E9}"/>
                </a:ext>
              </a:extLst>
            </p:cNvPr>
            <p:cNvCxnSpPr>
              <a:cxnSpLocks/>
            </p:cNvCxnSpPr>
            <p:nvPr userDrawn="1"/>
          </p:nvCxnSpPr>
          <p:spPr>
            <a:xfrm rot="16200000">
              <a:off x="8109227"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50AFD00-E771-5D94-1748-03081920B84D}"/>
                </a:ext>
              </a:extLst>
            </p:cNvPr>
            <p:cNvCxnSpPr>
              <a:cxnSpLocks/>
            </p:cNvCxnSpPr>
            <p:nvPr userDrawn="1"/>
          </p:nvCxnSpPr>
          <p:spPr>
            <a:xfrm rot="16200000">
              <a:off x="7764100"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BBF47CD-A12C-06A5-3181-6492F8110712}"/>
                </a:ext>
              </a:extLst>
            </p:cNvPr>
            <p:cNvCxnSpPr>
              <a:cxnSpLocks/>
            </p:cNvCxnSpPr>
            <p:nvPr userDrawn="1"/>
          </p:nvCxnSpPr>
          <p:spPr>
            <a:xfrm rot="16200000">
              <a:off x="7408500"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67E76FE-E0DF-C5D0-47A3-37435BB3A242}"/>
                </a:ext>
              </a:extLst>
            </p:cNvPr>
            <p:cNvCxnSpPr>
              <a:cxnSpLocks/>
            </p:cNvCxnSpPr>
            <p:nvPr userDrawn="1"/>
          </p:nvCxnSpPr>
          <p:spPr>
            <a:xfrm rot="16200000">
              <a:off x="705713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9DA853-EBB9-59E1-756F-260A42F7538C}"/>
                </a:ext>
              </a:extLst>
            </p:cNvPr>
            <p:cNvCxnSpPr>
              <a:cxnSpLocks/>
            </p:cNvCxnSpPr>
            <p:nvPr userDrawn="1"/>
          </p:nvCxnSpPr>
          <p:spPr>
            <a:xfrm rot="16200000">
              <a:off x="636498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CB63E90-5AAA-94FA-E210-70D94775AB9B}"/>
                </a:ext>
              </a:extLst>
            </p:cNvPr>
            <p:cNvCxnSpPr>
              <a:cxnSpLocks/>
            </p:cNvCxnSpPr>
            <p:nvPr userDrawn="1"/>
          </p:nvCxnSpPr>
          <p:spPr>
            <a:xfrm rot="16200000">
              <a:off x="6695480" y="4546823"/>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67A122E-87A3-D742-F110-E4285ABFF9CA}"/>
                </a:ext>
              </a:extLst>
            </p:cNvPr>
            <p:cNvCxnSpPr>
              <a:cxnSpLocks/>
            </p:cNvCxnSpPr>
            <p:nvPr userDrawn="1"/>
          </p:nvCxnSpPr>
          <p:spPr>
            <a:xfrm rot="16200000">
              <a:off x="6014675" y="453679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C4AD74C-22FE-8659-2591-5008D43D1237}"/>
                </a:ext>
              </a:extLst>
            </p:cNvPr>
            <p:cNvCxnSpPr>
              <a:cxnSpLocks/>
            </p:cNvCxnSpPr>
            <p:nvPr userDrawn="1"/>
          </p:nvCxnSpPr>
          <p:spPr>
            <a:xfrm rot="16200000">
              <a:off x="5663531" y="4540806"/>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91FCAC-56D2-CC99-00EF-2BAE8AE4CB08}"/>
                </a:ext>
              </a:extLst>
            </p:cNvPr>
            <p:cNvCxnSpPr>
              <a:cxnSpLocks/>
            </p:cNvCxnSpPr>
            <p:nvPr userDrawn="1"/>
          </p:nvCxnSpPr>
          <p:spPr>
            <a:xfrm rot="16200000">
              <a:off x="8583404" y="4146166"/>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641B669-394A-7ACA-7D0D-410D17138D14}"/>
                </a:ext>
              </a:extLst>
            </p:cNvPr>
            <p:cNvCxnSpPr>
              <a:cxnSpLocks/>
            </p:cNvCxnSpPr>
            <p:nvPr userDrawn="1"/>
          </p:nvCxnSpPr>
          <p:spPr>
            <a:xfrm rot="16200000">
              <a:off x="8204780" y="4282152"/>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B055B3A2-68F3-4689-3E63-980DE77CC8F5}"/>
                </a:ext>
              </a:extLst>
            </p:cNvPr>
            <p:cNvCxnSpPr>
              <a:cxnSpLocks/>
            </p:cNvCxnSpPr>
            <p:nvPr userDrawn="1"/>
          </p:nvCxnSpPr>
          <p:spPr>
            <a:xfrm rot="10800000" flipH="1">
              <a:off x="8019098" y="4287089"/>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5CBB55A-5059-D51C-1AEF-BCB09958C728}"/>
                </a:ext>
              </a:extLst>
            </p:cNvPr>
            <p:cNvCxnSpPr>
              <a:cxnSpLocks/>
            </p:cNvCxnSpPr>
            <p:nvPr userDrawn="1"/>
          </p:nvCxnSpPr>
          <p:spPr>
            <a:xfrm rot="10800000">
              <a:off x="7853998" y="4287090"/>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836F651-E692-3BCB-7D5D-473F78184CF2}"/>
                </a:ext>
              </a:extLst>
            </p:cNvPr>
            <p:cNvCxnSpPr>
              <a:cxnSpLocks/>
            </p:cNvCxnSpPr>
            <p:nvPr userDrawn="1"/>
          </p:nvCxnSpPr>
          <p:spPr>
            <a:xfrm rot="16200000" flipV="1">
              <a:off x="7778716" y="4265003"/>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2E0373-19B9-A783-23C4-450CB7DB3DD5}"/>
                </a:ext>
              </a:extLst>
            </p:cNvPr>
            <p:cNvCxnSpPr>
              <a:cxnSpLocks/>
            </p:cNvCxnSpPr>
            <p:nvPr userDrawn="1"/>
          </p:nvCxnSpPr>
          <p:spPr>
            <a:xfrm rot="16200000" flipV="1">
              <a:off x="7295894" y="4155157"/>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DCB8FA8-D908-D159-1588-EC6822B67501}"/>
                </a:ext>
              </a:extLst>
            </p:cNvPr>
            <p:cNvCxnSpPr>
              <a:cxnSpLocks/>
            </p:cNvCxnSpPr>
            <p:nvPr userDrawn="1"/>
          </p:nvCxnSpPr>
          <p:spPr>
            <a:xfrm rot="16200000">
              <a:off x="6819832" y="414912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D0B26AE-EE19-C200-C781-ADB149FCD2BC}"/>
                </a:ext>
              </a:extLst>
            </p:cNvPr>
            <p:cNvCxnSpPr>
              <a:cxnSpLocks/>
            </p:cNvCxnSpPr>
            <p:nvPr userDrawn="1"/>
          </p:nvCxnSpPr>
          <p:spPr>
            <a:xfrm rot="16200000">
              <a:off x="6120496" y="4142604"/>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B099BCF-062A-A5AF-8A7A-AB80DD2638DA}"/>
                </a:ext>
              </a:extLst>
            </p:cNvPr>
            <p:cNvCxnSpPr>
              <a:cxnSpLocks/>
            </p:cNvCxnSpPr>
            <p:nvPr userDrawn="1"/>
          </p:nvCxnSpPr>
          <p:spPr>
            <a:xfrm rot="10800000">
              <a:off x="6456997" y="4287091"/>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7AFFAA4-03CD-6868-578A-83AEDDAD8D00}"/>
                </a:ext>
              </a:extLst>
            </p:cNvPr>
            <p:cNvCxnSpPr>
              <a:cxnSpLocks/>
            </p:cNvCxnSpPr>
            <p:nvPr userDrawn="1"/>
          </p:nvCxnSpPr>
          <p:spPr>
            <a:xfrm rot="16200000" flipV="1">
              <a:off x="5892267" y="4151204"/>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198206E-2EED-6620-3D36-74284D730A2E}"/>
                </a:ext>
              </a:extLst>
            </p:cNvPr>
            <p:cNvCxnSpPr>
              <a:cxnSpLocks/>
            </p:cNvCxnSpPr>
            <p:nvPr userDrawn="1"/>
          </p:nvCxnSpPr>
          <p:spPr>
            <a:xfrm flipH="1" flipV="1">
              <a:off x="5128591" y="4285753"/>
              <a:ext cx="774738" cy="5026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 name="Picture 1" descr="A black background with a black square&#10;&#10;AI-generated content may be incorrect.">
            <a:extLst>
              <a:ext uri="{FF2B5EF4-FFF2-40B4-BE49-F238E27FC236}">
                <a16:creationId xmlns:a16="http://schemas.microsoft.com/office/drawing/2014/main" id="{3AB4B1AE-A5A3-713B-7BEF-80AB5FF0E1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FEECBA9A-60E8-720E-83FC-0BCEE12DDE59}"/>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11332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Custom Layout 1" preserve="1">
  <p:cSld name="Custom Layout 1">
    <p:spTree>
      <p:nvGrpSpPr>
        <p:cNvPr id="1" name="Shape 12"/>
        <p:cNvGrpSpPr/>
        <p:nvPr/>
      </p:nvGrpSpPr>
      <p:grpSpPr>
        <a:xfrm>
          <a:off x="0" y="0"/>
          <a:ext cx="0" cy="0"/>
          <a:chOff x="0" y="0"/>
          <a:chExt cx="0" cy="0"/>
        </a:xfrm>
      </p:grpSpPr>
      <p:cxnSp>
        <p:nvCxnSpPr>
          <p:cNvPr id="2" name="Google Shape;25;p7">
            <a:extLst>
              <a:ext uri="{FF2B5EF4-FFF2-40B4-BE49-F238E27FC236}">
                <a16:creationId xmlns:a16="http://schemas.microsoft.com/office/drawing/2014/main" id="{F0F3D6DB-8659-49D2-408C-BC764EA8DC29}"/>
              </a:ext>
            </a:extLst>
          </p:cNvPr>
          <p:cNvCxnSpPr>
            <a:cxnSpLocks/>
          </p:cNvCxnSpPr>
          <p:nvPr userDrawn="1"/>
        </p:nvCxnSpPr>
        <p:spPr>
          <a:xfrm rot="10800000" flipH="1">
            <a:off x="0" y="6351800"/>
            <a:ext cx="9450400" cy="18800"/>
          </a:xfrm>
          <a:prstGeom prst="straightConnector1">
            <a:avLst/>
          </a:prstGeom>
          <a:noFill/>
          <a:ln w="19050" cap="flat" cmpd="sng">
            <a:solidFill>
              <a:srgbClr val="78256F"/>
            </a:solidFill>
            <a:prstDash val="solid"/>
            <a:round/>
            <a:headEnd type="none" w="med" len="med"/>
            <a:tailEnd type="none" w="med" len="med"/>
          </a:ln>
        </p:spPr>
      </p:cxnSp>
      <p:sp>
        <p:nvSpPr>
          <p:cNvPr id="3" name="Google Shape;26;p7">
            <a:extLst>
              <a:ext uri="{FF2B5EF4-FFF2-40B4-BE49-F238E27FC236}">
                <a16:creationId xmlns:a16="http://schemas.microsoft.com/office/drawing/2014/main" id="{AD794D3A-727C-3870-A43D-CD4E6CF1EC59}"/>
              </a:ext>
            </a:extLst>
          </p:cNvPr>
          <p:cNvSpPr txBox="1"/>
          <p:nvPr userDrawn="1"/>
        </p:nvSpPr>
        <p:spPr>
          <a:xfrm>
            <a:off x="9450400" y="6111285"/>
            <a:ext cx="2206800" cy="471948"/>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a:ln>
                  <a:noFill/>
                </a:ln>
                <a:solidFill>
                  <a:srgbClr val="78256F"/>
                </a:solidFill>
                <a:effectLst/>
                <a:uLnTx/>
                <a:uFillTx/>
                <a:latin typeface="Helvetica Neue"/>
                <a:ea typeface="Helvetica Neue"/>
                <a:cs typeface="Helvetica Neue"/>
                <a:sym typeface="Helvetica Neue"/>
              </a:rPr>
              <a:t>Government Skills</a:t>
            </a:r>
            <a:endParaRPr kumimoji="0" sz="1467" b="1" i="0" u="none" strike="noStrike" kern="1200" cap="none" spc="0" normalizeH="0" baseline="0" noProof="0">
              <a:ln>
                <a:noFill/>
              </a:ln>
              <a:solidFill>
                <a:srgbClr val="78256F"/>
              </a:solidFill>
              <a:effectLst/>
              <a:uLnTx/>
              <a:uFillTx/>
              <a:latin typeface="Helvetica Neue"/>
              <a:ea typeface="Helvetica Neue"/>
              <a:cs typeface="Helvetica Neue"/>
              <a:sym typeface="Helvetica Neue"/>
            </a:endParaRPr>
          </a:p>
        </p:txBody>
      </p:sp>
      <p:cxnSp>
        <p:nvCxnSpPr>
          <p:cNvPr id="4" name="Straight Connector 3">
            <a:extLst>
              <a:ext uri="{FF2B5EF4-FFF2-40B4-BE49-F238E27FC236}">
                <a16:creationId xmlns:a16="http://schemas.microsoft.com/office/drawing/2014/main" id="{551388FD-B691-8C02-55FE-F360513C1EC5}"/>
              </a:ext>
            </a:extLst>
          </p:cNvPr>
          <p:cNvCxnSpPr>
            <a:cxnSpLocks/>
          </p:cNvCxnSpPr>
          <p:nvPr userDrawn="1"/>
        </p:nvCxnSpPr>
        <p:spPr>
          <a:xfrm>
            <a:off x="119080" y="6542984"/>
            <a:ext cx="490653" cy="3150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5BD74BE-A90A-CAAB-FA5D-B5F6E3D68612}"/>
              </a:ext>
            </a:extLst>
          </p:cNvPr>
          <p:cNvCxnSpPr>
            <a:cxnSpLocks/>
          </p:cNvCxnSpPr>
          <p:nvPr userDrawn="1"/>
        </p:nvCxnSpPr>
        <p:spPr>
          <a:xfrm>
            <a:off x="451139" y="6384388"/>
            <a:ext cx="0" cy="37325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F0F2203-E8E9-C728-11F5-EA094298E3E1}"/>
              </a:ext>
            </a:extLst>
          </p:cNvPr>
          <p:cNvCxnSpPr>
            <a:cxnSpLocks/>
          </p:cNvCxnSpPr>
          <p:nvPr userDrawn="1"/>
        </p:nvCxnSpPr>
        <p:spPr>
          <a:xfrm>
            <a:off x="803021"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55EC7D5-7222-EE82-3EEE-0067D3A9BF15}"/>
              </a:ext>
            </a:extLst>
          </p:cNvPr>
          <p:cNvCxnSpPr>
            <a:cxnSpLocks/>
          </p:cNvCxnSpPr>
          <p:nvPr userDrawn="1"/>
        </p:nvCxnSpPr>
        <p:spPr>
          <a:xfrm>
            <a:off x="1154904" y="6386866"/>
            <a:ext cx="0" cy="363340"/>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EB3A200-405B-9A2C-3C31-786B28BB8C25}"/>
              </a:ext>
            </a:extLst>
          </p:cNvPr>
          <p:cNvCxnSpPr>
            <a:cxnSpLocks/>
          </p:cNvCxnSpPr>
          <p:nvPr userDrawn="1"/>
        </p:nvCxnSpPr>
        <p:spPr>
          <a:xfrm>
            <a:off x="1504309"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EA720E9-BD08-D06B-1A6A-8B4E058C7807}"/>
              </a:ext>
            </a:extLst>
          </p:cNvPr>
          <p:cNvCxnSpPr>
            <a:cxnSpLocks/>
          </p:cNvCxnSpPr>
          <p:nvPr userDrawn="1"/>
        </p:nvCxnSpPr>
        <p:spPr>
          <a:xfrm>
            <a:off x="2198164"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9A780D-5B59-4A81-96E8-7C8CB35CA90B}"/>
              </a:ext>
            </a:extLst>
          </p:cNvPr>
          <p:cNvCxnSpPr>
            <a:cxnSpLocks/>
          </p:cNvCxnSpPr>
          <p:nvPr userDrawn="1"/>
        </p:nvCxnSpPr>
        <p:spPr>
          <a:xfrm>
            <a:off x="2555003"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030B2A0-E401-C150-C32F-F2AA99C967C8}"/>
              </a:ext>
            </a:extLst>
          </p:cNvPr>
          <p:cNvCxnSpPr>
            <a:cxnSpLocks/>
          </p:cNvCxnSpPr>
          <p:nvPr userDrawn="1"/>
        </p:nvCxnSpPr>
        <p:spPr>
          <a:xfrm>
            <a:off x="2901929"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706D0B-5845-97C7-6F59-9FB3E5ABE496}"/>
              </a:ext>
            </a:extLst>
          </p:cNvPr>
          <p:cNvCxnSpPr>
            <a:cxnSpLocks/>
          </p:cNvCxnSpPr>
          <p:nvPr userDrawn="1"/>
        </p:nvCxnSpPr>
        <p:spPr>
          <a:xfrm>
            <a:off x="3253812"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DEDF111-B98D-2CAA-BE34-B41E292BDC88}"/>
              </a:ext>
            </a:extLst>
          </p:cNvPr>
          <p:cNvCxnSpPr>
            <a:cxnSpLocks/>
          </p:cNvCxnSpPr>
          <p:nvPr userDrawn="1"/>
        </p:nvCxnSpPr>
        <p:spPr>
          <a:xfrm flipH="1">
            <a:off x="292545" y="6386866"/>
            <a:ext cx="743415"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B0D83FF-371C-D02C-6E0C-7EEA4382A938}"/>
              </a:ext>
            </a:extLst>
          </p:cNvPr>
          <p:cNvCxnSpPr>
            <a:cxnSpLocks/>
          </p:cNvCxnSpPr>
          <p:nvPr userDrawn="1"/>
        </p:nvCxnSpPr>
        <p:spPr>
          <a:xfrm flipH="1">
            <a:off x="1856192" y="6386866"/>
            <a:ext cx="587299" cy="37077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7805FFF-355E-5BF7-8F33-79BB4A1D7366}"/>
              </a:ext>
            </a:extLst>
          </p:cNvPr>
          <p:cNvCxnSpPr>
            <a:cxnSpLocks/>
          </p:cNvCxnSpPr>
          <p:nvPr userDrawn="1"/>
        </p:nvCxnSpPr>
        <p:spPr>
          <a:xfrm flipH="1">
            <a:off x="2398731" y="6386866"/>
            <a:ext cx="741092"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2E42762-5985-8B6F-5450-6E937DDA4C53}"/>
              </a:ext>
            </a:extLst>
          </p:cNvPr>
          <p:cNvCxnSpPr>
            <a:cxnSpLocks/>
          </p:cNvCxnSpPr>
          <p:nvPr userDrawn="1"/>
        </p:nvCxnSpPr>
        <p:spPr>
          <a:xfrm flipH="1">
            <a:off x="981441" y="6752683"/>
            <a:ext cx="178419" cy="1053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3B5695-7869-B5A4-9427-932F0B09D60C}"/>
              </a:ext>
            </a:extLst>
          </p:cNvPr>
          <p:cNvCxnSpPr>
            <a:cxnSpLocks/>
          </p:cNvCxnSpPr>
          <p:nvPr userDrawn="1"/>
        </p:nvCxnSpPr>
        <p:spPr>
          <a:xfrm flipH="1">
            <a:off x="1509268" y="6383454"/>
            <a:ext cx="230457" cy="14744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417D1A1-A0B6-4590-9E79-7E37C26A475C}"/>
              </a:ext>
            </a:extLst>
          </p:cNvPr>
          <p:cNvCxnSpPr>
            <a:cxnSpLocks/>
          </p:cNvCxnSpPr>
          <p:nvPr userDrawn="1"/>
        </p:nvCxnSpPr>
        <p:spPr>
          <a:xfrm flipH="1" flipV="1">
            <a:off x="1162339" y="6762595"/>
            <a:ext cx="136292" cy="9540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73C10DA-0D44-0626-4655-E9CCE9FF0340}"/>
              </a:ext>
            </a:extLst>
          </p:cNvPr>
          <p:cNvCxnSpPr>
            <a:cxnSpLocks/>
          </p:cNvCxnSpPr>
          <p:nvPr userDrawn="1"/>
        </p:nvCxnSpPr>
        <p:spPr>
          <a:xfrm flipH="1">
            <a:off x="119081" y="6385932"/>
            <a:ext cx="198244" cy="15952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73D356B-2CA4-16BF-D845-882B2A98154F}"/>
              </a:ext>
            </a:extLst>
          </p:cNvPr>
          <p:cNvCxnSpPr>
            <a:cxnSpLocks/>
          </p:cNvCxnSpPr>
          <p:nvPr userDrawn="1"/>
        </p:nvCxnSpPr>
        <p:spPr>
          <a:xfrm>
            <a:off x="1273849" y="6386866"/>
            <a:ext cx="737531"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262A2A3-441B-2D8C-EAE9-13A34C8E73B5}"/>
              </a:ext>
            </a:extLst>
          </p:cNvPr>
          <p:cNvCxnSpPr>
            <a:cxnSpLocks/>
          </p:cNvCxnSpPr>
          <p:nvPr userDrawn="1"/>
        </p:nvCxnSpPr>
        <p:spPr>
          <a:xfrm>
            <a:off x="1967703" y="6384389"/>
            <a:ext cx="745895" cy="473612"/>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E8DD44C-CFFC-FF68-2068-12D3DA76020D}"/>
              </a:ext>
            </a:extLst>
          </p:cNvPr>
          <p:cNvCxnSpPr>
            <a:cxnSpLocks/>
          </p:cNvCxnSpPr>
          <p:nvPr userDrawn="1"/>
        </p:nvCxnSpPr>
        <p:spPr>
          <a:xfrm>
            <a:off x="3359698" y="6377517"/>
            <a:ext cx="753533"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50C24D4-C4B0-1A8A-A2EE-5DC137BBA6F4}"/>
              </a:ext>
            </a:extLst>
          </p:cNvPr>
          <p:cNvCxnSpPr>
            <a:cxnSpLocks/>
          </p:cNvCxnSpPr>
          <p:nvPr userDrawn="1"/>
        </p:nvCxnSpPr>
        <p:spPr>
          <a:xfrm>
            <a:off x="1855675" y="6379634"/>
            <a:ext cx="0" cy="3704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BD81C22-8ACF-682F-1C1A-3B3F52B1E03B}"/>
              </a:ext>
            </a:extLst>
          </p:cNvPr>
          <p:cNvCxnSpPr>
            <a:cxnSpLocks/>
          </p:cNvCxnSpPr>
          <p:nvPr userDrawn="1"/>
        </p:nvCxnSpPr>
        <p:spPr>
          <a:xfrm>
            <a:off x="2675445" y="6386866"/>
            <a:ext cx="737168"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FBB65A2-43F8-0DF3-529C-A469D20C9C1E}"/>
              </a:ext>
            </a:extLst>
          </p:cNvPr>
          <p:cNvCxnSpPr>
            <a:cxnSpLocks/>
          </p:cNvCxnSpPr>
          <p:nvPr userDrawn="1"/>
        </p:nvCxnSpPr>
        <p:spPr>
          <a:xfrm flipH="1">
            <a:off x="3099347" y="6537149"/>
            <a:ext cx="492615" cy="32085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4F3AC66-66D3-5686-6646-2C75ADFFE6FC}"/>
              </a:ext>
            </a:extLst>
          </p:cNvPr>
          <p:cNvCxnSpPr>
            <a:cxnSpLocks/>
          </p:cNvCxnSpPr>
          <p:nvPr userDrawn="1"/>
        </p:nvCxnSpPr>
        <p:spPr>
          <a:xfrm>
            <a:off x="3594648"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F22BA00-5CF1-8540-FEE2-08AE06033359}"/>
              </a:ext>
            </a:extLst>
          </p:cNvPr>
          <p:cNvCxnSpPr>
            <a:cxnSpLocks/>
          </p:cNvCxnSpPr>
          <p:nvPr userDrawn="1"/>
        </p:nvCxnSpPr>
        <p:spPr>
          <a:xfrm>
            <a:off x="395871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97B1388-ED02-1A2E-7EFB-3D07374765D0}"/>
              </a:ext>
            </a:extLst>
          </p:cNvPr>
          <p:cNvCxnSpPr>
            <a:cxnSpLocks/>
          </p:cNvCxnSpPr>
          <p:nvPr userDrawn="1"/>
        </p:nvCxnSpPr>
        <p:spPr>
          <a:xfrm>
            <a:off x="430796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0A403BE-C43D-B090-E7B6-77401FBD842B}"/>
              </a:ext>
            </a:extLst>
          </p:cNvPr>
          <p:cNvCxnSpPr>
            <a:cxnSpLocks/>
          </p:cNvCxnSpPr>
          <p:nvPr userDrawn="1"/>
        </p:nvCxnSpPr>
        <p:spPr>
          <a:xfrm>
            <a:off x="46529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5A866FA-E6DC-A8D9-2B3B-AEE690C2EA03}"/>
              </a:ext>
            </a:extLst>
          </p:cNvPr>
          <p:cNvCxnSpPr>
            <a:cxnSpLocks/>
          </p:cNvCxnSpPr>
          <p:nvPr userDrawn="1"/>
        </p:nvCxnSpPr>
        <p:spPr>
          <a:xfrm>
            <a:off x="5000116"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FD25190-FFB0-A956-E5AC-03D0F64EF444}"/>
              </a:ext>
            </a:extLst>
          </p:cNvPr>
          <p:cNvCxnSpPr>
            <a:cxnSpLocks/>
          </p:cNvCxnSpPr>
          <p:nvPr userDrawn="1"/>
        </p:nvCxnSpPr>
        <p:spPr>
          <a:xfrm>
            <a:off x="5355716"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B4571B8-6DC5-C4A4-0FE8-E7414366A422}"/>
              </a:ext>
            </a:extLst>
          </p:cNvPr>
          <p:cNvCxnSpPr>
            <a:cxnSpLocks/>
          </p:cNvCxnSpPr>
          <p:nvPr userDrawn="1"/>
        </p:nvCxnSpPr>
        <p:spPr>
          <a:xfrm>
            <a:off x="57070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62EF1A4-493D-BB8C-249A-6A63E0CC55AC}"/>
              </a:ext>
            </a:extLst>
          </p:cNvPr>
          <p:cNvCxnSpPr>
            <a:cxnSpLocks/>
          </p:cNvCxnSpPr>
          <p:nvPr userDrawn="1"/>
        </p:nvCxnSpPr>
        <p:spPr>
          <a:xfrm>
            <a:off x="639923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C7A396C-C9ED-9872-EEDC-976F80514F13}"/>
              </a:ext>
            </a:extLst>
          </p:cNvPr>
          <p:cNvCxnSpPr>
            <a:cxnSpLocks/>
          </p:cNvCxnSpPr>
          <p:nvPr userDrawn="1"/>
        </p:nvCxnSpPr>
        <p:spPr>
          <a:xfrm>
            <a:off x="60499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7F79E6C-5614-32A9-2A96-81DD40E121C7}"/>
              </a:ext>
            </a:extLst>
          </p:cNvPr>
          <p:cNvCxnSpPr>
            <a:cxnSpLocks/>
          </p:cNvCxnSpPr>
          <p:nvPr userDrawn="1"/>
        </p:nvCxnSpPr>
        <p:spPr>
          <a:xfrm>
            <a:off x="6750599"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5A41287-9361-5E5D-EF93-08B7C241F1BF}"/>
              </a:ext>
            </a:extLst>
          </p:cNvPr>
          <p:cNvCxnSpPr>
            <a:cxnSpLocks/>
          </p:cNvCxnSpPr>
          <p:nvPr userDrawn="1"/>
        </p:nvCxnSpPr>
        <p:spPr>
          <a:xfrm>
            <a:off x="7097733"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54FD8AF-B00A-840B-2F60-3F5E163B451D}"/>
              </a:ext>
            </a:extLst>
          </p:cNvPr>
          <p:cNvCxnSpPr>
            <a:cxnSpLocks/>
          </p:cNvCxnSpPr>
          <p:nvPr userDrawn="1"/>
        </p:nvCxnSpPr>
        <p:spPr>
          <a:xfrm>
            <a:off x="7449099"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4CB523D-0D31-A1E8-EED9-B261CE4FEFFE}"/>
              </a:ext>
            </a:extLst>
          </p:cNvPr>
          <p:cNvCxnSpPr>
            <a:cxnSpLocks/>
          </p:cNvCxnSpPr>
          <p:nvPr userDrawn="1"/>
        </p:nvCxnSpPr>
        <p:spPr>
          <a:xfrm>
            <a:off x="8143617"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5DC6D5F-9129-95F9-3082-BC46EEDFCE58}"/>
              </a:ext>
            </a:extLst>
          </p:cNvPr>
          <p:cNvCxnSpPr>
            <a:cxnSpLocks/>
          </p:cNvCxnSpPr>
          <p:nvPr userDrawn="1"/>
        </p:nvCxnSpPr>
        <p:spPr>
          <a:xfrm>
            <a:off x="884541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1BC0F20-003C-A58F-3794-23B1FC8E1043}"/>
              </a:ext>
            </a:extLst>
          </p:cNvPr>
          <p:cNvCxnSpPr>
            <a:cxnSpLocks/>
          </p:cNvCxnSpPr>
          <p:nvPr userDrawn="1"/>
        </p:nvCxnSpPr>
        <p:spPr>
          <a:xfrm>
            <a:off x="9194799" y="6351435"/>
            <a:ext cx="0" cy="39601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969A970-6264-0C43-F555-DF53B05B3946}"/>
              </a:ext>
            </a:extLst>
          </p:cNvPr>
          <p:cNvCxnSpPr>
            <a:cxnSpLocks/>
          </p:cNvCxnSpPr>
          <p:nvPr userDrawn="1"/>
        </p:nvCxnSpPr>
        <p:spPr>
          <a:xfrm>
            <a:off x="8496032" y="6358467"/>
            <a:ext cx="0" cy="40354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D0ED541-42CE-FB7F-D20D-E55BAD533A7B}"/>
              </a:ext>
            </a:extLst>
          </p:cNvPr>
          <p:cNvCxnSpPr>
            <a:cxnSpLocks/>
          </p:cNvCxnSpPr>
          <p:nvPr userDrawn="1"/>
        </p:nvCxnSpPr>
        <p:spPr>
          <a:xfrm flipH="1">
            <a:off x="3791238" y="6377517"/>
            <a:ext cx="760143"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300D87C-B6FC-C250-FC74-B8A819B8A8E9}"/>
              </a:ext>
            </a:extLst>
          </p:cNvPr>
          <p:cNvCxnSpPr>
            <a:cxnSpLocks/>
          </p:cNvCxnSpPr>
          <p:nvPr userDrawn="1"/>
        </p:nvCxnSpPr>
        <p:spPr>
          <a:xfrm flipH="1">
            <a:off x="4305847" y="6377518"/>
            <a:ext cx="592667" cy="3661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3B7F0DD-16B1-5B84-5EAF-FEEAF6493C47}"/>
              </a:ext>
            </a:extLst>
          </p:cNvPr>
          <p:cNvCxnSpPr>
            <a:cxnSpLocks/>
          </p:cNvCxnSpPr>
          <p:nvPr userDrawn="1"/>
        </p:nvCxnSpPr>
        <p:spPr>
          <a:xfrm flipH="1">
            <a:off x="4489996" y="6536267"/>
            <a:ext cx="503768" cy="3217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146980C-9CE5-9CCA-7810-6D53FB9E4C71}"/>
              </a:ext>
            </a:extLst>
          </p:cNvPr>
          <p:cNvCxnSpPr>
            <a:cxnSpLocks/>
          </p:cNvCxnSpPr>
          <p:nvPr userDrawn="1"/>
        </p:nvCxnSpPr>
        <p:spPr>
          <a:xfrm>
            <a:off x="4659331" y="6536267"/>
            <a:ext cx="499533" cy="3217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00ABF0C-311F-9F21-D06B-DDDBA3B678B4}"/>
              </a:ext>
            </a:extLst>
          </p:cNvPr>
          <p:cNvCxnSpPr>
            <a:cxnSpLocks/>
          </p:cNvCxnSpPr>
          <p:nvPr userDrawn="1"/>
        </p:nvCxnSpPr>
        <p:spPr>
          <a:xfrm>
            <a:off x="4763047" y="6373284"/>
            <a:ext cx="596900" cy="38100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40FC922-A4D0-E7B3-F880-A053DE08164D}"/>
              </a:ext>
            </a:extLst>
          </p:cNvPr>
          <p:cNvCxnSpPr>
            <a:cxnSpLocks/>
          </p:cNvCxnSpPr>
          <p:nvPr userDrawn="1"/>
        </p:nvCxnSpPr>
        <p:spPr>
          <a:xfrm>
            <a:off x="5108065" y="6377517"/>
            <a:ext cx="740833" cy="48048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6A69BA2-1BE2-C9AC-B095-EE0F1E96AAAF}"/>
              </a:ext>
            </a:extLst>
          </p:cNvPr>
          <p:cNvCxnSpPr>
            <a:cxnSpLocks/>
          </p:cNvCxnSpPr>
          <p:nvPr userDrawn="1"/>
        </p:nvCxnSpPr>
        <p:spPr>
          <a:xfrm flipH="1">
            <a:off x="5541722"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AE31CA6-60C9-173B-F7E6-7B03C48E2208}"/>
              </a:ext>
            </a:extLst>
          </p:cNvPr>
          <p:cNvCxnSpPr>
            <a:cxnSpLocks/>
          </p:cNvCxnSpPr>
          <p:nvPr userDrawn="1"/>
        </p:nvCxnSpPr>
        <p:spPr>
          <a:xfrm flipH="1">
            <a:off x="6246573"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5A8B35F-19B5-7A19-8AA3-B9F616D5515E}"/>
              </a:ext>
            </a:extLst>
          </p:cNvPr>
          <p:cNvCxnSpPr>
            <a:cxnSpLocks/>
          </p:cNvCxnSpPr>
          <p:nvPr userDrawn="1"/>
        </p:nvCxnSpPr>
        <p:spPr>
          <a:xfrm flipH="1">
            <a:off x="6934489"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3D42C4C-F141-042E-B086-45F66FBE6124}"/>
              </a:ext>
            </a:extLst>
          </p:cNvPr>
          <p:cNvCxnSpPr>
            <a:cxnSpLocks/>
          </p:cNvCxnSpPr>
          <p:nvPr userDrawn="1"/>
        </p:nvCxnSpPr>
        <p:spPr>
          <a:xfrm flipH="1">
            <a:off x="7632989"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5580DE7-3F03-A106-89D7-7D18B7512E45}"/>
              </a:ext>
            </a:extLst>
          </p:cNvPr>
          <p:cNvCxnSpPr>
            <a:cxnSpLocks/>
          </p:cNvCxnSpPr>
          <p:nvPr userDrawn="1"/>
        </p:nvCxnSpPr>
        <p:spPr>
          <a:xfrm>
            <a:off x="7796232" y="6360583"/>
            <a:ext cx="0" cy="3894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CCC2723-0DFC-30B6-1222-D7A637E08691}"/>
              </a:ext>
            </a:extLst>
          </p:cNvPr>
          <p:cNvCxnSpPr>
            <a:cxnSpLocks/>
          </p:cNvCxnSpPr>
          <p:nvPr userDrawn="1"/>
        </p:nvCxnSpPr>
        <p:spPr>
          <a:xfrm>
            <a:off x="6054216" y="6532035"/>
            <a:ext cx="501648" cy="32596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5FE83EE-37BD-0B63-5DE5-FA57A64ADB51}"/>
              </a:ext>
            </a:extLst>
          </p:cNvPr>
          <p:cNvCxnSpPr>
            <a:cxnSpLocks/>
          </p:cNvCxnSpPr>
          <p:nvPr userDrawn="1"/>
        </p:nvCxnSpPr>
        <p:spPr>
          <a:xfrm>
            <a:off x="6483899" y="6373285"/>
            <a:ext cx="772581" cy="484716"/>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3675748-6AD6-9580-F245-8150C52D3C39}"/>
              </a:ext>
            </a:extLst>
          </p:cNvPr>
          <p:cNvCxnSpPr>
            <a:cxnSpLocks/>
          </p:cNvCxnSpPr>
          <p:nvPr userDrawn="1"/>
        </p:nvCxnSpPr>
        <p:spPr>
          <a:xfrm>
            <a:off x="7190864" y="6366933"/>
            <a:ext cx="607483" cy="39158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ED195BE-D1DD-7052-618C-25D83BEED510}"/>
              </a:ext>
            </a:extLst>
          </p:cNvPr>
          <p:cNvCxnSpPr>
            <a:cxnSpLocks/>
          </p:cNvCxnSpPr>
          <p:nvPr userDrawn="1"/>
        </p:nvCxnSpPr>
        <p:spPr>
          <a:xfrm>
            <a:off x="7880898" y="6364816"/>
            <a:ext cx="266700" cy="1735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9D24B46-D6E6-E09F-D603-961887208A0D}"/>
              </a:ext>
            </a:extLst>
          </p:cNvPr>
          <p:cNvCxnSpPr>
            <a:cxnSpLocks/>
          </p:cNvCxnSpPr>
          <p:nvPr userDrawn="1"/>
        </p:nvCxnSpPr>
        <p:spPr>
          <a:xfrm>
            <a:off x="9288482" y="6360583"/>
            <a:ext cx="266700" cy="1735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5E2CB58-B997-73A0-6F69-A3CF2F746607}"/>
              </a:ext>
            </a:extLst>
          </p:cNvPr>
          <p:cNvCxnSpPr>
            <a:cxnSpLocks/>
          </p:cNvCxnSpPr>
          <p:nvPr userDrawn="1"/>
        </p:nvCxnSpPr>
        <p:spPr>
          <a:xfrm>
            <a:off x="8577281" y="6362701"/>
            <a:ext cx="776816" cy="495300"/>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A347E2B-D08A-9E1E-233A-B159F45DA71C}"/>
              </a:ext>
            </a:extLst>
          </p:cNvPr>
          <p:cNvCxnSpPr>
            <a:cxnSpLocks/>
          </p:cNvCxnSpPr>
          <p:nvPr userDrawn="1"/>
        </p:nvCxnSpPr>
        <p:spPr>
          <a:xfrm>
            <a:off x="8490498" y="6752168"/>
            <a:ext cx="157828" cy="1058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759E95A-6D6D-982C-3587-39F2C85CF12D}"/>
              </a:ext>
            </a:extLst>
          </p:cNvPr>
          <p:cNvCxnSpPr>
            <a:cxnSpLocks/>
          </p:cNvCxnSpPr>
          <p:nvPr userDrawn="1"/>
        </p:nvCxnSpPr>
        <p:spPr>
          <a:xfrm flipH="1">
            <a:off x="8326127" y="6761019"/>
            <a:ext cx="164965" cy="9698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7AEC330-94F7-6F45-5AF3-EA0AADAFD2F3}"/>
              </a:ext>
            </a:extLst>
          </p:cNvPr>
          <p:cNvCxnSpPr>
            <a:cxnSpLocks/>
          </p:cNvCxnSpPr>
          <p:nvPr userDrawn="1"/>
        </p:nvCxnSpPr>
        <p:spPr>
          <a:xfrm flipH="1">
            <a:off x="9045274" y="6533762"/>
            <a:ext cx="499623" cy="32423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pic>
        <p:nvPicPr>
          <p:cNvPr id="63" name="Picture 62" descr="A black background with a black square&#10;&#10;AI-generated content may be incorrect.">
            <a:extLst>
              <a:ext uri="{FF2B5EF4-FFF2-40B4-BE49-F238E27FC236}">
                <a16:creationId xmlns:a16="http://schemas.microsoft.com/office/drawing/2014/main" id="{6AC771A2-2F23-276E-C88B-16773C45B0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4" name="Google Shape;13;p4" title="Government Skills Logo Oct2024 RGB (5).png">
            <a:extLst>
              <a:ext uri="{FF2B5EF4-FFF2-40B4-BE49-F238E27FC236}">
                <a16:creationId xmlns:a16="http://schemas.microsoft.com/office/drawing/2014/main" id="{DA3840E1-E879-4D61-B775-DD3325DB6AA5}"/>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625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descr="A black background with a black square&#10;&#10;AI-generated content may be incorrect.">
            <a:extLst>
              <a:ext uri="{FF2B5EF4-FFF2-40B4-BE49-F238E27FC236}">
                <a16:creationId xmlns:a16="http://schemas.microsoft.com/office/drawing/2014/main" id="{83C015A2-CF60-7442-9CD3-89134E9998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989E159C-E685-29B9-55D7-5906F938DD5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5804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losing">
    <p:bg>
      <p:bgRef idx="1001">
        <a:schemeClr val="bg1"/>
      </p:bgRef>
    </p:bg>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1FAFB728-6C5F-490D-B694-B32C149D17A3}"/>
              </a:ext>
            </a:extLst>
          </p:cNvPr>
          <p:cNvSpPr>
            <a:spLocks noGrp="1"/>
          </p:cNvSpPr>
          <p:nvPr>
            <p:ph type="ctrTitle" hasCustomPrompt="1"/>
          </p:nvPr>
        </p:nvSpPr>
        <p:spPr>
          <a:xfrm>
            <a:off x="518317" y="1665288"/>
            <a:ext cx="5361783" cy="2156329"/>
          </a:xfrm>
        </p:spPr>
        <p:txBody>
          <a:bodyPr anchor="b">
            <a:normAutofit/>
          </a:bodyPr>
          <a:lstStyle>
            <a:lvl1pPr algn="l">
              <a:defRPr sz="4400">
                <a:solidFill>
                  <a:schemeClr val="accent6">
                    <a:lumMod val="10000"/>
                  </a:schemeClr>
                </a:solidFill>
              </a:defRPr>
            </a:lvl1pPr>
          </a:lstStyle>
          <a:p>
            <a:r>
              <a:rPr lang="en-US"/>
              <a:t>Thank you</a:t>
            </a:r>
            <a:endParaRPr lang="en-GB"/>
          </a:p>
        </p:txBody>
      </p:sp>
      <p:sp>
        <p:nvSpPr>
          <p:cNvPr id="27" name="Subtitle 2">
            <a:extLst>
              <a:ext uri="{FF2B5EF4-FFF2-40B4-BE49-F238E27FC236}">
                <a16:creationId xmlns:a16="http://schemas.microsoft.com/office/drawing/2014/main" id="{8A889C29-36E2-4DF5-B800-000BBDF96663}"/>
              </a:ext>
            </a:extLst>
          </p:cNvPr>
          <p:cNvSpPr>
            <a:spLocks noGrp="1"/>
          </p:cNvSpPr>
          <p:nvPr>
            <p:ph type="subTitle" idx="1" hasCustomPrompt="1"/>
          </p:nvPr>
        </p:nvSpPr>
        <p:spPr>
          <a:xfrm>
            <a:off x="518317" y="4167375"/>
            <a:ext cx="5361783" cy="108680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Contacts</a:t>
            </a:r>
            <a:endParaRPr lang="en-GB"/>
          </a:p>
        </p:txBody>
      </p:sp>
      <p:pic>
        <p:nvPicPr>
          <p:cNvPr id="3" name="Picture 2" descr="A black background with a black square&#10;&#10;AI-generated content may be incorrect.">
            <a:extLst>
              <a:ext uri="{FF2B5EF4-FFF2-40B4-BE49-F238E27FC236}">
                <a16:creationId xmlns:a16="http://schemas.microsoft.com/office/drawing/2014/main" id="{1EF5C025-C94B-2D0E-56C0-F98970C7A6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25523528-6124-5524-D0DE-59FC361EC423}"/>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633916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decel="100000" fill="hold" grpId="1" nodeType="withEffect">
                                  <p:stCondLst>
                                    <p:cond delay="0"/>
                                  </p:stCondLst>
                                  <p:childTnLst>
                                    <p:animMotion origin="layout" path="M 0.03971 0 L 1.66667E-6 0 " pathEditMode="relative" rAng="0" ptsTypes="AA">
                                      <p:cBhvr>
                                        <p:cTn id="9" dur="750" fill="hold"/>
                                        <p:tgtEl>
                                          <p:spTgt spid="26"/>
                                        </p:tgtEl>
                                        <p:attrNameLst>
                                          <p:attrName>ppt_x</p:attrName>
                                          <p:attrName>ppt_y</p:attrName>
                                        </p:attrNameLst>
                                      </p:cBhvr>
                                      <p:rCtr x="-2031" y="0"/>
                                    </p:animMotion>
                                  </p:childTnLst>
                                </p:cTn>
                              </p:par>
                              <p:par>
                                <p:cTn id="10" presetID="10" presetClass="entr" presetSubtype="0" fill="hold" grpId="0" nodeType="withEffect">
                                  <p:stCondLst>
                                    <p:cond delay="25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35" presetClass="path" presetSubtype="0" decel="100000" fill="hold" grpId="1" nodeType="withEffect">
                                  <p:stCondLst>
                                    <p:cond delay="250"/>
                                  </p:stCondLst>
                                  <p:childTnLst>
                                    <p:animMotion origin="layout" path="M 0.03971 0 L 1.66667E-6 0 " pathEditMode="relative" rAng="0" ptsTypes="AA">
                                      <p:cBhvr>
                                        <p:cTn id="14" dur="750" fill="hold"/>
                                        <p:tgtEl>
                                          <p:spTgt spid="27"/>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7" grpId="0">
        <p:tmplLst>
          <p:tmpl>
            <p:tnLst>
              <p:par>
                <p:cTn presetID="10" presetClass="entr" presetSubtype="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7" grpId="1">
        <p:tmplLst>
          <p:tmpl>
            <p:tnLst>
              <p:par>
                <p:cTn presetID="35" presetClass="path" presetSubtype="0" decel="100000" fill="hold" nodeType="withEffect">
                  <p:stCondLst>
                    <p:cond delay="250"/>
                  </p:stCondLst>
                  <p:childTnLst>
                    <p:animMotion origin="layout" path="M 0.03971 0 L 1.66667E-6 0 " pathEditMode="relative" rAng="0" ptsTypes="AA">
                      <p:cBhvr>
                        <p:cTn dur="750" fill="hold"/>
                        <p:tgtEl>
                          <p:spTgt spid="27"/>
                        </p:tgtEl>
                        <p:attrNameLst>
                          <p:attrName>ppt_x</p:attrName>
                          <p:attrName>ppt_y</p:attrName>
                        </p:attrNameLst>
                      </p:cBhvr>
                      <p:rCtr x="-2031" y="0"/>
                    </p:animMotion>
                  </p:childTnLst>
                </p:cTn>
              </p:par>
            </p:tnLst>
          </p:tmpl>
        </p:tmplLst>
      </p:bldP>
    </p:bld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2.xml"/><Relationship Id="rId21" Type="http://schemas.openxmlformats.org/officeDocument/2006/relationships/slideLayout" Target="../slideLayouts/slideLayout27.xml"/><Relationship Id="rId42" Type="http://schemas.openxmlformats.org/officeDocument/2006/relationships/slideLayout" Target="../slideLayouts/slideLayout48.xml"/><Relationship Id="rId47" Type="http://schemas.openxmlformats.org/officeDocument/2006/relationships/slideLayout" Target="../slideLayouts/slideLayout53.xml"/><Relationship Id="rId63" Type="http://schemas.openxmlformats.org/officeDocument/2006/relationships/slideLayout" Target="../slideLayouts/slideLayout69.xml"/><Relationship Id="rId68" Type="http://schemas.openxmlformats.org/officeDocument/2006/relationships/oleObject" Target="../embeddings/oleObject1.bin"/><Relationship Id="rId7" Type="http://schemas.openxmlformats.org/officeDocument/2006/relationships/slideLayout" Target="../slideLayouts/slideLayout1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9" Type="http://schemas.openxmlformats.org/officeDocument/2006/relationships/slideLayout" Target="../slideLayouts/slideLayout35.xml"/><Relationship Id="rId11" Type="http://schemas.openxmlformats.org/officeDocument/2006/relationships/slideLayout" Target="../slideLayouts/slideLayout17.xml"/><Relationship Id="rId24" Type="http://schemas.openxmlformats.org/officeDocument/2006/relationships/slideLayout" Target="../slideLayouts/slideLayout30.xml"/><Relationship Id="rId32" Type="http://schemas.openxmlformats.org/officeDocument/2006/relationships/slideLayout" Target="../slideLayouts/slideLayout38.xml"/><Relationship Id="rId37" Type="http://schemas.openxmlformats.org/officeDocument/2006/relationships/slideLayout" Target="../slideLayouts/slideLayout43.xml"/><Relationship Id="rId40" Type="http://schemas.openxmlformats.org/officeDocument/2006/relationships/slideLayout" Target="../slideLayouts/slideLayout46.xml"/><Relationship Id="rId45" Type="http://schemas.openxmlformats.org/officeDocument/2006/relationships/slideLayout" Target="../slideLayouts/slideLayout51.xml"/><Relationship Id="rId53" Type="http://schemas.openxmlformats.org/officeDocument/2006/relationships/slideLayout" Target="../slideLayouts/slideLayout59.xml"/><Relationship Id="rId58" Type="http://schemas.openxmlformats.org/officeDocument/2006/relationships/slideLayout" Target="../slideLayouts/slideLayout64.xml"/><Relationship Id="rId66" Type="http://schemas.openxmlformats.org/officeDocument/2006/relationships/theme" Target="../theme/theme2.xml"/><Relationship Id="rId5" Type="http://schemas.openxmlformats.org/officeDocument/2006/relationships/slideLayout" Target="../slideLayouts/slideLayout11.xml"/><Relationship Id="rId61" Type="http://schemas.openxmlformats.org/officeDocument/2006/relationships/slideLayout" Target="../slideLayouts/slideLayout67.xml"/><Relationship Id="rId19" Type="http://schemas.openxmlformats.org/officeDocument/2006/relationships/slideLayout" Target="../slideLayouts/slideLayout25.xml"/><Relationship Id="rId14" Type="http://schemas.openxmlformats.org/officeDocument/2006/relationships/slideLayout" Target="../slideLayouts/slideLayout20.xml"/><Relationship Id="rId22" Type="http://schemas.openxmlformats.org/officeDocument/2006/relationships/slideLayout" Target="../slideLayouts/slideLayout28.xml"/><Relationship Id="rId27" Type="http://schemas.openxmlformats.org/officeDocument/2006/relationships/slideLayout" Target="../slideLayouts/slideLayout33.xml"/><Relationship Id="rId30" Type="http://schemas.openxmlformats.org/officeDocument/2006/relationships/slideLayout" Target="../slideLayouts/slideLayout36.xml"/><Relationship Id="rId35" Type="http://schemas.openxmlformats.org/officeDocument/2006/relationships/slideLayout" Target="../slideLayouts/slideLayout41.xml"/><Relationship Id="rId43" Type="http://schemas.openxmlformats.org/officeDocument/2006/relationships/slideLayout" Target="../slideLayouts/slideLayout49.xml"/><Relationship Id="rId48" Type="http://schemas.openxmlformats.org/officeDocument/2006/relationships/slideLayout" Target="../slideLayouts/slideLayout54.xml"/><Relationship Id="rId56" Type="http://schemas.openxmlformats.org/officeDocument/2006/relationships/slideLayout" Target="../slideLayouts/slideLayout62.xml"/><Relationship Id="rId64" Type="http://schemas.openxmlformats.org/officeDocument/2006/relationships/slideLayout" Target="../slideLayouts/slideLayout70.xml"/><Relationship Id="rId69" Type="http://schemas.openxmlformats.org/officeDocument/2006/relationships/image" Target="../media/image6.emf"/><Relationship Id="rId8" Type="http://schemas.openxmlformats.org/officeDocument/2006/relationships/slideLayout" Target="../slideLayouts/slideLayout14.xml"/><Relationship Id="rId51" Type="http://schemas.openxmlformats.org/officeDocument/2006/relationships/slideLayout" Target="../slideLayouts/slideLayout57.xml"/><Relationship Id="rId3" Type="http://schemas.openxmlformats.org/officeDocument/2006/relationships/slideLayout" Target="../slideLayouts/slideLayout9.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slideLayout" Target="../slideLayouts/slideLayout31.xml"/><Relationship Id="rId33" Type="http://schemas.openxmlformats.org/officeDocument/2006/relationships/slideLayout" Target="../slideLayouts/slideLayout39.xml"/><Relationship Id="rId38" Type="http://schemas.openxmlformats.org/officeDocument/2006/relationships/slideLayout" Target="../slideLayouts/slideLayout44.xml"/><Relationship Id="rId46" Type="http://schemas.openxmlformats.org/officeDocument/2006/relationships/slideLayout" Target="../slideLayouts/slideLayout52.xml"/><Relationship Id="rId59" Type="http://schemas.openxmlformats.org/officeDocument/2006/relationships/slideLayout" Target="../slideLayouts/slideLayout65.xml"/><Relationship Id="rId67" Type="http://schemas.openxmlformats.org/officeDocument/2006/relationships/tags" Target="../tags/tag2.xml"/><Relationship Id="rId20" Type="http://schemas.openxmlformats.org/officeDocument/2006/relationships/slideLayout" Target="../slideLayouts/slideLayout26.xml"/><Relationship Id="rId41" Type="http://schemas.openxmlformats.org/officeDocument/2006/relationships/slideLayout" Target="../slideLayouts/slideLayout47.xml"/><Relationship Id="rId54" Type="http://schemas.openxmlformats.org/officeDocument/2006/relationships/slideLayout" Target="../slideLayouts/slideLayout60.xml"/><Relationship Id="rId62" Type="http://schemas.openxmlformats.org/officeDocument/2006/relationships/slideLayout" Target="../slideLayouts/slideLayout6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28" Type="http://schemas.openxmlformats.org/officeDocument/2006/relationships/slideLayout" Target="../slideLayouts/slideLayout34.xml"/><Relationship Id="rId36" Type="http://schemas.openxmlformats.org/officeDocument/2006/relationships/slideLayout" Target="../slideLayouts/slideLayout42.xml"/><Relationship Id="rId49" Type="http://schemas.openxmlformats.org/officeDocument/2006/relationships/slideLayout" Target="../slideLayouts/slideLayout55.xml"/><Relationship Id="rId57" Type="http://schemas.openxmlformats.org/officeDocument/2006/relationships/slideLayout" Target="../slideLayouts/slideLayout63.xml"/><Relationship Id="rId10" Type="http://schemas.openxmlformats.org/officeDocument/2006/relationships/slideLayout" Target="../slideLayouts/slideLayout16.xml"/><Relationship Id="rId31" Type="http://schemas.openxmlformats.org/officeDocument/2006/relationships/slideLayout" Target="../slideLayouts/slideLayout37.xml"/><Relationship Id="rId44" Type="http://schemas.openxmlformats.org/officeDocument/2006/relationships/slideLayout" Target="../slideLayouts/slideLayout50.xml"/><Relationship Id="rId52" Type="http://schemas.openxmlformats.org/officeDocument/2006/relationships/slideLayout" Target="../slideLayouts/slideLayout58.xml"/><Relationship Id="rId60" Type="http://schemas.openxmlformats.org/officeDocument/2006/relationships/slideLayout" Target="../slideLayouts/slideLayout66.xml"/><Relationship Id="rId65" Type="http://schemas.openxmlformats.org/officeDocument/2006/relationships/slideLayout" Target="../slideLayouts/slideLayout71.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9" Type="http://schemas.openxmlformats.org/officeDocument/2006/relationships/slideLayout" Target="../slideLayouts/slideLayout45.xml"/><Relationship Id="rId34" Type="http://schemas.openxmlformats.org/officeDocument/2006/relationships/slideLayout" Target="../slideLayouts/slideLayout40.xml"/><Relationship Id="rId50" Type="http://schemas.openxmlformats.org/officeDocument/2006/relationships/slideLayout" Target="../slideLayouts/slideLayout56.xml"/><Relationship Id="rId55"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77AB31-52C6-19D1-BD76-9177120BB1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2665AC-136F-3A40-4F91-667AE0442F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28DE1F-6E7A-4475-16F7-79A50A75F2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6D7666-9D1A-446D-A999-20BCCE2BA404}" type="datetimeFigureOut">
              <a:rPr lang="en-GB" smtClean="0"/>
              <a:t>26/09/2025</a:t>
            </a:fld>
            <a:endParaRPr lang="en-GB"/>
          </a:p>
        </p:txBody>
      </p:sp>
      <p:sp>
        <p:nvSpPr>
          <p:cNvPr id="5" name="Footer Placeholder 4">
            <a:extLst>
              <a:ext uri="{FF2B5EF4-FFF2-40B4-BE49-F238E27FC236}">
                <a16:creationId xmlns:a16="http://schemas.microsoft.com/office/drawing/2014/main" id="{169B854F-6348-F533-DD29-1371BBFD6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047FF8B-26CE-0417-C390-CCB6E1B56C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3C59AF9-674E-4802-B131-8AF7278AED7A}" type="slidenum">
              <a:rPr lang="en-GB" smtClean="0"/>
              <a:t>‹#›</a:t>
            </a:fld>
            <a:endParaRPr lang="en-GB"/>
          </a:p>
        </p:txBody>
      </p:sp>
      <p:sp>
        <p:nvSpPr>
          <p:cNvPr id="13" name="TextBox 12">
            <a:extLst>
              <a:ext uri="{FF2B5EF4-FFF2-40B4-BE49-F238E27FC236}">
                <a16:creationId xmlns:a16="http://schemas.microsoft.com/office/drawing/2014/main" id="{2F024347-2134-AA7F-1C19-4CE6ED34C7EB}"/>
              </a:ext>
            </a:extLst>
          </p:cNvPr>
          <p:cNvSpPr txBox="1"/>
          <p:nvPr>
            <p:extLst>
              <p:ext uri="{1162E1C5-73C7-4A58-AE30-91384D911F3F}">
                <p184:classification xmlns:p184="http://schemas.microsoft.com/office/powerpoint/2018/4/main" val="hdr"/>
              </p:ext>
            </p:extLst>
          </p:nvPr>
        </p:nvSpPr>
        <p:spPr>
          <a:xfrm>
            <a:off x="5877687" y="63500"/>
            <a:ext cx="471488" cy="182880"/>
          </a:xfrm>
          <a:prstGeom prst="rect">
            <a:avLst/>
          </a:prstGeom>
        </p:spPr>
        <p:txBody>
          <a:bodyPr horzOverflow="overflow" lIns="0" tIns="0" rIns="0" bIns="0">
            <a:spAutoFit/>
          </a:bodyPr>
          <a:lstStyle/>
          <a:p>
            <a:pPr algn="l"/>
            <a:r>
              <a:rPr lang="en-GB" sz="12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4" name="TextBox 13">
            <a:extLst>
              <a:ext uri="{FF2B5EF4-FFF2-40B4-BE49-F238E27FC236}">
                <a16:creationId xmlns:a16="http://schemas.microsoft.com/office/drawing/2014/main" id="{4DB17657-F793-C5D5-AAF5-B240A6F219F7}"/>
              </a:ext>
            </a:extLst>
          </p:cNvPr>
          <p:cNvSpPr txBox="1"/>
          <p:nvPr>
            <p:extLst>
              <p:ext uri="{1162E1C5-73C7-4A58-AE30-91384D911F3F}">
                <p184:classification xmlns:p184="http://schemas.microsoft.com/office/powerpoint/2018/4/main" val="ftr"/>
              </p:ext>
            </p:extLst>
          </p:nvPr>
        </p:nvSpPr>
        <p:spPr>
          <a:xfrm>
            <a:off x="5877687" y="6611620"/>
            <a:ext cx="471488" cy="182880"/>
          </a:xfrm>
          <a:prstGeom prst="rect">
            <a:avLst/>
          </a:prstGeom>
        </p:spPr>
        <p:txBody>
          <a:bodyPr horzOverflow="overflow" lIns="0" tIns="0" rIns="0" bIns="0">
            <a:spAutoFit/>
          </a:bodyPr>
          <a:lstStyle/>
          <a:p>
            <a:pPr algn="l"/>
            <a:r>
              <a:rPr lang="en-GB" sz="12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103753784"/>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64FFA0D-DBDC-4FAF-9E66-DDEF4A0DC531}"/>
              </a:ext>
            </a:extLst>
          </p:cNvPr>
          <p:cNvGraphicFramePr>
            <a:graphicFrameLocks noChangeAspect="1"/>
          </p:cNvGraphicFramePr>
          <p:nvPr userDrawn="1">
            <p:custDataLst>
              <p:tags r:id="rId67"/>
            </p:custDataLst>
            <p:extLst>
              <p:ext uri="{D42A27DB-BD31-4B8C-83A1-F6EECF244321}">
                <p14:modId xmlns:p14="http://schemas.microsoft.com/office/powerpoint/2010/main" val="20841534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8" imgW="425" imgH="424" progId="TCLayout.ActiveDocument.1">
                  <p:embed/>
                </p:oleObj>
              </mc:Choice>
              <mc:Fallback>
                <p:oleObj name="think-cell Slide" r:id="rId68" imgW="425" imgH="424" progId="TCLayout.ActiveDocument.1">
                  <p:embed/>
                  <p:pic>
                    <p:nvPicPr>
                      <p:cNvPr id="10" name="Object 9" hidden="1">
                        <a:extLst>
                          <a:ext uri="{FF2B5EF4-FFF2-40B4-BE49-F238E27FC236}">
                            <a16:creationId xmlns:a16="http://schemas.microsoft.com/office/drawing/2014/main" id="{564FFA0D-DBDC-4FAF-9E66-DDEF4A0DC531}"/>
                          </a:ext>
                        </a:extLst>
                      </p:cNvPr>
                      <p:cNvPicPr/>
                      <p:nvPr/>
                    </p:nvPicPr>
                    <p:blipFill>
                      <a:blip r:embed="rId6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08B27A3-0CD1-4D70-90C5-EC2F5D3C6C97}"/>
              </a:ext>
            </a:extLst>
          </p:cNvPr>
          <p:cNvSpPr>
            <a:spLocks noGrp="1"/>
          </p:cNvSpPr>
          <p:nvPr>
            <p:ph type="title"/>
          </p:nvPr>
        </p:nvSpPr>
        <p:spPr>
          <a:xfrm>
            <a:off x="518318" y="512764"/>
            <a:ext cx="11157743" cy="550767"/>
          </a:xfrm>
          <a:prstGeom prst="rect">
            <a:avLst/>
          </a:prstGeom>
        </p:spPr>
        <p:txBody>
          <a:bodyPr vert="horz" lIns="0" tIns="0" rIns="0" bIns="0" rtlCol="0" anchor="t">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BE1256-1020-4BE2-935A-3361E147AACA}"/>
              </a:ext>
            </a:extLst>
          </p:cNvPr>
          <p:cNvSpPr>
            <a:spLocks noGrp="1"/>
          </p:cNvSpPr>
          <p:nvPr>
            <p:ph type="body" idx="1"/>
          </p:nvPr>
        </p:nvSpPr>
        <p:spPr>
          <a:xfrm>
            <a:off x="518318" y="1989138"/>
            <a:ext cx="11157745" cy="435609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CA9FE3-3859-467B-8278-EECF414CE591}"/>
              </a:ext>
            </a:extLst>
          </p:cNvPr>
          <p:cNvSpPr>
            <a:spLocks noGrp="1"/>
          </p:cNvSpPr>
          <p:nvPr>
            <p:ph type="dt" sz="half" idx="2"/>
          </p:nvPr>
        </p:nvSpPr>
        <p:spPr>
          <a:xfrm>
            <a:off x="9996488" y="6499916"/>
            <a:ext cx="919162" cy="117612"/>
          </a:xfrm>
          <a:prstGeom prst="rect">
            <a:avLst/>
          </a:prstGeom>
        </p:spPr>
        <p:txBody>
          <a:bodyPr vert="horz" lIns="0" tIns="0" rIns="0" bIns="0" rtlCol="0" anchor="ctr"/>
          <a:lstStyle>
            <a:lvl1pPr algn="r">
              <a:defRPr sz="1000">
                <a:solidFill>
                  <a:schemeClr val="accent4"/>
                </a:solidFill>
              </a:defRPr>
            </a:lvl1pPr>
          </a:lstStyle>
          <a:p>
            <a:fld id="{12DDCF92-CFE9-4CBE-8AE8-EB47FA27D10B}" type="datetime1">
              <a:rPr lang="en-GB" smtClean="0"/>
              <a:t>26/09/2025</a:t>
            </a:fld>
            <a:endParaRPr lang="en-GB"/>
          </a:p>
        </p:txBody>
      </p:sp>
      <p:sp>
        <p:nvSpPr>
          <p:cNvPr id="5" name="Footer Placeholder 4">
            <a:extLst>
              <a:ext uri="{FF2B5EF4-FFF2-40B4-BE49-F238E27FC236}">
                <a16:creationId xmlns:a16="http://schemas.microsoft.com/office/drawing/2014/main" id="{1EC6C727-E2C9-498E-9537-23CC89E8E779}"/>
              </a:ext>
            </a:extLst>
          </p:cNvPr>
          <p:cNvSpPr>
            <a:spLocks noGrp="1"/>
          </p:cNvSpPr>
          <p:nvPr>
            <p:ph type="ftr" sz="quarter" idx="3"/>
          </p:nvPr>
        </p:nvSpPr>
        <p:spPr>
          <a:xfrm>
            <a:off x="518317" y="6499985"/>
            <a:ext cx="8335171" cy="117612"/>
          </a:xfrm>
          <a:prstGeom prst="rect">
            <a:avLst/>
          </a:prstGeom>
        </p:spPr>
        <p:txBody>
          <a:bodyPr vert="horz" lIns="0" tIns="0" rIns="0" bIns="0" rtlCol="0" anchor="ctr"/>
          <a:lstStyle>
            <a:lvl1pPr algn="l">
              <a:defRPr sz="1000">
                <a:solidFill>
                  <a:schemeClr val="accent4"/>
                </a:solidFill>
              </a:defRPr>
            </a:lvl1pPr>
          </a:lstStyle>
          <a:p>
            <a:r>
              <a:rPr lang="en-US"/>
              <a:t>To edit the footer go to Insert &gt; Header and Footer. Click Apply to All</a:t>
            </a:r>
            <a:endParaRPr lang="en-GB"/>
          </a:p>
        </p:txBody>
      </p:sp>
      <p:sp>
        <p:nvSpPr>
          <p:cNvPr id="6" name="Slide Number Placeholder 5">
            <a:extLst>
              <a:ext uri="{FF2B5EF4-FFF2-40B4-BE49-F238E27FC236}">
                <a16:creationId xmlns:a16="http://schemas.microsoft.com/office/drawing/2014/main" id="{1A8F1444-8894-4E62-9551-2DA70279C400}"/>
              </a:ext>
            </a:extLst>
          </p:cNvPr>
          <p:cNvSpPr>
            <a:spLocks noGrp="1"/>
          </p:cNvSpPr>
          <p:nvPr>
            <p:ph type="sldNum" sz="quarter" idx="4"/>
          </p:nvPr>
        </p:nvSpPr>
        <p:spPr>
          <a:xfrm>
            <a:off x="11010899" y="6499985"/>
            <a:ext cx="665163" cy="117612"/>
          </a:xfrm>
          <a:prstGeom prst="rect">
            <a:avLst/>
          </a:prstGeom>
        </p:spPr>
        <p:txBody>
          <a:bodyPr vert="horz" lIns="0" tIns="0" rIns="0" bIns="0" rtlCol="0" anchor="ctr"/>
          <a:lstStyle>
            <a:lvl1pPr algn="r">
              <a:defRPr sz="1000">
                <a:solidFill>
                  <a:schemeClr val="accent4"/>
                </a:solidFill>
              </a:defRPr>
            </a:lvl1pPr>
          </a:lstStyle>
          <a:p>
            <a:fld id="{98FDC27A-E365-4F35-B7B6-FA7CC0C6A7D5}" type="slidenum">
              <a:rPr lang="en-GB" smtClean="0"/>
              <a:pPr/>
              <a:t>‹#›</a:t>
            </a:fld>
            <a:endParaRPr lang="en-GB"/>
          </a:p>
        </p:txBody>
      </p:sp>
      <p:sp>
        <p:nvSpPr>
          <p:cNvPr id="14" name="TextBox 13">
            <a:extLst>
              <a:ext uri="{FF2B5EF4-FFF2-40B4-BE49-F238E27FC236}">
                <a16:creationId xmlns:a16="http://schemas.microsoft.com/office/drawing/2014/main" id="{3C428C22-D9ED-4AD8-472E-6FAE21BBA021}"/>
              </a:ext>
            </a:extLst>
          </p:cNvPr>
          <p:cNvSpPr txBox="1"/>
          <p:nvPr>
            <p:extLst>
              <p:ext uri="{1162E1C5-73C7-4A58-AE30-91384D911F3F}">
                <p184:classification xmlns:p184="http://schemas.microsoft.com/office/powerpoint/2018/4/main" val="hdr"/>
              </p:ext>
            </p:extLst>
          </p:nvPr>
        </p:nvSpPr>
        <p:spPr>
          <a:xfrm>
            <a:off x="5877687" y="63500"/>
            <a:ext cx="471488" cy="182880"/>
          </a:xfrm>
          <a:prstGeom prst="rect">
            <a:avLst/>
          </a:prstGeom>
        </p:spPr>
        <p:txBody>
          <a:bodyPr horzOverflow="overflow" lIns="0" tIns="0" rIns="0" bIns="0">
            <a:spAutoFit/>
          </a:bodyPr>
          <a:lstStyle/>
          <a:p>
            <a:pPr algn="l"/>
            <a:r>
              <a:rPr lang="en-GB" sz="12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5" name="TextBox 14">
            <a:extLst>
              <a:ext uri="{FF2B5EF4-FFF2-40B4-BE49-F238E27FC236}">
                <a16:creationId xmlns:a16="http://schemas.microsoft.com/office/drawing/2014/main" id="{0A02747F-A0D8-9D93-E225-D9E27528A684}"/>
              </a:ext>
            </a:extLst>
          </p:cNvPr>
          <p:cNvSpPr txBox="1"/>
          <p:nvPr>
            <p:extLst>
              <p:ext uri="{1162E1C5-73C7-4A58-AE30-91384D911F3F}">
                <p184:classification xmlns:p184="http://schemas.microsoft.com/office/powerpoint/2018/4/main" val="ftr"/>
              </p:ext>
            </p:extLst>
          </p:nvPr>
        </p:nvSpPr>
        <p:spPr>
          <a:xfrm>
            <a:off x="5877687" y="6611620"/>
            <a:ext cx="471488" cy="182880"/>
          </a:xfrm>
          <a:prstGeom prst="rect">
            <a:avLst/>
          </a:prstGeom>
        </p:spPr>
        <p:txBody>
          <a:bodyPr horzOverflow="overflow" lIns="0" tIns="0" rIns="0" bIns="0">
            <a:spAutoFit/>
          </a:bodyPr>
          <a:lstStyle/>
          <a:p>
            <a:pPr algn="l"/>
            <a:r>
              <a:rPr lang="en-GB" sz="12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781970730"/>
      </p:ext>
    </p:extLst>
  </p:cSld>
  <p:clrMap bg1="lt1" tx1="dk1" bg2="lt2" tx2="dk2" accent1="accent1" accent2="accent2" accent3="accent3" accent4="accent4" accent5="accent5" accent6="accent6" hlink="hlink" folHlink="folHlink"/>
  <p:sldLayoutIdLst>
    <p:sldLayoutId id="2147483649" r:id="rId1"/>
    <p:sldLayoutId id="2147483756" r:id="rId2"/>
    <p:sldLayoutId id="2147483737" r:id="rId3"/>
    <p:sldLayoutId id="2147483690"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667" r:id="rId13"/>
    <p:sldLayoutId id="2147483832" r:id="rId14"/>
    <p:sldLayoutId id="2147483789" r:id="rId15"/>
    <p:sldLayoutId id="2147483830" r:id="rId16"/>
    <p:sldLayoutId id="2147483672" r:id="rId17"/>
    <p:sldLayoutId id="2147483831" r:id="rId18"/>
    <p:sldLayoutId id="2147483790" r:id="rId19"/>
    <p:sldLayoutId id="2147483829" r:id="rId20"/>
    <p:sldLayoutId id="2147483837" r:id="rId21"/>
    <p:sldLayoutId id="2147483839" r:id="rId22"/>
    <p:sldLayoutId id="2147483678" r:id="rId23"/>
    <p:sldLayoutId id="2147483652" r:id="rId24"/>
    <p:sldLayoutId id="2147483709" r:id="rId25"/>
    <p:sldLayoutId id="2147483656" r:id="rId26"/>
    <p:sldLayoutId id="2147483710" r:id="rId27"/>
    <p:sldLayoutId id="2147483712" r:id="rId28"/>
    <p:sldLayoutId id="2147483711" r:id="rId29"/>
    <p:sldLayoutId id="2147483680" r:id="rId30"/>
    <p:sldLayoutId id="2147483833" r:id="rId31"/>
    <p:sldLayoutId id="2147483834" r:id="rId32"/>
    <p:sldLayoutId id="2147483836" r:id="rId33"/>
    <p:sldLayoutId id="2147483835" r:id="rId34"/>
    <p:sldLayoutId id="2147483689" r:id="rId35"/>
    <p:sldLayoutId id="2147483746" r:id="rId36"/>
    <p:sldLayoutId id="2147483747" r:id="rId37"/>
    <p:sldLayoutId id="2147483748" r:id="rId38"/>
    <p:sldLayoutId id="2147483749" r:id="rId39"/>
    <p:sldLayoutId id="2147483791" r:id="rId40"/>
    <p:sldLayoutId id="2147483792" r:id="rId41"/>
    <p:sldLayoutId id="2147483793" r:id="rId42"/>
    <p:sldLayoutId id="2147483794" r:id="rId43"/>
    <p:sldLayoutId id="2147483795" r:id="rId44"/>
    <p:sldLayoutId id="2147483687" r:id="rId45"/>
    <p:sldLayoutId id="2147483675" r:id="rId46"/>
    <p:sldLayoutId id="2147483676" r:id="rId47"/>
    <p:sldLayoutId id="2147483688" r:id="rId48"/>
    <p:sldLayoutId id="2147483719" r:id="rId49"/>
    <p:sldLayoutId id="2147483817" r:id="rId50"/>
    <p:sldLayoutId id="2147483713" r:id="rId51"/>
    <p:sldLayoutId id="2147483818" r:id="rId52"/>
    <p:sldLayoutId id="2147483671" r:id="rId53"/>
    <p:sldLayoutId id="2147483827" r:id="rId54"/>
    <p:sldLayoutId id="2147483828" r:id="rId55"/>
    <p:sldLayoutId id="2147483655" r:id="rId56"/>
    <p:sldLayoutId id="2147483751" r:id="rId57"/>
    <p:sldLayoutId id="2147483757" r:id="rId58"/>
    <p:sldLayoutId id="2147483758" r:id="rId59"/>
    <p:sldLayoutId id="2147483759" r:id="rId60"/>
    <p:sldLayoutId id="2147483780" r:id="rId61"/>
    <p:sldLayoutId id="2147483781" r:id="rId62"/>
    <p:sldLayoutId id="2147483760" r:id="rId63"/>
    <p:sldLayoutId id="2147483761" r:id="rId64"/>
    <p:sldLayoutId id="2147483673" r:id="rId6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accent6">
              <a:lumMod val="10000"/>
            </a:schemeClr>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25" userDrawn="1">
          <p15:clr>
            <a:srgbClr val="F26B43"/>
          </p15:clr>
        </p15:guide>
        <p15:guide id="3" pos="7355" userDrawn="1">
          <p15:clr>
            <a:srgbClr val="F26B43"/>
          </p15:clr>
        </p15:guide>
        <p15:guide id="4" orient="horz" pos="323" userDrawn="1">
          <p15:clr>
            <a:srgbClr val="F26B43"/>
          </p15:clr>
        </p15:guide>
        <p15:guide id="5" orient="horz" pos="3997" userDrawn="1">
          <p15:clr>
            <a:srgbClr val="F26B43"/>
          </p15:clr>
        </p15:guide>
        <p15:guide id="6" orient="horz" pos="4156" userDrawn="1">
          <p15:clr>
            <a:srgbClr val="F26B43"/>
          </p15:clr>
        </p15:guide>
        <p15:guide id="7" pos="3840" userDrawn="1">
          <p15:clr>
            <a:srgbClr val="F26B43"/>
          </p15:clr>
        </p15:guide>
        <p15:guide id="8" orient="horz" pos="1049" userDrawn="1">
          <p15:clr>
            <a:srgbClr val="F26B43"/>
          </p15:clr>
        </p15:guide>
        <p15:guide id="9" orient="horz" pos="125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3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21.png"/><Relationship Id="rId21" Type="http://schemas.openxmlformats.org/officeDocument/2006/relationships/image" Target="../media/image39.png"/><Relationship Id="rId7" Type="http://schemas.openxmlformats.org/officeDocument/2006/relationships/image" Target="../media/image25.sv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image" Target="../media/image20.png"/><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64.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jpeg"/><Relationship Id="rId15" Type="http://schemas.openxmlformats.org/officeDocument/2006/relationships/image" Target="../media/image33.png"/><Relationship Id="rId10" Type="http://schemas.openxmlformats.org/officeDocument/2006/relationships/image" Target="../media/image28.png"/><Relationship Id="rId19" Type="http://schemas.openxmlformats.org/officeDocument/2006/relationships/image" Target="../media/image37.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85FF549E-AED0-55F4-035A-B578B393831A}"/>
              </a:ext>
            </a:extLst>
          </p:cNvPr>
          <p:cNvSpPr>
            <a:spLocks noGrp="1"/>
          </p:cNvSpPr>
          <p:nvPr>
            <p:ph type="title" idx="4294967295"/>
          </p:nvPr>
        </p:nvSpPr>
        <p:spPr>
          <a:xfrm>
            <a:off x="708025" y="1957863"/>
            <a:ext cx="5387975" cy="2190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Information Asset Owner Training</a:t>
            </a:r>
          </a:p>
        </p:txBody>
      </p:sp>
      <p:sp>
        <p:nvSpPr>
          <p:cNvPr id="5" name="Text Placeholder 1">
            <a:extLst>
              <a:ext uri="{FF2B5EF4-FFF2-40B4-BE49-F238E27FC236}">
                <a16:creationId xmlns:a16="http://schemas.microsoft.com/office/drawing/2014/main" id="{E0078912-1A78-6AE0-199F-36F4A5F64FE9}"/>
              </a:ext>
            </a:extLst>
          </p:cNvPr>
          <p:cNvSpPr>
            <a:spLocks noGrp="1"/>
          </p:cNvSpPr>
          <p:nvPr/>
        </p:nvSpPr>
        <p:spPr>
          <a:xfrm>
            <a:off x="719138" y="4649944"/>
            <a:ext cx="5376862" cy="10858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800">
                <a:solidFill>
                  <a:schemeClr val="bg1"/>
                </a:solidFill>
              </a:rPr>
              <a:t>Chapter 10: Information Governance</a:t>
            </a:r>
            <a:endParaRPr lang="en-GB"/>
          </a:p>
        </p:txBody>
      </p:sp>
    </p:spTree>
    <p:extLst>
      <p:ext uri="{BB962C8B-B14F-4D97-AF65-F5344CB8AC3E}">
        <p14:creationId xmlns:p14="http://schemas.microsoft.com/office/powerpoint/2010/main" val="2535406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99A301-EAE6-FCD9-8344-BD865488BFA3}"/>
              </a:ext>
            </a:extLst>
          </p:cNvPr>
          <p:cNvSpPr>
            <a:spLocks noGrp="1"/>
          </p:cNvSpPr>
          <p:nvPr>
            <p:ph type="title"/>
          </p:nvPr>
        </p:nvSpPr>
        <p:spPr>
          <a:xfrm>
            <a:off x="518318" y="512764"/>
            <a:ext cx="11157743" cy="550767"/>
          </a:xfrm>
        </p:spPr>
        <p:txBody>
          <a:bodyPr anchor="t">
            <a:normAutofit/>
          </a:bodyPr>
          <a:lstStyle/>
          <a:p>
            <a:r>
              <a:rPr lang="en-GB"/>
              <a:t>Information Governance (1)</a:t>
            </a:r>
          </a:p>
        </p:txBody>
      </p:sp>
      <p:sp>
        <p:nvSpPr>
          <p:cNvPr id="12" name="Text Placeholder 4">
            <a:extLst>
              <a:ext uri="{FF2B5EF4-FFF2-40B4-BE49-F238E27FC236}">
                <a16:creationId xmlns:a16="http://schemas.microsoft.com/office/drawing/2014/main" id="{6FA017DD-EAAB-73D5-4722-CC24081B3129}"/>
              </a:ext>
            </a:extLst>
          </p:cNvPr>
          <p:cNvSpPr>
            <a:spLocks noGrp="1"/>
          </p:cNvSpPr>
          <p:nvPr>
            <p:ph type="body" sz="quarter" idx="14"/>
          </p:nvPr>
        </p:nvSpPr>
        <p:spPr>
          <a:xfrm>
            <a:off x="515939" y="1038225"/>
            <a:ext cx="11160124" cy="428870"/>
          </a:xfrm>
        </p:spPr>
        <p:txBody>
          <a:bodyPr/>
          <a:lstStyle/>
          <a:p>
            <a:r>
              <a:rPr lang="en-US"/>
              <a:t>Overview</a:t>
            </a:r>
          </a:p>
        </p:txBody>
      </p:sp>
      <p:sp>
        <p:nvSpPr>
          <p:cNvPr id="2" name="Rectangle: Rounded Corners 1">
            <a:extLst>
              <a:ext uri="{FF2B5EF4-FFF2-40B4-BE49-F238E27FC236}">
                <a16:creationId xmlns:a16="http://schemas.microsoft.com/office/drawing/2014/main" id="{A8E088AC-D711-4155-4401-D06A36C8F8AB}"/>
              </a:ext>
            </a:extLst>
          </p:cNvPr>
          <p:cNvSpPr/>
          <p:nvPr/>
        </p:nvSpPr>
        <p:spPr>
          <a:xfrm>
            <a:off x="515939" y="1645921"/>
            <a:ext cx="5241600" cy="4360244"/>
          </a:xfrm>
          <a:prstGeom prst="roundRect">
            <a:avLst>
              <a:gd name="adj" fmla="val 7143"/>
            </a:avLst>
          </a:prstGeom>
          <a:solidFill>
            <a:srgbClr val="F2D3E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0" rIns="91440" bIns="45720" rtlCol="0" anchor="t" anchorCtr="0"/>
          <a:lstStyle/>
          <a:p>
            <a:pPr>
              <a:spcBef>
                <a:spcPts val="0"/>
              </a:spcBef>
              <a:spcAft>
                <a:spcPts val="0"/>
              </a:spcAft>
            </a:pPr>
            <a:r>
              <a:rPr lang="en-GB" sz="1600">
                <a:solidFill>
                  <a:schemeClr val="accent6">
                    <a:lumMod val="10000"/>
                  </a:schemeClr>
                </a:solidFill>
              </a:rPr>
              <a:t>An Information Asset Owner (IAO) will usually work to the Accounting Officer, who would often be the Permanent Secretary or Chief Executive of the department/organisation and will work closely with the Departmental Records Officer (DRO), the Senior Information Risk Owner (SIRO), the Data Protection Officer (DPO) and Data Owners to ensure that duties are properly coordinated and assurances are provided to the relevant internal information governance boards (or equivalent). </a:t>
            </a:r>
          </a:p>
          <a:p>
            <a:pPr>
              <a:spcBef>
                <a:spcPts val="0"/>
              </a:spcBef>
              <a:spcAft>
                <a:spcPts val="0"/>
              </a:spcAft>
            </a:pPr>
            <a:endParaRPr lang="en-GB" sz="1600">
              <a:solidFill>
                <a:schemeClr val="accent6">
                  <a:lumMod val="10000"/>
                </a:schemeClr>
              </a:solidFill>
            </a:endParaRPr>
          </a:p>
          <a:p>
            <a:pPr>
              <a:spcBef>
                <a:spcPts val="0"/>
              </a:spcBef>
              <a:spcAft>
                <a:spcPts val="0"/>
              </a:spcAft>
            </a:pPr>
            <a:r>
              <a:rPr lang="en-GB" sz="1600">
                <a:solidFill>
                  <a:schemeClr val="accent6">
                    <a:lumMod val="10000"/>
                  </a:schemeClr>
                </a:solidFill>
              </a:rPr>
              <a:t>The specific mechanisms of how these relationships operate will be up to the individual organisation as not all departments will have all of the roles mentioned and, in some cases, the same person may be carrying out the responsibilities of more than one named role.</a:t>
            </a:r>
            <a:endParaRPr lang="en-GB" sz="1600">
              <a:solidFill>
                <a:schemeClr val="accent6">
                  <a:lumMod val="10000"/>
                </a:schemeClr>
              </a:solidFill>
              <a:cs typeface="Arial"/>
            </a:endParaRPr>
          </a:p>
        </p:txBody>
      </p:sp>
      <p:pic>
        <p:nvPicPr>
          <p:cNvPr id="15" name="Content Placeholder 14" descr="A group of people sitting around a table in a meeting.">
            <a:extLst>
              <a:ext uri="{FF2B5EF4-FFF2-40B4-BE49-F238E27FC236}">
                <a16:creationId xmlns:a16="http://schemas.microsoft.com/office/drawing/2014/main" id="{D78CAC83-0BC4-B609-CBF1-84DADFF04937}"/>
              </a:ext>
            </a:extLst>
          </p:cNvPr>
          <p:cNvPicPr>
            <a:picLocks noGrp="1" noChangeAspect="1"/>
          </p:cNvPicPr>
          <p:nvPr>
            <p:ph idx="13"/>
          </p:nvPr>
        </p:nvPicPr>
        <p:blipFill>
          <a:blip r:embed="rId2">
            <a:extLst>
              <a:ext uri="{28A0092B-C50C-407E-A947-70E740481C1C}">
                <a14:useLocalDpi xmlns:a14="http://schemas.microsoft.com/office/drawing/2010/main" val="0"/>
              </a:ext>
            </a:extLst>
          </a:blip>
          <a:stretch>
            <a:fillRect/>
          </a:stretch>
        </p:blipFill>
        <p:spPr>
          <a:xfrm>
            <a:off x="6230938" y="2210321"/>
            <a:ext cx="5445125" cy="3631159"/>
          </a:xfrm>
        </p:spPr>
      </p:pic>
    </p:spTree>
    <p:extLst>
      <p:ext uri="{BB962C8B-B14F-4D97-AF65-F5344CB8AC3E}">
        <p14:creationId xmlns:p14="http://schemas.microsoft.com/office/powerpoint/2010/main" val="413123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82BC7-FA08-36E7-87E2-AC2E68E1F417}"/>
            </a:ext>
          </a:extLst>
        </p:cNvPr>
        <p:cNvGrpSpPr/>
        <p:nvPr/>
      </p:nvGrpSpPr>
      <p:grpSpPr>
        <a:xfrm>
          <a:off x="0" y="0"/>
          <a:ext cx="0" cy="0"/>
          <a:chOff x="0" y="0"/>
          <a:chExt cx="0" cy="0"/>
        </a:xfrm>
      </p:grpSpPr>
      <p:sp>
        <p:nvSpPr>
          <p:cNvPr id="28" name="Title 3">
            <a:extLst>
              <a:ext uri="{FF2B5EF4-FFF2-40B4-BE49-F238E27FC236}">
                <a16:creationId xmlns:a16="http://schemas.microsoft.com/office/drawing/2014/main" id="{F468A24F-4AB0-2378-FE89-0E3D6CD79127}"/>
              </a:ext>
            </a:extLst>
          </p:cNvPr>
          <p:cNvSpPr txBox="1">
            <a:spLocks noGrp="1"/>
          </p:cNvSpPr>
          <p:nvPr>
            <p:ph type="title" idx="4294967295"/>
          </p:nvPr>
        </p:nvSpPr>
        <p:spPr bwMode="white">
          <a:xfrm>
            <a:off x="518318" y="512764"/>
            <a:ext cx="11157743" cy="55076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3200" b="1" kern="1200">
                <a:solidFill>
                  <a:schemeClr val="accent6">
                    <a:lumMod val="10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chemeClr val="accent6">
                    <a:lumMod val="10000"/>
                  </a:schemeClr>
                </a:solidFill>
                <a:effectLst/>
                <a:uLnTx/>
                <a:uFillTx/>
                <a:latin typeface="+mj-lt"/>
                <a:ea typeface="+mj-ea"/>
                <a:cs typeface="+mj-cs"/>
              </a:rPr>
              <a:t>Information Governance (2)</a:t>
            </a:r>
          </a:p>
        </p:txBody>
      </p:sp>
      <p:sp>
        <p:nvSpPr>
          <p:cNvPr id="29" name="Text Placeholder 4">
            <a:extLst>
              <a:ext uri="{FF2B5EF4-FFF2-40B4-BE49-F238E27FC236}">
                <a16:creationId xmlns:a16="http://schemas.microsoft.com/office/drawing/2014/main" id="{F7392DDE-3B3B-43BA-6366-E44049FC73B2}"/>
              </a:ext>
            </a:extLst>
          </p:cNvPr>
          <p:cNvSpPr txBox="1">
            <a:spLocks/>
          </p:cNvSpPr>
          <p:nvPr/>
        </p:nvSpPr>
        <p:spPr>
          <a:xfrm>
            <a:off x="515939" y="1038225"/>
            <a:ext cx="11160124" cy="372647"/>
          </a:xfrm>
          <a:prstGeom prst="rect">
            <a:avLst/>
          </a:prstGeom>
        </p:spPr>
        <p:txBody>
          <a:bodyPr lIns="0"/>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tabLst>
                <a:tab pos="7627938" algn="l"/>
              </a:tabLst>
            </a:pPr>
            <a:r>
              <a:rPr lang="en-US">
                <a:solidFill>
                  <a:srgbClr val="CE6E21"/>
                </a:solidFill>
              </a:rPr>
              <a:t>Roles and responsibilities</a:t>
            </a:r>
          </a:p>
        </p:txBody>
      </p:sp>
      <p:sp>
        <p:nvSpPr>
          <p:cNvPr id="2" name="Text Placeholder 1">
            <a:extLst>
              <a:ext uri="{FF2B5EF4-FFF2-40B4-BE49-F238E27FC236}">
                <a16:creationId xmlns:a16="http://schemas.microsoft.com/office/drawing/2014/main" id="{48154E3F-FCF1-71BB-8366-8F1D6D9510E2}"/>
              </a:ext>
            </a:extLst>
          </p:cNvPr>
          <p:cNvSpPr>
            <a:spLocks noGrp="1"/>
          </p:cNvSpPr>
          <p:nvPr>
            <p:ph type="body" sz="quarter" idx="26"/>
          </p:nvPr>
        </p:nvSpPr>
        <p:spPr>
          <a:xfrm>
            <a:off x="515939" y="1517162"/>
            <a:ext cx="3517900" cy="2521437"/>
          </a:xfrm>
          <a:effectLst>
            <a:outerShdw blurRad="50800" dist="38100" dir="2700000" algn="tl" rotWithShape="0">
              <a:prstClr val="black">
                <a:alpha val="40000"/>
              </a:prstClr>
            </a:outerShdw>
          </a:effectLst>
        </p:spPr>
        <p:txBody>
          <a:bodyPr lIns="72000" tIns="144000" rIns="180000">
            <a:normAutofit/>
          </a:bodyPr>
          <a:lstStyle/>
          <a:p>
            <a:pPr>
              <a:lnSpc>
                <a:spcPct val="100000"/>
              </a:lnSpc>
              <a:spcBef>
                <a:spcPts val="0"/>
              </a:spcBef>
              <a:spcAft>
                <a:spcPts val="0"/>
              </a:spcAft>
            </a:pPr>
            <a:r>
              <a:rPr lang="en-GB" b="1"/>
              <a:t>The Accounting Officer</a:t>
            </a:r>
          </a:p>
          <a:p>
            <a:pPr>
              <a:lnSpc>
                <a:spcPct val="100000"/>
              </a:lnSpc>
              <a:spcBef>
                <a:spcPts val="0"/>
              </a:spcBef>
              <a:spcAft>
                <a:spcPts val="0"/>
              </a:spcAft>
            </a:pPr>
            <a:r>
              <a:rPr lang="en-GB"/>
              <a:t>has overall responsibility</a:t>
            </a:r>
          </a:p>
          <a:p>
            <a:pPr>
              <a:lnSpc>
                <a:spcPct val="100000"/>
              </a:lnSpc>
              <a:spcBef>
                <a:spcPts val="0"/>
              </a:spcBef>
              <a:spcAft>
                <a:spcPts val="0"/>
              </a:spcAft>
            </a:pPr>
            <a:r>
              <a:rPr lang="en-GB"/>
              <a:t>for ensuring that the information risks are assessed and mitigated to an acceptable level.</a:t>
            </a:r>
          </a:p>
        </p:txBody>
      </p:sp>
      <p:pic>
        <p:nvPicPr>
          <p:cNvPr id="22" name="Picture 21">
            <a:extLst>
              <a:ext uri="{FF2B5EF4-FFF2-40B4-BE49-F238E27FC236}">
                <a16:creationId xmlns:a16="http://schemas.microsoft.com/office/drawing/2014/main" id="{075FACAC-5CE5-9431-1290-71FB401966C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1752" y="1605416"/>
            <a:ext cx="667796" cy="670567"/>
          </a:xfrm>
          <a:prstGeom prst="rect">
            <a:avLst/>
          </a:prstGeom>
        </p:spPr>
      </p:pic>
      <p:sp>
        <p:nvSpPr>
          <p:cNvPr id="4" name="Text Placeholder 3">
            <a:extLst>
              <a:ext uri="{FF2B5EF4-FFF2-40B4-BE49-F238E27FC236}">
                <a16:creationId xmlns:a16="http://schemas.microsoft.com/office/drawing/2014/main" id="{D46DCF3B-56B0-6B79-9A74-8C068DA92E0C}"/>
              </a:ext>
            </a:extLst>
          </p:cNvPr>
          <p:cNvSpPr>
            <a:spLocks noGrp="1"/>
          </p:cNvSpPr>
          <p:nvPr>
            <p:ph type="body" sz="quarter" idx="46"/>
          </p:nvPr>
        </p:nvSpPr>
        <p:spPr>
          <a:xfrm>
            <a:off x="4334672" y="1517162"/>
            <a:ext cx="3517900" cy="2521438"/>
          </a:xfrm>
          <a:effectLst>
            <a:outerShdw blurRad="50800" dist="38100" dir="2700000" algn="tl" rotWithShape="0">
              <a:prstClr val="black">
                <a:alpha val="40000"/>
              </a:prstClr>
            </a:outerShdw>
          </a:effectLst>
        </p:spPr>
        <p:txBody>
          <a:bodyPr lIns="72000" tIns="144000" rIns="180000">
            <a:normAutofit lnSpcReduction="10000"/>
          </a:bodyPr>
          <a:lstStyle/>
          <a:p>
            <a:pPr>
              <a:lnSpc>
                <a:spcPct val="100000"/>
              </a:lnSpc>
              <a:spcBef>
                <a:spcPts val="0"/>
              </a:spcBef>
              <a:spcAft>
                <a:spcPts val="0"/>
              </a:spcAft>
            </a:pPr>
            <a:r>
              <a:rPr lang="en-GB" b="1"/>
              <a:t>Data Protection Officers </a:t>
            </a:r>
          </a:p>
          <a:p>
            <a:pPr>
              <a:lnSpc>
                <a:spcPct val="100000"/>
              </a:lnSpc>
              <a:spcBef>
                <a:spcPts val="0"/>
              </a:spcBef>
              <a:spcAft>
                <a:spcPts val="0"/>
              </a:spcAft>
            </a:pPr>
            <a:r>
              <a:rPr lang="en-GB"/>
              <a:t>(DPO) assist organisations </a:t>
            </a:r>
          </a:p>
          <a:p>
            <a:pPr>
              <a:lnSpc>
                <a:spcPct val="100000"/>
              </a:lnSpc>
              <a:spcBef>
                <a:spcPts val="0"/>
              </a:spcBef>
              <a:spcAft>
                <a:spcPts val="0"/>
              </a:spcAft>
            </a:pPr>
            <a:r>
              <a:rPr lang="en-GB"/>
              <a:t>to monitor internal compliance, inform and advise on their data protection obligations, provide advice regarding Data Protection Impact Assessments (DPIAs) and act as a contact point for data subjects and the Information Commissioner’s Office (ICO).</a:t>
            </a:r>
          </a:p>
          <a:p>
            <a:pPr>
              <a:lnSpc>
                <a:spcPct val="100000"/>
              </a:lnSpc>
              <a:spcBef>
                <a:spcPts val="0"/>
              </a:spcBef>
              <a:spcAft>
                <a:spcPts val="0"/>
              </a:spcAft>
            </a:pPr>
            <a:endParaRPr lang="en-GB"/>
          </a:p>
        </p:txBody>
      </p:sp>
      <p:sp>
        <p:nvSpPr>
          <p:cNvPr id="6" name="Text Placeholder 5">
            <a:extLst>
              <a:ext uri="{FF2B5EF4-FFF2-40B4-BE49-F238E27FC236}">
                <a16:creationId xmlns:a16="http://schemas.microsoft.com/office/drawing/2014/main" id="{9801B187-2CAB-568B-D417-95F3039601F6}"/>
              </a:ext>
            </a:extLst>
          </p:cNvPr>
          <p:cNvSpPr>
            <a:spLocks noGrp="1"/>
          </p:cNvSpPr>
          <p:nvPr>
            <p:ph type="body" sz="quarter" idx="48"/>
          </p:nvPr>
        </p:nvSpPr>
        <p:spPr>
          <a:xfrm>
            <a:off x="8153405" y="1517162"/>
            <a:ext cx="3517900" cy="2521438"/>
          </a:xfrm>
          <a:effectLst>
            <a:outerShdw blurRad="50800" dist="38100" dir="2700000" algn="tl" rotWithShape="0">
              <a:prstClr val="black">
                <a:alpha val="40000"/>
              </a:prstClr>
            </a:outerShdw>
          </a:effectLst>
        </p:spPr>
        <p:txBody>
          <a:bodyPr lIns="72000" tIns="144000" rIns="180000">
            <a:normAutofit/>
          </a:bodyPr>
          <a:lstStyle/>
          <a:p>
            <a:pPr>
              <a:lnSpc>
                <a:spcPct val="100000"/>
              </a:lnSpc>
              <a:spcBef>
                <a:spcPts val="0"/>
              </a:spcBef>
              <a:spcAft>
                <a:spcPts val="0"/>
              </a:spcAft>
            </a:pPr>
            <a:r>
              <a:rPr lang="en-GB" b="1"/>
              <a:t>The senior person</a:t>
            </a:r>
          </a:p>
          <a:p>
            <a:pPr>
              <a:lnSpc>
                <a:spcPct val="100000"/>
              </a:lnSpc>
              <a:spcBef>
                <a:spcPts val="0"/>
              </a:spcBef>
              <a:spcAft>
                <a:spcPts val="0"/>
              </a:spcAft>
            </a:pPr>
            <a:r>
              <a:rPr lang="en-GB" b="1"/>
              <a:t>accountable for </a:t>
            </a:r>
          </a:p>
          <a:p>
            <a:pPr>
              <a:lnSpc>
                <a:spcPct val="100000"/>
              </a:lnSpc>
              <a:spcBef>
                <a:spcPts val="0"/>
              </a:spcBef>
              <a:spcAft>
                <a:spcPts val="0"/>
              </a:spcAft>
            </a:pPr>
            <a:r>
              <a:rPr lang="en-GB" b="1"/>
              <a:t>information security risk</a:t>
            </a:r>
            <a:r>
              <a:rPr lang="en-GB"/>
              <a:t>, (sometimes called the SIRO) plays the main role in the management and protection of the organisation's information assets, with a particular responsibility for information risk.</a:t>
            </a:r>
          </a:p>
        </p:txBody>
      </p:sp>
      <p:pic>
        <p:nvPicPr>
          <p:cNvPr id="18" name="Picture 17">
            <a:extLst>
              <a:ext uri="{FF2B5EF4-FFF2-40B4-BE49-F238E27FC236}">
                <a16:creationId xmlns:a16="http://schemas.microsoft.com/office/drawing/2014/main" id="{A8282863-FD88-2A29-AF61-D57363CBB2A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4675" y="1605416"/>
            <a:ext cx="670567" cy="670567"/>
          </a:xfrm>
          <a:prstGeom prst="rect">
            <a:avLst/>
          </a:prstGeom>
        </p:spPr>
      </p:pic>
      <p:pic>
        <p:nvPicPr>
          <p:cNvPr id="25" name="Picture 24">
            <a:extLst>
              <a:ext uri="{FF2B5EF4-FFF2-40B4-BE49-F238E27FC236}">
                <a16:creationId xmlns:a16="http://schemas.microsoft.com/office/drawing/2014/main" id="{DF714A97-835D-2DF6-98BC-0BCC5A47243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5602" y="1605416"/>
            <a:ext cx="667796" cy="670567"/>
          </a:xfrm>
          <a:prstGeom prst="rect">
            <a:avLst/>
          </a:prstGeom>
        </p:spPr>
      </p:pic>
      <p:sp>
        <p:nvSpPr>
          <p:cNvPr id="26" name="Text Placeholder 1">
            <a:extLst>
              <a:ext uri="{FF2B5EF4-FFF2-40B4-BE49-F238E27FC236}">
                <a16:creationId xmlns:a16="http://schemas.microsoft.com/office/drawing/2014/main" id="{07035549-B295-C7AF-B744-E998DD6AD406}"/>
              </a:ext>
            </a:extLst>
          </p:cNvPr>
          <p:cNvSpPr txBox="1">
            <a:spLocks/>
          </p:cNvSpPr>
          <p:nvPr/>
        </p:nvSpPr>
        <p:spPr>
          <a:xfrm>
            <a:off x="515939" y="4155589"/>
            <a:ext cx="3517900" cy="2083286"/>
          </a:xfrm>
          <a:prstGeom prst="roundRect">
            <a:avLst>
              <a:gd name="adj" fmla="val 7642"/>
            </a:avLst>
          </a:prstGeom>
          <a:solidFill>
            <a:schemeClr val="bg1"/>
          </a:solidFill>
          <a:effectLst>
            <a:outerShdw blurRad="50800" dist="38100" dir="2700000" algn="tl" rotWithShape="0">
              <a:prstClr val="black">
                <a:alpha val="40000"/>
              </a:prstClr>
            </a:outerShdw>
          </a:effectLst>
        </p:spPr>
        <p:txBody>
          <a:bodyPr vert="horz" lIns="72000" tIns="144000" rIns="180000" bIns="0" rtlCol="0" anchor="t">
            <a:normAutofit/>
          </a:bodyPr>
          <a:lstStyle>
            <a:lvl1pPr marL="0" indent="0" algn="l" defTabSz="914400" rtl="0" eaLnBrk="1" latinLnBrk="0" hangingPunct="1">
              <a:lnSpc>
                <a:spcPct val="90000"/>
              </a:lnSpc>
              <a:spcBef>
                <a:spcPts val="300"/>
              </a:spcBef>
              <a:spcAft>
                <a:spcPts val="300"/>
              </a:spcAft>
              <a:buFont typeface="Arial" panose="020B0604020202020204" pitchFamily="34" charset="0"/>
              <a:buNone/>
              <a:defRPr lang="en-US" sz="1600" b="0" kern="1200" dirty="0" smtClean="0">
                <a:solidFill>
                  <a:schemeClr val="accent6">
                    <a:lumMod val="10000"/>
                  </a:schemeClr>
                </a:solidFill>
                <a:latin typeface="+mn-lt"/>
                <a:ea typeface="+mn-ea"/>
                <a:cs typeface="+mn-cs"/>
              </a:defRPr>
            </a:lvl1pPr>
            <a:lvl2pPr marL="180000" indent="-180000" algn="l" defTabSz="914400" rtl="0" eaLnBrk="1" latinLnBrk="0" hangingPunct="1">
              <a:lnSpc>
                <a:spcPct val="90000"/>
              </a:lnSpc>
              <a:spcBef>
                <a:spcPts val="300"/>
              </a:spcBef>
              <a:spcAft>
                <a:spcPts val="300"/>
              </a:spcAft>
              <a:buFont typeface="Arial" panose="020B0604020202020204" pitchFamily="34" charset="0"/>
              <a:buNone/>
              <a:defRPr lang="en-US" sz="1400" kern="1200" dirty="0" smtClean="0">
                <a:solidFill>
                  <a:schemeClr val="accent6">
                    <a:lumMod val="10000"/>
                  </a:schemeClr>
                </a:solidFill>
                <a:latin typeface="+mn-lt"/>
                <a:ea typeface="+mn-ea"/>
                <a:cs typeface="+mn-cs"/>
              </a:defRPr>
            </a:lvl2pPr>
            <a:lvl3pPr marL="180000" indent="-180000" algn="l" defTabSz="914400" rtl="0" eaLnBrk="1" latinLnBrk="0" hangingPunct="1">
              <a:lnSpc>
                <a:spcPct val="90000"/>
              </a:lnSpc>
              <a:spcBef>
                <a:spcPts val="300"/>
              </a:spcBef>
              <a:spcAft>
                <a:spcPts val="300"/>
              </a:spcAft>
              <a:buFont typeface="Arial" panose="020B0604020202020204" pitchFamily="34" charset="0"/>
              <a:buChar char="•"/>
              <a:defRPr lang="en-US" sz="1400" kern="1200" dirty="0" smtClean="0">
                <a:solidFill>
                  <a:schemeClr val="tx2"/>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lang="en-US" sz="1400" kern="1200" smtClean="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lang="en-GB"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GB" b="1"/>
              <a:t>Departmental Record </a:t>
            </a:r>
          </a:p>
          <a:p>
            <a:pPr>
              <a:lnSpc>
                <a:spcPct val="100000"/>
              </a:lnSpc>
              <a:spcBef>
                <a:spcPts val="0"/>
              </a:spcBef>
              <a:spcAft>
                <a:spcPts val="0"/>
              </a:spcAft>
            </a:pPr>
            <a:r>
              <a:rPr lang="en-GB" b="1"/>
              <a:t>Officers</a:t>
            </a:r>
            <a:r>
              <a:rPr lang="en-GB"/>
              <a:t> (DRO) lead on compliance with the Public Records Act and play an important role in the management of information within government departments.</a:t>
            </a:r>
          </a:p>
        </p:txBody>
      </p:sp>
      <p:sp>
        <p:nvSpPr>
          <p:cNvPr id="27" name="Text Placeholder 3">
            <a:extLst>
              <a:ext uri="{FF2B5EF4-FFF2-40B4-BE49-F238E27FC236}">
                <a16:creationId xmlns:a16="http://schemas.microsoft.com/office/drawing/2014/main" id="{9DC4B0E0-EFE5-BB7A-C4F7-D654063DDCE5}"/>
              </a:ext>
            </a:extLst>
          </p:cNvPr>
          <p:cNvSpPr txBox="1">
            <a:spLocks/>
          </p:cNvSpPr>
          <p:nvPr/>
        </p:nvSpPr>
        <p:spPr>
          <a:xfrm>
            <a:off x="4334672" y="4155589"/>
            <a:ext cx="3517900" cy="2083286"/>
          </a:xfrm>
          <a:prstGeom prst="roundRect">
            <a:avLst>
              <a:gd name="adj" fmla="val 7642"/>
            </a:avLst>
          </a:prstGeom>
          <a:solidFill>
            <a:schemeClr val="bg1"/>
          </a:solidFill>
          <a:effectLst>
            <a:outerShdw blurRad="50800" dist="38100" dir="2700000" algn="tl" rotWithShape="0">
              <a:prstClr val="black">
                <a:alpha val="40000"/>
              </a:prstClr>
            </a:outerShdw>
          </a:effectLst>
        </p:spPr>
        <p:txBody>
          <a:bodyPr vert="horz" lIns="72000" tIns="144000" rIns="180000" bIns="0" rtlCol="0" anchor="t">
            <a:normAutofit/>
          </a:bodyPr>
          <a:lstStyle>
            <a:lvl1pPr marL="0" indent="0" algn="l" defTabSz="914400" rtl="0" eaLnBrk="1" latinLnBrk="0" hangingPunct="1">
              <a:lnSpc>
                <a:spcPct val="90000"/>
              </a:lnSpc>
              <a:spcBef>
                <a:spcPts val="300"/>
              </a:spcBef>
              <a:spcAft>
                <a:spcPts val="300"/>
              </a:spcAft>
              <a:buFont typeface="Arial" panose="020B0604020202020204" pitchFamily="34" charset="0"/>
              <a:buNone/>
              <a:defRPr lang="en-US" sz="1600" b="0" kern="1200" dirty="0" smtClean="0">
                <a:solidFill>
                  <a:schemeClr val="accent6">
                    <a:lumMod val="10000"/>
                  </a:schemeClr>
                </a:solidFill>
                <a:latin typeface="+mn-lt"/>
                <a:ea typeface="+mn-ea"/>
                <a:cs typeface="+mn-cs"/>
              </a:defRPr>
            </a:lvl1pPr>
            <a:lvl2pPr marL="180000" indent="-180000" algn="l" defTabSz="914400" rtl="0" eaLnBrk="1" latinLnBrk="0" hangingPunct="1">
              <a:lnSpc>
                <a:spcPct val="90000"/>
              </a:lnSpc>
              <a:spcBef>
                <a:spcPts val="300"/>
              </a:spcBef>
              <a:spcAft>
                <a:spcPts val="300"/>
              </a:spcAft>
              <a:buFont typeface="Arial" panose="020B0604020202020204" pitchFamily="34" charset="0"/>
              <a:buNone/>
              <a:defRPr lang="en-US" sz="1400" kern="1200" dirty="0" smtClean="0">
                <a:solidFill>
                  <a:schemeClr val="accent6">
                    <a:lumMod val="10000"/>
                  </a:schemeClr>
                </a:solidFill>
                <a:latin typeface="+mn-lt"/>
                <a:ea typeface="+mn-ea"/>
                <a:cs typeface="+mn-cs"/>
              </a:defRPr>
            </a:lvl2pPr>
            <a:lvl3pPr marL="180000" indent="-180000" algn="l" defTabSz="914400" rtl="0" eaLnBrk="1" latinLnBrk="0" hangingPunct="1">
              <a:lnSpc>
                <a:spcPct val="90000"/>
              </a:lnSpc>
              <a:spcBef>
                <a:spcPts val="300"/>
              </a:spcBef>
              <a:spcAft>
                <a:spcPts val="300"/>
              </a:spcAft>
              <a:buFont typeface="Arial" panose="020B0604020202020204" pitchFamily="34" charset="0"/>
              <a:buChar char="•"/>
              <a:defRPr lang="en-US" sz="1400" kern="1200" dirty="0" smtClean="0">
                <a:solidFill>
                  <a:schemeClr val="tx2"/>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lang="en-US" sz="1400" kern="1200" smtClean="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lang="en-GB"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GB" b="1"/>
              <a:t>Data Owners </a:t>
            </a:r>
            <a:r>
              <a:rPr lang="en-GB"/>
              <a:t>are senior individuals who are the </a:t>
            </a:r>
          </a:p>
          <a:p>
            <a:pPr>
              <a:lnSpc>
                <a:spcPct val="100000"/>
              </a:lnSpc>
              <a:spcBef>
                <a:spcPts val="0"/>
              </a:spcBef>
              <a:spcAft>
                <a:spcPts val="0"/>
              </a:spcAft>
            </a:pPr>
            <a:r>
              <a:rPr lang="en-GB"/>
              <a:t>dedicated owner of a logical grouping of data, and have </a:t>
            </a:r>
            <a:br>
              <a:rPr lang="en-GB"/>
            </a:br>
            <a:r>
              <a:rPr lang="en-GB"/>
              <a:t>in-depth insights into the overall business strategy in their data remit.</a:t>
            </a:r>
            <a:endParaRPr lang="en-GB">
              <a:cs typeface="Arial"/>
            </a:endParaRPr>
          </a:p>
        </p:txBody>
      </p:sp>
      <p:sp>
        <p:nvSpPr>
          <p:cNvPr id="30" name="Text Placeholder 5">
            <a:extLst>
              <a:ext uri="{FF2B5EF4-FFF2-40B4-BE49-F238E27FC236}">
                <a16:creationId xmlns:a16="http://schemas.microsoft.com/office/drawing/2014/main" id="{752FEDF6-2873-7754-C4F8-B261A6255BE1}"/>
              </a:ext>
            </a:extLst>
          </p:cNvPr>
          <p:cNvSpPr txBox="1">
            <a:spLocks/>
          </p:cNvSpPr>
          <p:nvPr/>
        </p:nvSpPr>
        <p:spPr>
          <a:xfrm>
            <a:off x="8153405" y="4155589"/>
            <a:ext cx="3517900" cy="2083286"/>
          </a:xfrm>
          <a:prstGeom prst="roundRect">
            <a:avLst>
              <a:gd name="adj" fmla="val 7642"/>
            </a:avLst>
          </a:prstGeom>
          <a:solidFill>
            <a:schemeClr val="bg1"/>
          </a:solidFill>
          <a:effectLst>
            <a:outerShdw blurRad="50800" dist="38100" dir="2700000" algn="tl" rotWithShape="0">
              <a:prstClr val="black">
                <a:alpha val="40000"/>
              </a:prstClr>
            </a:outerShdw>
          </a:effectLst>
        </p:spPr>
        <p:txBody>
          <a:bodyPr vert="horz" lIns="72000" tIns="144000" rIns="180000" bIns="0" rtlCol="0" anchor="t">
            <a:normAutofit/>
          </a:bodyPr>
          <a:lstStyle>
            <a:lvl1pPr marL="0" indent="0" algn="l" defTabSz="914400" rtl="0" eaLnBrk="1" latinLnBrk="0" hangingPunct="1">
              <a:lnSpc>
                <a:spcPct val="90000"/>
              </a:lnSpc>
              <a:spcBef>
                <a:spcPts val="300"/>
              </a:spcBef>
              <a:spcAft>
                <a:spcPts val="300"/>
              </a:spcAft>
              <a:buFont typeface="Arial" panose="020B0604020202020204" pitchFamily="34" charset="0"/>
              <a:buNone/>
              <a:defRPr lang="en-US" sz="1600" b="0" kern="1200" dirty="0" smtClean="0">
                <a:solidFill>
                  <a:schemeClr val="accent6">
                    <a:lumMod val="10000"/>
                  </a:schemeClr>
                </a:solidFill>
                <a:latin typeface="+mn-lt"/>
                <a:ea typeface="+mn-ea"/>
                <a:cs typeface="+mn-cs"/>
              </a:defRPr>
            </a:lvl1pPr>
            <a:lvl2pPr marL="180000" indent="-180000" algn="l" defTabSz="914400" rtl="0" eaLnBrk="1" latinLnBrk="0" hangingPunct="1">
              <a:lnSpc>
                <a:spcPct val="90000"/>
              </a:lnSpc>
              <a:spcBef>
                <a:spcPts val="300"/>
              </a:spcBef>
              <a:spcAft>
                <a:spcPts val="300"/>
              </a:spcAft>
              <a:buFont typeface="Arial" panose="020B0604020202020204" pitchFamily="34" charset="0"/>
              <a:buNone/>
              <a:defRPr lang="en-US" sz="1400" kern="1200" dirty="0" smtClean="0">
                <a:solidFill>
                  <a:schemeClr val="accent6">
                    <a:lumMod val="10000"/>
                  </a:schemeClr>
                </a:solidFill>
                <a:latin typeface="+mn-lt"/>
                <a:ea typeface="+mn-ea"/>
                <a:cs typeface="+mn-cs"/>
              </a:defRPr>
            </a:lvl2pPr>
            <a:lvl3pPr marL="180000" indent="-180000" algn="l" defTabSz="914400" rtl="0" eaLnBrk="1" latinLnBrk="0" hangingPunct="1">
              <a:lnSpc>
                <a:spcPct val="90000"/>
              </a:lnSpc>
              <a:spcBef>
                <a:spcPts val="300"/>
              </a:spcBef>
              <a:spcAft>
                <a:spcPts val="300"/>
              </a:spcAft>
              <a:buFont typeface="Arial" panose="020B0604020202020204" pitchFamily="34" charset="0"/>
              <a:buChar char="•"/>
              <a:defRPr lang="en-US" sz="1400" kern="1200" dirty="0" smtClean="0">
                <a:solidFill>
                  <a:schemeClr val="tx2"/>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lang="en-US" sz="1400" kern="1200" smtClean="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lang="en-GB"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GB" b="1"/>
              <a:t>Information Asset </a:t>
            </a:r>
          </a:p>
          <a:p>
            <a:pPr>
              <a:lnSpc>
                <a:spcPct val="100000"/>
              </a:lnSpc>
              <a:spcBef>
                <a:spcPts val="0"/>
              </a:spcBef>
              <a:spcAft>
                <a:spcPts val="0"/>
              </a:spcAft>
            </a:pPr>
            <a:r>
              <a:rPr lang="en-GB" b="1"/>
              <a:t>Manager </a:t>
            </a:r>
            <a:r>
              <a:rPr lang="en-GB"/>
              <a:t>(IAM) is a </a:t>
            </a:r>
          </a:p>
          <a:p>
            <a:pPr>
              <a:lnSpc>
                <a:spcPct val="100000"/>
              </a:lnSpc>
              <a:spcBef>
                <a:spcPts val="0"/>
              </a:spcBef>
              <a:spcAft>
                <a:spcPts val="0"/>
              </a:spcAft>
            </a:pPr>
            <a:r>
              <a:rPr lang="en-GB"/>
              <a:t>delegated role working on </a:t>
            </a:r>
          </a:p>
          <a:p>
            <a:pPr>
              <a:lnSpc>
                <a:spcPct val="100000"/>
              </a:lnSpc>
              <a:spcBef>
                <a:spcPts val="0"/>
              </a:spcBef>
              <a:spcAft>
                <a:spcPts val="0"/>
              </a:spcAft>
            </a:pPr>
            <a:r>
              <a:rPr lang="en-GB"/>
              <a:t>behalf of the IAO, with regular responsibility for the proper management of information in their business area.</a:t>
            </a:r>
          </a:p>
        </p:txBody>
      </p:sp>
      <p:pic>
        <p:nvPicPr>
          <p:cNvPr id="32" name="Picture 31">
            <a:extLst>
              <a:ext uri="{FF2B5EF4-FFF2-40B4-BE49-F238E27FC236}">
                <a16:creationId xmlns:a16="http://schemas.microsoft.com/office/drawing/2014/main" id="{182662BB-3FD1-4911-D834-BBDFF7A470E6}"/>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6077" y="4210050"/>
            <a:ext cx="670567" cy="667796"/>
          </a:xfrm>
          <a:prstGeom prst="rect">
            <a:avLst/>
          </a:prstGeom>
        </p:spPr>
      </p:pic>
      <p:pic>
        <p:nvPicPr>
          <p:cNvPr id="34" name="Picture 33">
            <a:extLst>
              <a:ext uri="{FF2B5EF4-FFF2-40B4-BE49-F238E27FC236}">
                <a16:creationId xmlns:a16="http://schemas.microsoft.com/office/drawing/2014/main" id="{31301A19-E9DA-93E9-1F84-4C925060CEB5}"/>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74675" y="4210050"/>
            <a:ext cx="669600" cy="669600"/>
          </a:xfrm>
          <a:prstGeom prst="rect">
            <a:avLst/>
          </a:prstGeom>
        </p:spPr>
      </p:pic>
      <p:pic>
        <p:nvPicPr>
          <p:cNvPr id="36" name="Picture 35">
            <a:extLst>
              <a:ext uri="{FF2B5EF4-FFF2-40B4-BE49-F238E27FC236}">
                <a16:creationId xmlns:a16="http://schemas.microsoft.com/office/drawing/2014/main" id="{7AC02465-E75E-8135-5F2A-C320F3889528}"/>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1277" y="4210050"/>
            <a:ext cx="667796" cy="667796"/>
          </a:xfrm>
          <a:prstGeom prst="rect">
            <a:avLst/>
          </a:prstGeom>
        </p:spPr>
      </p:pic>
    </p:spTree>
    <p:extLst>
      <p:ext uri="{BB962C8B-B14F-4D97-AF65-F5344CB8AC3E}">
        <p14:creationId xmlns:p14="http://schemas.microsoft.com/office/powerpoint/2010/main" val="381259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CEB639-BE68-F065-1C95-28FEEECE4AEA}"/>
              </a:ext>
            </a:extLst>
          </p:cNvPr>
          <p:cNvSpPr>
            <a:spLocks noGrp="1"/>
          </p:cNvSpPr>
          <p:nvPr>
            <p:ph type="title"/>
          </p:nvPr>
        </p:nvSpPr>
        <p:spPr>
          <a:xfrm>
            <a:off x="518318" y="512764"/>
            <a:ext cx="5530057" cy="550767"/>
          </a:xfrm>
        </p:spPr>
        <p:txBody>
          <a:bodyPr/>
          <a:lstStyle/>
          <a:p>
            <a:r>
              <a:rPr lang="en-GB"/>
              <a:t>Information Governance (3)</a:t>
            </a:r>
          </a:p>
        </p:txBody>
      </p:sp>
      <p:sp>
        <p:nvSpPr>
          <p:cNvPr id="5" name="Text Placeholder 4">
            <a:extLst>
              <a:ext uri="{FF2B5EF4-FFF2-40B4-BE49-F238E27FC236}">
                <a16:creationId xmlns:a16="http://schemas.microsoft.com/office/drawing/2014/main" id="{5A3F8226-0792-D486-95C4-7A155914FE5E}"/>
              </a:ext>
            </a:extLst>
          </p:cNvPr>
          <p:cNvSpPr>
            <a:spLocks noGrp="1"/>
          </p:cNvSpPr>
          <p:nvPr>
            <p:ph type="body" sz="quarter" idx="14"/>
          </p:nvPr>
        </p:nvSpPr>
        <p:spPr>
          <a:xfrm>
            <a:off x="515939" y="1038225"/>
            <a:ext cx="5531237" cy="372647"/>
          </a:xfrm>
        </p:spPr>
        <p:txBody>
          <a:bodyPr/>
          <a:lstStyle/>
          <a:p>
            <a:r>
              <a:rPr lang="en-GB"/>
              <a:t>Roles and responsibilities</a:t>
            </a:r>
          </a:p>
        </p:txBody>
      </p:sp>
      <p:sp>
        <p:nvSpPr>
          <p:cNvPr id="2" name="Content Placeholder 1">
            <a:extLst>
              <a:ext uri="{FF2B5EF4-FFF2-40B4-BE49-F238E27FC236}">
                <a16:creationId xmlns:a16="http://schemas.microsoft.com/office/drawing/2014/main" id="{9DBD211E-CD96-7FFB-FCDB-8DC74CE5A903}"/>
              </a:ext>
            </a:extLst>
          </p:cNvPr>
          <p:cNvSpPr>
            <a:spLocks noGrp="1"/>
          </p:cNvSpPr>
          <p:nvPr>
            <p:ph idx="1"/>
          </p:nvPr>
        </p:nvSpPr>
        <p:spPr>
          <a:xfrm>
            <a:off x="518319" y="2851839"/>
            <a:ext cx="4949031" cy="1154322"/>
          </a:xfrm>
        </p:spPr>
        <p:txBody>
          <a:bodyPr>
            <a:normAutofit/>
          </a:bodyPr>
          <a:lstStyle/>
          <a:p>
            <a:r>
              <a:rPr lang="en-GB" sz="1600" b="0"/>
              <a:t>An IAO will also work closely with, and seek advice from, their knowledge and information management teams, digital and data teams, cyber and security teams and data protection teams.</a:t>
            </a:r>
          </a:p>
        </p:txBody>
      </p:sp>
      <p:graphicFrame>
        <p:nvGraphicFramePr>
          <p:cNvPr id="6" name="Picture Placeholder 6" descr="A diagram showing the Multi-disciplinary teams an IAO must work closely with, to seek advice regarding thier Information Assets.">
            <a:extLst>
              <a:ext uri="{FF2B5EF4-FFF2-40B4-BE49-F238E27FC236}">
                <a16:creationId xmlns:a16="http://schemas.microsoft.com/office/drawing/2014/main" id="{CA491D87-5316-FE28-0695-2711C693D735}"/>
              </a:ext>
            </a:extLst>
          </p:cNvPr>
          <p:cNvGraphicFramePr>
            <a:graphicFrameLocks/>
          </p:cNvGraphicFramePr>
          <p:nvPr>
            <p:extLst>
              <p:ext uri="{D42A27DB-BD31-4B8C-83A1-F6EECF244321}">
                <p14:modId xmlns:p14="http://schemas.microsoft.com/office/powerpoint/2010/main" val="509873630"/>
              </p:ext>
            </p:extLst>
          </p:nvPr>
        </p:nvGraphicFramePr>
        <p:xfrm>
          <a:off x="5564460" y="378950"/>
          <a:ext cx="6298792" cy="5609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8667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EE87A7-09D3-D084-FFA3-7BF0F2332164}"/>
              </a:ext>
            </a:extLst>
          </p:cNvPr>
          <p:cNvSpPr>
            <a:spLocks noGrp="1"/>
          </p:cNvSpPr>
          <p:nvPr>
            <p:ph type="title"/>
          </p:nvPr>
        </p:nvSpPr>
        <p:spPr>
          <a:xfrm>
            <a:off x="518318" y="535624"/>
            <a:ext cx="8349911" cy="550767"/>
          </a:xfrm>
        </p:spPr>
        <p:txBody>
          <a:bodyPr/>
          <a:lstStyle/>
          <a:p>
            <a:r>
              <a:rPr lang="en-GB"/>
              <a:t>Scenario 5:</a:t>
            </a:r>
          </a:p>
        </p:txBody>
      </p:sp>
      <p:sp>
        <p:nvSpPr>
          <p:cNvPr id="7" name="Text Placeholder 3">
            <a:extLst>
              <a:ext uri="{FF2B5EF4-FFF2-40B4-BE49-F238E27FC236}">
                <a16:creationId xmlns:a16="http://schemas.microsoft.com/office/drawing/2014/main" id="{50D160C2-2F92-E473-3519-FA018143A3D5}"/>
              </a:ext>
            </a:extLst>
          </p:cNvPr>
          <p:cNvSpPr txBox="1">
            <a:spLocks/>
          </p:cNvSpPr>
          <p:nvPr/>
        </p:nvSpPr>
        <p:spPr>
          <a:xfrm>
            <a:off x="515939" y="1061085"/>
            <a:ext cx="8351693" cy="37264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bg2"/>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Video </a:t>
            </a:r>
          </a:p>
        </p:txBody>
      </p:sp>
      <p:pic>
        <p:nvPicPr>
          <p:cNvPr id="8" name="Scenario 5. Information Governance-1080p-250912 (Chapter 10)" descr="Scenario 5. Information Governance Video">
            <a:hlinkClick r:id="" action="ppaction://media"/>
            <a:extLst>
              <a:ext uri="{FF2B5EF4-FFF2-40B4-BE49-F238E27FC236}">
                <a16:creationId xmlns:a16="http://schemas.microsoft.com/office/drawing/2014/main" id="{68C8B49E-37C2-BD64-6AB3-D99918C8B5D8}"/>
              </a:ext>
            </a:extLst>
          </p:cNvPr>
          <p:cNvPicPr>
            <a:picLocks noGrp="1" noChangeAspect="1"/>
          </p:cNvPicPr>
          <p:nvPr>
            <p:ph sz="quarter" idx="26"/>
            <a:videoFile r:link="rId2"/>
            <p:extLst>
              <p:ext uri="{DAA4B4D4-6D71-4841-9C94-3DE7FCFB9230}">
                <p14:media xmlns:p14="http://schemas.microsoft.com/office/powerpoint/2010/main" r:embed="rId1"/>
              </p:ext>
            </p:extLst>
          </p:nvPr>
        </p:nvPicPr>
        <p:blipFill>
          <a:blip r:embed="rId4"/>
          <a:stretch>
            <a:fillRect/>
          </a:stretch>
        </p:blipFill>
        <p:spPr>
          <a:xfrm>
            <a:off x="691039" y="2203450"/>
            <a:ext cx="4573112" cy="2572276"/>
          </a:xfrm>
        </p:spPr>
      </p:pic>
      <p:sp>
        <p:nvSpPr>
          <p:cNvPr id="2" name="Text Placeholder 1">
            <a:extLst>
              <a:ext uri="{FF2B5EF4-FFF2-40B4-BE49-F238E27FC236}">
                <a16:creationId xmlns:a16="http://schemas.microsoft.com/office/drawing/2014/main" id="{791F6E89-7385-1571-D31E-8107204A5E2D}"/>
              </a:ext>
            </a:extLst>
          </p:cNvPr>
          <p:cNvSpPr>
            <a:spLocks noGrp="1"/>
          </p:cNvSpPr>
          <p:nvPr>
            <p:ph type="body" sz="quarter" idx="25"/>
          </p:nvPr>
        </p:nvSpPr>
        <p:spPr/>
        <p:txBody>
          <a:bodyPr/>
          <a:lstStyle/>
          <a:p>
            <a:r>
              <a:rPr lang="en-GB" b="0" dirty="0"/>
              <a:t>Click on the image to play the Video.</a:t>
            </a:r>
            <a:endParaRPr lang="en-US"/>
          </a:p>
          <a:p>
            <a:endParaRPr lang="en-GB" b="0" dirty="0"/>
          </a:p>
          <a:p>
            <a:r>
              <a:rPr lang="en-GB" b="0" dirty="0">
                <a:cs typeface="Arial"/>
              </a:rPr>
              <a:t>If the video doesn't open in full screen automatically, click the full screen icon (⛶) in the bottom-right corner of the video player to enlarge it.</a:t>
            </a:r>
            <a:br>
              <a:rPr lang="en-GB" b="0" dirty="0"/>
            </a:br>
            <a:br>
              <a:rPr lang="en-GB" b="0" dirty="0"/>
            </a:br>
            <a:r>
              <a:rPr lang="en-GB" b="0" dirty="0"/>
              <a:t>Once you have finished viewing the video click outside the image to move to the next slide.</a:t>
            </a:r>
            <a:endParaRPr lang="en-GB" dirty="0"/>
          </a:p>
        </p:txBody>
      </p:sp>
    </p:spTree>
    <p:extLst>
      <p:ext uri="{BB962C8B-B14F-4D97-AF65-F5344CB8AC3E}">
        <p14:creationId xmlns:p14="http://schemas.microsoft.com/office/powerpoint/2010/main" val="313399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fullScrn="1">
              <p:cMediaNode vol="80000">
                <p:cTn id="7" fill="hold" display="0">
                  <p:stCondLst>
                    <p:cond delay="indefinite"/>
                  </p:stCondLst>
                </p:cTn>
                <p:tgtEl>
                  <p:spTgt spid="8"/>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EE87A7-09D3-D084-FFA3-7BF0F2332164}"/>
              </a:ext>
            </a:extLst>
          </p:cNvPr>
          <p:cNvSpPr>
            <a:spLocks noGrp="1"/>
          </p:cNvSpPr>
          <p:nvPr>
            <p:ph type="title"/>
          </p:nvPr>
        </p:nvSpPr>
        <p:spPr>
          <a:xfrm>
            <a:off x="518318" y="535624"/>
            <a:ext cx="8349911" cy="550767"/>
          </a:xfrm>
        </p:spPr>
        <p:txBody>
          <a:bodyPr/>
          <a:lstStyle/>
          <a:p>
            <a:r>
              <a:rPr lang="en-GB"/>
              <a:t>Information Governance (4)</a:t>
            </a:r>
          </a:p>
        </p:txBody>
      </p:sp>
      <p:sp>
        <p:nvSpPr>
          <p:cNvPr id="7" name="Text Placeholder 3">
            <a:extLst>
              <a:ext uri="{FF2B5EF4-FFF2-40B4-BE49-F238E27FC236}">
                <a16:creationId xmlns:a16="http://schemas.microsoft.com/office/drawing/2014/main" id="{50D160C2-2F92-E473-3519-FA018143A3D5}"/>
              </a:ext>
            </a:extLst>
          </p:cNvPr>
          <p:cNvSpPr txBox="1">
            <a:spLocks/>
          </p:cNvSpPr>
          <p:nvPr/>
        </p:nvSpPr>
        <p:spPr>
          <a:xfrm>
            <a:off x="515939" y="1061085"/>
            <a:ext cx="8351693" cy="372647"/>
          </a:xfrm>
          <a:prstGeom prst="rect">
            <a:avLst/>
          </a:prstGeom>
        </p:spPr>
        <p:txBody>
          <a:bodyPr vert="horz" lIns="0" tIns="0" rIns="0" bIns="0" rtlCol="0" anchor="ctr">
            <a:norm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bg2"/>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Video </a:t>
            </a:r>
          </a:p>
        </p:txBody>
      </p:sp>
      <p:pic>
        <p:nvPicPr>
          <p:cNvPr id="4" name="Chapter 10. Information Governance (final draft)-1080p-250725" descr="Video image for chapter 10 information governance video">
            <a:hlinkClick r:id="" action="ppaction://media"/>
            <a:extLst>
              <a:ext uri="{FF2B5EF4-FFF2-40B4-BE49-F238E27FC236}">
                <a16:creationId xmlns:a16="http://schemas.microsoft.com/office/drawing/2014/main" id="{68D65907-692E-EA0B-E6A7-74DAB63DE3DC}"/>
              </a:ext>
            </a:extLst>
          </p:cNvPr>
          <p:cNvPicPr>
            <a:picLocks noGrp="1" noChangeAspect="1"/>
          </p:cNvPicPr>
          <p:nvPr>
            <p:ph sz="quarter" idx="26"/>
            <a:videoFile r:link="rId2"/>
            <p:extLst>
              <p:ext uri="{DAA4B4D4-6D71-4841-9C94-3DE7FCFB9230}">
                <p14:media xmlns:p14="http://schemas.microsoft.com/office/powerpoint/2010/main" r:embed="rId1"/>
              </p:ext>
            </p:extLst>
          </p:nvPr>
        </p:nvPicPr>
        <p:blipFill>
          <a:blip r:embed="rId4"/>
          <a:stretch>
            <a:fillRect/>
          </a:stretch>
        </p:blipFill>
        <p:spPr>
          <a:xfrm>
            <a:off x="674755" y="2203450"/>
            <a:ext cx="4657975" cy="2620010"/>
          </a:xfrm>
        </p:spPr>
      </p:pic>
      <p:sp>
        <p:nvSpPr>
          <p:cNvPr id="2" name="Text Placeholder 1">
            <a:extLst>
              <a:ext uri="{FF2B5EF4-FFF2-40B4-BE49-F238E27FC236}">
                <a16:creationId xmlns:a16="http://schemas.microsoft.com/office/drawing/2014/main" id="{791F6E89-7385-1571-D31E-8107204A5E2D}"/>
              </a:ext>
            </a:extLst>
          </p:cNvPr>
          <p:cNvSpPr>
            <a:spLocks noGrp="1"/>
          </p:cNvSpPr>
          <p:nvPr>
            <p:ph type="body" sz="quarter" idx="25"/>
          </p:nvPr>
        </p:nvSpPr>
        <p:spPr/>
        <p:txBody>
          <a:bodyPr/>
          <a:lstStyle/>
          <a:p>
            <a:r>
              <a:rPr lang="en-GB" b="0" dirty="0"/>
              <a:t>Click on the image to play the Video.</a:t>
            </a:r>
            <a:endParaRPr lang="en-US" dirty="0"/>
          </a:p>
          <a:p>
            <a:endParaRPr lang="en-GB" b="0" dirty="0"/>
          </a:p>
          <a:p>
            <a:r>
              <a:rPr lang="en-GB" b="0" dirty="0">
                <a:cs typeface="Arial"/>
              </a:rPr>
              <a:t>If the video doesn't open in full screen automatically, click the full screen icon (⛶) in the bottom-right corner of the video player to enlarge it.</a:t>
            </a:r>
            <a:br>
              <a:rPr lang="en-GB" b="0" dirty="0"/>
            </a:br>
            <a:br>
              <a:rPr lang="en-GB" b="0" dirty="0"/>
            </a:br>
            <a:r>
              <a:rPr lang="en-GB" b="0" dirty="0"/>
              <a:t>Once you have finished viewing the video click outside the image to move to the next slide.</a:t>
            </a:r>
            <a:endParaRPr lang="en-GB" dirty="0"/>
          </a:p>
        </p:txBody>
      </p:sp>
    </p:spTree>
    <p:extLst>
      <p:ext uri="{BB962C8B-B14F-4D97-AF65-F5344CB8AC3E}">
        <p14:creationId xmlns:p14="http://schemas.microsoft.com/office/powerpoint/2010/main" val="129383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fullScrn="1">
              <p:cMediaNode vol="80000">
                <p:cTn id="7"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FB2721-7C34-1F00-30E8-5191EBC5E656}"/>
              </a:ext>
            </a:extLst>
          </p:cNvPr>
          <p:cNvSpPr txBox="1">
            <a:spLocks noGrp="1"/>
          </p:cNvSpPr>
          <p:nvPr>
            <p:ph type="title" idx="4294967295"/>
          </p:nvPr>
        </p:nvSpPr>
        <p:spPr>
          <a:xfrm>
            <a:off x="952500" y="2977456"/>
            <a:ext cx="9029700" cy="769441"/>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a:ln>
                  <a:noFill/>
                </a:ln>
                <a:solidFill>
                  <a:schemeClr val="accent6">
                    <a:lumMod val="10000"/>
                  </a:schemeClr>
                </a:solidFill>
                <a:effectLst/>
                <a:uLnTx/>
                <a:uFillTx/>
                <a:latin typeface="+mn-lt"/>
                <a:ea typeface="+mn-ea"/>
                <a:cs typeface="+mn-cs"/>
              </a:rPr>
              <a:t>You have completed this chapter</a:t>
            </a:r>
          </a:p>
        </p:txBody>
      </p:sp>
      <p:sp>
        <p:nvSpPr>
          <p:cNvPr id="4" name="Subtitle 2">
            <a:extLst>
              <a:ext uri="{FF2B5EF4-FFF2-40B4-BE49-F238E27FC236}">
                <a16:creationId xmlns:a16="http://schemas.microsoft.com/office/drawing/2014/main" id="{1F8D5A16-ECD9-7B60-655F-ABC48C6EB47C}"/>
              </a:ext>
            </a:extLst>
          </p:cNvPr>
          <p:cNvSpPr txBox="1">
            <a:spLocks/>
          </p:cNvSpPr>
          <p:nvPr/>
        </p:nvSpPr>
        <p:spPr>
          <a:xfrm>
            <a:off x="952500" y="3880544"/>
            <a:ext cx="6534150" cy="1086802"/>
          </a:xfrm>
          <a:prstGeom prst="rect">
            <a:avLst/>
          </a:prstGeom>
        </p:spPr>
        <p:txBody>
          <a:bodyPr lIns="0"/>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GB" sz="2400" b="1" i="0" u="none" strike="noStrike" kern="1200" cap="none" spc="0" normalizeH="0" baseline="0" noProof="0">
                <a:ln>
                  <a:noFill/>
                </a:ln>
                <a:solidFill>
                  <a:srgbClr val="D47500"/>
                </a:solidFill>
                <a:effectLst/>
                <a:uLnTx/>
                <a:uFillTx/>
                <a:latin typeface="Arial"/>
                <a:ea typeface="+mn-ea"/>
                <a:cs typeface="+mn-cs"/>
              </a:rPr>
              <a:t>Please continue to the knowledge checker</a:t>
            </a:r>
          </a:p>
        </p:txBody>
      </p:sp>
    </p:spTree>
    <p:extLst>
      <p:ext uri="{BB962C8B-B14F-4D97-AF65-F5344CB8AC3E}">
        <p14:creationId xmlns:p14="http://schemas.microsoft.com/office/powerpoint/2010/main" val="1155864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68425-FE73-3A95-B98D-0789D038C8F4}"/>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42E44FE2-A707-DBBA-40BF-F39C031DAB74}"/>
              </a:ext>
            </a:extLst>
          </p:cNvPr>
          <p:cNvSpPr txBox="1">
            <a:spLocks noGrp="1"/>
          </p:cNvSpPr>
          <p:nvPr>
            <p:ph type="title" idx="4294967295"/>
          </p:nvPr>
        </p:nvSpPr>
        <p:spPr>
          <a:xfrm>
            <a:off x="1826888" y="2535385"/>
            <a:ext cx="8526723" cy="8911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a:noFill/>
                </a:ln>
                <a:solidFill>
                  <a:schemeClr val="accent6">
                    <a:lumMod val="10000"/>
                  </a:schemeClr>
                </a:solidFill>
                <a:effectLst/>
                <a:uLnTx/>
                <a:uFillTx/>
                <a:latin typeface="Aptos Display" panose="02110004020202020204"/>
                <a:ea typeface="+mj-ea"/>
                <a:cs typeface="+mj-cs"/>
              </a:rPr>
              <a:t>This training was developed in collaboration with our partners across government</a:t>
            </a:r>
            <a:br>
              <a:rPr kumimoji="0" lang="en-GB" sz="3200" b="0" i="0" u="none" strike="noStrike" kern="1200" cap="none" spc="0" normalizeH="0" baseline="0" noProof="0">
                <a:ln>
                  <a:noFill/>
                </a:ln>
                <a:solidFill>
                  <a:schemeClr val="accent6">
                    <a:lumMod val="10000"/>
                  </a:schemeClr>
                </a:solidFill>
                <a:effectLst/>
                <a:uLnTx/>
                <a:uFillTx/>
                <a:latin typeface="Aptos Display" panose="02110004020202020204"/>
                <a:ea typeface="+mj-ea"/>
                <a:cs typeface="+mj-cs"/>
              </a:rPr>
            </a:br>
            <a:endParaRPr kumimoji="0" lang="en-GB" sz="3200" b="0" i="0" u="none" strike="noStrike" kern="1200" cap="none" spc="0" normalizeH="0" baseline="0" noProof="0">
              <a:ln>
                <a:noFill/>
              </a:ln>
              <a:solidFill>
                <a:schemeClr val="accent6">
                  <a:lumMod val="10000"/>
                </a:schemeClr>
              </a:solidFill>
              <a:effectLst/>
              <a:uLnTx/>
              <a:uFillTx/>
              <a:latin typeface="Aptos Display" panose="02110004020202020204"/>
              <a:ea typeface="+mj-ea"/>
              <a:cs typeface="+mj-cs"/>
            </a:endParaRPr>
          </a:p>
        </p:txBody>
      </p:sp>
      <p:pic>
        <p:nvPicPr>
          <p:cNvPr id="2" name="Picture 1" descr="Security Education and Awareness Logo ">
            <a:extLst>
              <a:ext uri="{FF2B5EF4-FFF2-40B4-BE49-F238E27FC236}">
                <a16:creationId xmlns:a16="http://schemas.microsoft.com/office/drawing/2014/main" id="{62F5E029-40FA-68D4-B806-C51F10E3A362}"/>
              </a:ext>
            </a:extLst>
          </p:cNvPr>
          <p:cNvPicPr>
            <a:picLocks noChangeAspect="1"/>
          </p:cNvPicPr>
          <p:nvPr/>
        </p:nvPicPr>
        <p:blipFill>
          <a:blip r:embed="rId2">
            <a:extLst>
              <a:ext uri="{28A0092B-C50C-407E-A947-70E740481C1C}">
                <a14:useLocalDpi xmlns:a14="http://schemas.microsoft.com/office/drawing/2010/main" val="0"/>
              </a:ext>
            </a:extLst>
          </a:blip>
          <a:srcRect l="4525" t="13690" r="5596" b="13450"/>
          <a:stretch>
            <a:fillRect/>
          </a:stretch>
        </p:blipFill>
        <p:spPr>
          <a:xfrm>
            <a:off x="4928892" y="318171"/>
            <a:ext cx="2334216" cy="720000"/>
          </a:xfrm>
          <a:prstGeom prst="rect">
            <a:avLst/>
          </a:prstGeom>
        </p:spPr>
      </p:pic>
      <p:pic>
        <p:nvPicPr>
          <p:cNvPr id="9" name="Picture 8" descr="Nuclear Decommissioning Authority Logo">
            <a:extLst>
              <a:ext uri="{FF2B5EF4-FFF2-40B4-BE49-F238E27FC236}">
                <a16:creationId xmlns:a16="http://schemas.microsoft.com/office/drawing/2014/main" id="{EE15499A-2F6A-5776-FF57-AC42D8F41286}"/>
              </a:ext>
            </a:extLst>
          </p:cNvPr>
          <p:cNvPicPr>
            <a:picLocks noChangeAspect="1"/>
          </p:cNvPicPr>
          <p:nvPr/>
        </p:nvPicPr>
        <p:blipFill>
          <a:blip r:embed="rId3">
            <a:extLst>
              <a:ext uri="{28A0092B-C50C-407E-A947-70E740481C1C}">
                <a14:useLocalDpi xmlns:a14="http://schemas.microsoft.com/office/drawing/2010/main" val="0"/>
              </a:ext>
            </a:extLst>
          </a:blip>
          <a:srcRect l="21370" t="21000" r="21438" b="22149"/>
          <a:stretch/>
        </p:blipFill>
        <p:spPr>
          <a:xfrm>
            <a:off x="6180003" y="4646359"/>
            <a:ext cx="725540" cy="720000"/>
          </a:xfrm>
          <a:prstGeom prst="rect">
            <a:avLst/>
          </a:prstGeom>
        </p:spPr>
      </p:pic>
      <p:pic>
        <p:nvPicPr>
          <p:cNvPr id="7" name="Picture 6" descr="Ministry of Defence Logo and Defence Equipment and Support Logo">
            <a:extLst>
              <a:ext uri="{FF2B5EF4-FFF2-40B4-BE49-F238E27FC236}">
                <a16:creationId xmlns:a16="http://schemas.microsoft.com/office/drawing/2014/main" id="{2789A3C7-E48A-97D3-39CB-AC55BAC813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7317" y="4672209"/>
            <a:ext cx="1748670" cy="668300"/>
          </a:xfrm>
          <a:prstGeom prst="rect">
            <a:avLst/>
          </a:prstGeom>
        </p:spPr>
      </p:pic>
      <p:pic>
        <p:nvPicPr>
          <p:cNvPr id="11" name="Picture 10" descr="Civil Nuclear Constabulary Logo">
            <a:extLst>
              <a:ext uri="{FF2B5EF4-FFF2-40B4-BE49-F238E27FC236}">
                <a16:creationId xmlns:a16="http://schemas.microsoft.com/office/drawing/2014/main" id="{8CC69E69-B079-10B3-BB11-AB6A494E376F}"/>
              </a:ext>
            </a:extLst>
          </p:cNvPr>
          <p:cNvPicPr>
            <a:picLocks noChangeAspect="1"/>
          </p:cNvPicPr>
          <p:nvPr/>
        </p:nvPicPr>
        <p:blipFill>
          <a:blip r:embed="rId5">
            <a:extLst>
              <a:ext uri="{28A0092B-C50C-407E-A947-70E740481C1C}">
                <a14:useLocalDpi xmlns:a14="http://schemas.microsoft.com/office/drawing/2010/main" val="0"/>
              </a:ext>
            </a:extLst>
          </a:blip>
          <a:srcRect l="12664" t="2551" r="12664" b="7056"/>
          <a:stretch>
            <a:fillRect/>
          </a:stretch>
        </p:blipFill>
        <p:spPr>
          <a:xfrm>
            <a:off x="2443335" y="4520359"/>
            <a:ext cx="802956" cy="972000"/>
          </a:xfrm>
          <a:prstGeom prst="rect">
            <a:avLst/>
          </a:prstGeom>
        </p:spPr>
      </p:pic>
      <p:pic>
        <p:nvPicPr>
          <p:cNvPr id="15" name="Graphic 14" descr="Office for National Statistics Logo">
            <a:extLst>
              <a:ext uri="{FF2B5EF4-FFF2-40B4-BE49-F238E27FC236}">
                <a16:creationId xmlns:a16="http://schemas.microsoft.com/office/drawing/2014/main" id="{0E6B05BC-91BE-E235-8A55-817852F6FD7C}"/>
              </a:ext>
            </a:extLst>
          </p:cNvPr>
          <p:cNvPicPr>
            <a:picLocks noChangeAspect="1"/>
          </p:cNvPicPr>
          <p:nvPr/>
        </p:nvPicPr>
        <p:blipFill>
          <a:blip r:embed="rId6">
            <a:extLst>
              <a:ext uri="{96DAC541-7B7A-43D3-8B79-37D633B846F1}">
                <asvg:svgBlip xmlns:asvg="http://schemas.microsoft.com/office/drawing/2016/SVG/main" r:embed="rId7"/>
              </a:ext>
            </a:extLst>
          </a:blip>
          <a:srcRect l="13683" t="29796" r="13548" b="29796"/>
          <a:stretch>
            <a:fillRect/>
          </a:stretch>
        </p:blipFill>
        <p:spPr>
          <a:xfrm>
            <a:off x="3895941" y="4772359"/>
            <a:ext cx="2196225" cy="468000"/>
          </a:xfrm>
          <a:prstGeom prst="rect">
            <a:avLst/>
          </a:prstGeom>
        </p:spPr>
      </p:pic>
      <p:pic>
        <p:nvPicPr>
          <p:cNvPr id="8" name="Picture 7" descr="Ministry of Housing Communities &amp; Local Government Logo">
            <a:extLst>
              <a:ext uri="{FF2B5EF4-FFF2-40B4-BE49-F238E27FC236}">
                <a16:creationId xmlns:a16="http://schemas.microsoft.com/office/drawing/2014/main" id="{2CEF23B8-5FB3-F77F-430E-92E7D4FF07D1}"/>
              </a:ext>
            </a:extLst>
          </p:cNvPr>
          <p:cNvPicPr>
            <a:picLocks noChangeAspect="1"/>
          </p:cNvPicPr>
          <p:nvPr/>
        </p:nvPicPr>
        <p:blipFill>
          <a:blip r:embed="rId8">
            <a:extLst>
              <a:ext uri="{28A0092B-C50C-407E-A947-70E740481C1C}">
                <a14:useLocalDpi xmlns:a14="http://schemas.microsoft.com/office/drawing/2010/main" val="0"/>
              </a:ext>
            </a:extLst>
          </a:blip>
          <a:srcRect l="11954" t="18498" r="11402" b="18529"/>
          <a:stretch/>
        </p:blipFill>
        <p:spPr>
          <a:xfrm>
            <a:off x="371863" y="5494616"/>
            <a:ext cx="1340000" cy="720000"/>
          </a:xfrm>
          <a:prstGeom prst="rect">
            <a:avLst/>
          </a:prstGeom>
        </p:spPr>
      </p:pic>
      <p:pic>
        <p:nvPicPr>
          <p:cNvPr id="12" name="Picture 11" descr="Department for Work &amp; Pensions Logo">
            <a:extLst>
              <a:ext uri="{FF2B5EF4-FFF2-40B4-BE49-F238E27FC236}">
                <a16:creationId xmlns:a16="http://schemas.microsoft.com/office/drawing/2014/main" id="{762FD315-BBEB-9B1D-7FB4-1D26953211B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42473" y="5494616"/>
            <a:ext cx="844138" cy="720000"/>
          </a:xfrm>
          <a:prstGeom prst="rect">
            <a:avLst/>
          </a:prstGeom>
        </p:spPr>
      </p:pic>
      <p:pic>
        <p:nvPicPr>
          <p:cNvPr id="5" name="Picture 4" descr="Driver &amp; Vehicle Standards Agency Logo">
            <a:extLst>
              <a:ext uri="{FF2B5EF4-FFF2-40B4-BE49-F238E27FC236}">
                <a16:creationId xmlns:a16="http://schemas.microsoft.com/office/drawing/2014/main" id="{17A90366-B362-E603-5EDC-8EC7AE348E92}"/>
              </a:ext>
            </a:extLst>
          </p:cNvPr>
          <p:cNvPicPr>
            <a:picLocks noChangeAspect="1"/>
          </p:cNvPicPr>
          <p:nvPr/>
        </p:nvPicPr>
        <p:blipFill>
          <a:blip r:embed="rId10">
            <a:extLst>
              <a:ext uri="{28A0092B-C50C-407E-A947-70E740481C1C}">
                <a14:useLocalDpi xmlns:a14="http://schemas.microsoft.com/office/drawing/2010/main" val="0"/>
              </a:ext>
            </a:extLst>
          </a:blip>
          <a:srcRect l="14356" t="18370" r="13977" b="16033"/>
          <a:stretch/>
        </p:blipFill>
        <p:spPr>
          <a:xfrm>
            <a:off x="2817221" y="5494616"/>
            <a:ext cx="1027199" cy="720000"/>
          </a:xfrm>
          <a:prstGeom prst="rect">
            <a:avLst/>
          </a:prstGeom>
        </p:spPr>
      </p:pic>
      <p:pic>
        <p:nvPicPr>
          <p:cNvPr id="3" name="Picture 2" descr="Department for Business &amp; Trade Logo">
            <a:extLst>
              <a:ext uri="{FF2B5EF4-FFF2-40B4-BE49-F238E27FC236}">
                <a16:creationId xmlns:a16="http://schemas.microsoft.com/office/drawing/2014/main" id="{1FFB6D08-B8C6-C8F2-7579-B3624CC870F9}"/>
              </a:ext>
            </a:extLst>
          </p:cNvPr>
          <p:cNvPicPr>
            <a:picLocks noChangeAspect="1"/>
          </p:cNvPicPr>
          <p:nvPr/>
        </p:nvPicPr>
        <p:blipFill>
          <a:blip r:embed="rId11">
            <a:extLst>
              <a:ext uri="{28A0092B-C50C-407E-A947-70E740481C1C}">
                <a14:useLocalDpi xmlns:a14="http://schemas.microsoft.com/office/drawing/2010/main" val="0"/>
              </a:ext>
            </a:extLst>
          </a:blip>
          <a:srcRect l="12454" t="21088" r="12963" b="20312"/>
          <a:stretch/>
        </p:blipFill>
        <p:spPr>
          <a:xfrm>
            <a:off x="5096464" y="5534362"/>
            <a:ext cx="1352724" cy="640509"/>
          </a:xfrm>
          <a:prstGeom prst="rect">
            <a:avLst/>
          </a:prstGeom>
        </p:spPr>
      </p:pic>
      <p:pic>
        <p:nvPicPr>
          <p:cNvPr id="4" name="Picture 3" descr="Department of Health &amp; Social Care Logo">
            <a:extLst>
              <a:ext uri="{FF2B5EF4-FFF2-40B4-BE49-F238E27FC236}">
                <a16:creationId xmlns:a16="http://schemas.microsoft.com/office/drawing/2014/main" id="{1804AE00-77CE-8CC0-7C7C-7D86E9424ED5}"/>
              </a:ext>
            </a:extLst>
          </p:cNvPr>
          <p:cNvPicPr>
            <a:picLocks noChangeAspect="1"/>
          </p:cNvPicPr>
          <p:nvPr/>
        </p:nvPicPr>
        <p:blipFill>
          <a:blip r:embed="rId12">
            <a:extLst>
              <a:ext uri="{28A0092B-C50C-407E-A947-70E740481C1C}">
                <a14:useLocalDpi xmlns:a14="http://schemas.microsoft.com/office/drawing/2010/main" val="0"/>
              </a:ext>
            </a:extLst>
          </a:blip>
          <a:srcRect l="16310" t="18522" r="14798" b="16437"/>
          <a:stretch/>
        </p:blipFill>
        <p:spPr>
          <a:xfrm>
            <a:off x="6579798" y="5494616"/>
            <a:ext cx="846701" cy="720000"/>
          </a:xfrm>
          <a:prstGeom prst="rect">
            <a:avLst/>
          </a:prstGeom>
        </p:spPr>
      </p:pic>
      <p:pic>
        <p:nvPicPr>
          <p:cNvPr id="14" name="Picture 13" descr="Maritime &amp; Coastguard Agency Logo">
            <a:extLst>
              <a:ext uri="{FF2B5EF4-FFF2-40B4-BE49-F238E27FC236}">
                <a16:creationId xmlns:a16="http://schemas.microsoft.com/office/drawing/2014/main" id="{F1E7541E-FC1B-165E-2025-5B2730DE69C5}"/>
              </a:ext>
            </a:extLst>
          </p:cNvPr>
          <p:cNvPicPr>
            <a:picLocks noChangeAspect="1"/>
          </p:cNvPicPr>
          <p:nvPr/>
        </p:nvPicPr>
        <p:blipFill>
          <a:blip r:embed="rId13">
            <a:extLst>
              <a:ext uri="{28A0092B-C50C-407E-A947-70E740481C1C}">
                <a14:useLocalDpi xmlns:a14="http://schemas.microsoft.com/office/drawing/2010/main" val="0"/>
              </a:ext>
            </a:extLst>
          </a:blip>
          <a:srcRect l="15572" t="18277" r="17884" b="16182"/>
          <a:stretch>
            <a:fillRect/>
          </a:stretch>
        </p:blipFill>
        <p:spPr>
          <a:xfrm>
            <a:off x="7557109" y="5494616"/>
            <a:ext cx="794478" cy="720000"/>
          </a:xfrm>
          <a:prstGeom prst="rect">
            <a:avLst/>
          </a:prstGeom>
        </p:spPr>
      </p:pic>
      <p:pic>
        <p:nvPicPr>
          <p:cNvPr id="13" name="Picture 12" descr="HM Revenue &amp; Customs Logo">
            <a:extLst>
              <a:ext uri="{FF2B5EF4-FFF2-40B4-BE49-F238E27FC236}">
                <a16:creationId xmlns:a16="http://schemas.microsoft.com/office/drawing/2014/main" id="{C6CABC14-301D-7E1A-DE7A-828D508C903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482197" y="5549938"/>
            <a:ext cx="1013035" cy="609357"/>
          </a:xfrm>
          <a:prstGeom prst="rect">
            <a:avLst/>
          </a:prstGeom>
        </p:spPr>
      </p:pic>
      <p:pic>
        <p:nvPicPr>
          <p:cNvPr id="6" name="Picture 5" descr="FCDO Services Logo">
            <a:extLst>
              <a:ext uri="{FF2B5EF4-FFF2-40B4-BE49-F238E27FC236}">
                <a16:creationId xmlns:a16="http://schemas.microsoft.com/office/drawing/2014/main" id="{4B6CC4C4-4E20-1406-1AE9-75E0CCDBEDB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625842" y="5548616"/>
            <a:ext cx="1608590" cy="612000"/>
          </a:xfrm>
          <a:prstGeom prst="rect">
            <a:avLst/>
          </a:prstGeom>
        </p:spPr>
      </p:pic>
      <p:pic>
        <p:nvPicPr>
          <p:cNvPr id="20" name="Picture 19" descr="A black and blue text&#10;&#10;AI-generated content may be incorrect.">
            <a:extLst>
              <a:ext uri="{FF2B5EF4-FFF2-40B4-BE49-F238E27FC236}">
                <a16:creationId xmlns:a16="http://schemas.microsoft.com/office/drawing/2014/main" id="{512BA2F6-88C3-317D-96B8-9C3AA520E6D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988293" y="4701680"/>
            <a:ext cx="2066519" cy="609358"/>
          </a:xfrm>
          <a:prstGeom prst="rect">
            <a:avLst/>
          </a:prstGeom>
        </p:spPr>
      </p:pic>
      <p:pic>
        <p:nvPicPr>
          <p:cNvPr id="22" name="Picture 21" descr="A black background with a black square&#10;&#10;AI-generated content may be incorrect.">
            <a:extLst>
              <a:ext uri="{FF2B5EF4-FFF2-40B4-BE49-F238E27FC236}">
                <a16:creationId xmlns:a16="http://schemas.microsoft.com/office/drawing/2014/main" id="{439CED63-FED7-73D8-4C8E-1F5B466AF95F}"/>
              </a:ext>
            </a:extLst>
          </p:cNvPr>
          <p:cNvPicPr>
            <a:picLocks noChangeAspect="1"/>
          </p:cNvPicPr>
          <p:nvPr/>
        </p:nvPicPr>
        <p:blipFill>
          <a:blip r:embed="rId17">
            <a:extLst>
              <a:ext uri="{28A0092B-C50C-407E-A947-70E740481C1C}">
                <a14:useLocalDpi xmlns:a14="http://schemas.microsoft.com/office/drawing/2010/main" val="0"/>
              </a:ext>
            </a:extLst>
          </a:blip>
          <a:srcRect l="12469" t="17304" r="12985" b="28748"/>
          <a:stretch>
            <a:fillRect/>
          </a:stretch>
        </p:blipFill>
        <p:spPr>
          <a:xfrm>
            <a:off x="294311" y="4709359"/>
            <a:ext cx="2068575" cy="594001"/>
          </a:xfrm>
          <a:prstGeom prst="rect">
            <a:avLst/>
          </a:prstGeom>
        </p:spPr>
      </p:pic>
      <p:pic>
        <p:nvPicPr>
          <p:cNvPr id="16" name="Picture 15">
            <a:extLst>
              <a:ext uri="{FF2B5EF4-FFF2-40B4-BE49-F238E27FC236}">
                <a16:creationId xmlns:a16="http://schemas.microsoft.com/office/drawing/2014/main" id="{74731A40-812A-9616-0088-3B8AE4F483B5}"/>
              </a:ext>
            </a:extLst>
          </p:cNvPr>
          <p:cNvPicPr>
            <a:picLocks noChangeAspect="1"/>
          </p:cNvPicPr>
          <p:nvPr/>
        </p:nvPicPr>
        <p:blipFill>
          <a:blip r:embed="rId18"/>
          <a:stretch>
            <a:fillRect/>
          </a:stretch>
        </p:blipFill>
        <p:spPr>
          <a:xfrm>
            <a:off x="3328790" y="4711623"/>
            <a:ext cx="490683" cy="589472"/>
          </a:xfrm>
          <a:prstGeom prst="rect">
            <a:avLst/>
          </a:prstGeom>
        </p:spPr>
      </p:pic>
      <p:pic>
        <p:nvPicPr>
          <p:cNvPr id="17" name="Picture 16">
            <a:extLst>
              <a:ext uri="{FF2B5EF4-FFF2-40B4-BE49-F238E27FC236}">
                <a16:creationId xmlns:a16="http://schemas.microsoft.com/office/drawing/2014/main" id="{930C1AFC-4AA1-FD3B-9393-5B319F311247}"/>
              </a:ext>
            </a:extLst>
          </p:cNvPr>
          <p:cNvPicPr>
            <a:picLocks noChangeAspect="1"/>
          </p:cNvPicPr>
          <p:nvPr/>
        </p:nvPicPr>
        <p:blipFill>
          <a:blip r:embed="rId19"/>
          <a:stretch>
            <a:fillRect/>
          </a:stretch>
        </p:blipFill>
        <p:spPr>
          <a:xfrm>
            <a:off x="11330796" y="5487993"/>
            <a:ext cx="586597" cy="733246"/>
          </a:xfrm>
          <a:prstGeom prst="rect">
            <a:avLst/>
          </a:prstGeom>
        </p:spPr>
      </p:pic>
      <p:pic>
        <p:nvPicPr>
          <p:cNvPr id="18" name="Picture 17">
            <a:extLst>
              <a:ext uri="{FF2B5EF4-FFF2-40B4-BE49-F238E27FC236}">
                <a16:creationId xmlns:a16="http://schemas.microsoft.com/office/drawing/2014/main" id="{92957E4D-C530-F041-DF94-2F2F8BDBDF4F}"/>
              </a:ext>
            </a:extLst>
          </p:cNvPr>
          <p:cNvPicPr>
            <a:picLocks noChangeAspect="1"/>
          </p:cNvPicPr>
          <p:nvPr/>
        </p:nvPicPr>
        <p:blipFill>
          <a:blip r:embed="rId20"/>
          <a:stretch>
            <a:fillRect/>
          </a:stretch>
        </p:blipFill>
        <p:spPr>
          <a:xfrm>
            <a:off x="3977649" y="5531125"/>
            <a:ext cx="1030552" cy="646983"/>
          </a:xfrm>
          <a:prstGeom prst="rect">
            <a:avLst/>
          </a:prstGeom>
        </p:spPr>
      </p:pic>
      <p:pic>
        <p:nvPicPr>
          <p:cNvPr id="19" name="Picture 18" descr="A black and white logo&#10;&#10;AI-generated content may be incorrect.">
            <a:extLst>
              <a:ext uri="{FF2B5EF4-FFF2-40B4-BE49-F238E27FC236}">
                <a16:creationId xmlns:a16="http://schemas.microsoft.com/office/drawing/2014/main" id="{742A9D93-3E0F-2686-CDB7-143B00D33B07}"/>
              </a:ext>
            </a:extLst>
          </p:cNvPr>
          <p:cNvPicPr>
            <a:picLocks noChangeAspect="1"/>
          </p:cNvPicPr>
          <p:nvPr/>
        </p:nvPicPr>
        <p:blipFill>
          <a:blip r:embed="rId21"/>
          <a:stretch>
            <a:fillRect/>
          </a:stretch>
        </p:blipFill>
        <p:spPr>
          <a:xfrm>
            <a:off x="10968038" y="4581645"/>
            <a:ext cx="1290455" cy="964557"/>
          </a:xfrm>
          <a:prstGeom prst="rect">
            <a:avLst/>
          </a:prstGeom>
        </p:spPr>
      </p:pic>
    </p:spTree>
    <p:extLst>
      <p:ext uri="{BB962C8B-B14F-4D97-AF65-F5344CB8AC3E}">
        <p14:creationId xmlns:p14="http://schemas.microsoft.com/office/powerpoint/2010/main" val="391551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Government Skills Original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Government Skills Template">
  <a:themeElements>
    <a:clrScheme name="Custom 27">
      <a:dk1>
        <a:srgbClr val="011759"/>
      </a:dk1>
      <a:lt1>
        <a:sysClr val="window" lastClr="FFFFFF"/>
      </a:lt1>
      <a:dk2>
        <a:srgbClr val="011759"/>
      </a:dk2>
      <a:lt2>
        <a:srgbClr val="D47500"/>
      </a:lt2>
      <a:accent1>
        <a:srgbClr val="00A2A3"/>
      </a:accent1>
      <a:accent2>
        <a:srgbClr val="0A9FD8"/>
      </a:accent2>
      <a:accent3>
        <a:srgbClr val="FF2B3B"/>
      </a:accent3>
      <a:accent4>
        <a:srgbClr val="777777"/>
      </a:accent4>
      <a:accent5>
        <a:srgbClr val="AB3371"/>
      </a:accent5>
      <a:accent6>
        <a:srgbClr val="E6E8ED"/>
      </a:accent6>
      <a:hlink>
        <a:srgbClr val="000000"/>
      </a:hlink>
      <a:folHlink>
        <a:srgbClr val="0000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SEACoE_PPT_Template_2021_v04" id="{F5C42667-5583-42FE-AF1A-C84B4C6CC20A}" vid="{0CB2D57E-3926-4251-B57F-084E2009CA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75f34ba-053b-4d3f-9c50-c6c886b5363a" xsi:nil="true"/>
    <lcf76f155ced4ddcb4097134ff3c332f xmlns="84f80d78-f0f8-41c0-b86f-e8b8b59e828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382F01AEEB19544ABAC8E5DD8182A88" ma:contentTypeVersion="14" ma:contentTypeDescription="Create a new document." ma:contentTypeScope="" ma:versionID="637b32937fccc716dfb3b37e85303943">
  <xsd:schema xmlns:xsd="http://www.w3.org/2001/XMLSchema" xmlns:xs="http://www.w3.org/2001/XMLSchema" xmlns:p="http://schemas.microsoft.com/office/2006/metadata/properties" xmlns:ns2="84f80d78-f0f8-41c0-b86f-e8b8b59e8285" xmlns:ns3="275f34ba-053b-4d3f-9c50-c6c886b5363a" targetNamespace="http://schemas.microsoft.com/office/2006/metadata/properties" ma:root="true" ma:fieldsID="7ff4eff80e73d2f3331bddd36517a07e" ns2:_="" ns3:_="">
    <xsd:import namespace="84f80d78-f0f8-41c0-b86f-e8b8b59e8285"/>
    <xsd:import namespace="275f34ba-053b-4d3f-9c50-c6c886b5363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f80d78-f0f8-41c0-b86f-e8b8b59e82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33ebcec-c535-4b75-bbfd-3283b9d6285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5f34ba-053b-4d3f-9c50-c6c886b5363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b03621a-1c8b-4a1a-8599-b6eb24bec0e1}" ma:internalName="TaxCatchAll" ma:showField="CatchAllData" ma:web="275f34ba-053b-4d3f-9c50-c6c886b536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B3EE1D-5CF7-4E79-8862-2C6EB3AE879D}">
  <ds:schemaRefs>
    <ds:schemaRef ds:uri="http://schemas.microsoft.com/sharepoint/v3/contenttype/forms"/>
  </ds:schemaRefs>
</ds:datastoreItem>
</file>

<file path=customXml/itemProps2.xml><?xml version="1.0" encoding="utf-8"?>
<ds:datastoreItem xmlns:ds="http://schemas.openxmlformats.org/officeDocument/2006/customXml" ds:itemID="{76211DA6-48F6-4965-9064-A3A56CF17BBA}">
  <ds:schemaRefs>
    <ds:schemaRef ds:uri="http://www.w3.org/XML/1998/namespace"/>
    <ds:schemaRef ds:uri="http://schemas.microsoft.com/office/2006/documentManagement/types"/>
    <ds:schemaRef ds:uri="http://schemas.openxmlformats.org/package/2006/metadata/core-properties"/>
    <ds:schemaRef ds:uri="http://purl.org/dc/elements/1.1/"/>
    <ds:schemaRef ds:uri="http://purl.org/dc/dcmitype/"/>
    <ds:schemaRef ds:uri="http://schemas.microsoft.com/office/infopath/2007/PartnerControls"/>
    <ds:schemaRef ds:uri="275f34ba-053b-4d3f-9c50-c6c886b5363a"/>
    <ds:schemaRef ds:uri="84f80d78-f0f8-41c0-b86f-e8b8b59e8285"/>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CA4EEFF-C014-494A-AAF3-EC4F759411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f80d78-f0f8-41c0-b86f-e8b8b59e8285"/>
    <ds:schemaRef ds:uri="275f34ba-053b-4d3f-9c50-c6c886b536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af0d0528-6c7f-46d4-8e8a-b1e66ed9d67e}" enabled="1" method="Privileged" siteId="{96f1f6e9-1057-4117-ac28-80cdfe86f8c3}" removed="0"/>
</clbl:labelList>
</file>

<file path=docProps/app.xml><?xml version="1.0" encoding="utf-8"?>
<Properties xmlns="http://schemas.openxmlformats.org/officeDocument/2006/extended-properties" xmlns:vt="http://schemas.openxmlformats.org/officeDocument/2006/docPropsVTypes">
  <Template>SEAC_PPT_Template_2022_v05 (004)</Template>
  <TotalTime>0</TotalTime>
  <Words>584</Words>
  <Application>Microsoft Office PowerPoint</Application>
  <PresentationFormat>Widescreen</PresentationFormat>
  <Paragraphs>56</Paragraphs>
  <Slides>8</Slides>
  <Notes>0</Notes>
  <HiddenSlides>0</HiddenSlides>
  <MMClips>2</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Government Skills Original Slides</vt:lpstr>
      <vt:lpstr>Government Skills Template</vt:lpstr>
      <vt:lpstr>Information Asset Owner Training</vt:lpstr>
      <vt:lpstr>Information Governance (1)</vt:lpstr>
      <vt:lpstr>Information Governance (2)</vt:lpstr>
      <vt:lpstr>Information Governance (3)</vt:lpstr>
      <vt:lpstr>Scenario 5:</vt:lpstr>
      <vt:lpstr>Information Governance (4)</vt:lpstr>
      <vt:lpstr>You have completed this chapter</vt:lpstr>
      <vt:lpstr>This training was developed in collaboration with our partners across government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Atuk Zeynep DWP SECURITY AND DATA PROTECTION</dc:creator>
  <cp:lastModifiedBy>Clayton Courtney DWP Security - Benton Park View</cp:lastModifiedBy>
  <cp:revision>57</cp:revision>
  <dcterms:created xsi:type="dcterms:W3CDTF">2023-07-28T13:29:46Z</dcterms:created>
  <dcterms:modified xsi:type="dcterms:W3CDTF">2025-09-26T10:41:47Z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0x010100E382F01AEEB19544ABAC8E5DD8182A88</vt:lpwstr>
  </property>
  <property fmtid="{D5CDD505-2E9C-101B-9397-08002B2CF9AE}" pid="3" name="_dlc_DocIdItemGuid">
    <vt:lpwstr>4b245dfc-3660-4f9e-87d3-4a705e7f2203</vt:lpwstr>
  </property>
  <property fmtid="{D5CDD505-2E9C-101B-9397-08002B2CF9AE}" pid="4" name="ClassificationContentMarkingFooterLocations">
    <vt:lpwstr>Government Skills Original Slides:14\Government Skills Template:15</vt:lpwstr>
  </property>
  <property fmtid="{D5CDD505-2E9C-101B-9397-08002B2CF9AE}" pid="5" name="ClassificationContentMarkingFooterText">
    <vt:lpwstr>Official</vt:lpwstr>
  </property>
  <property fmtid="{D5CDD505-2E9C-101B-9397-08002B2CF9AE}" pid="6" name="ClassificationContentMarkingHeaderLocations">
    <vt:lpwstr>Government Skills Original Slides:13\Government Skills Template:14</vt:lpwstr>
  </property>
  <property fmtid="{D5CDD505-2E9C-101B-9397-08002B2CF9AE}" pid="7" name="ClassificationContentMarkingHeaderText">
    <vt:lpwstr>Official</vt:lpwstr>
  </property>
  <property fmtid="{D5CDD505-2E9C-101B-9397-08002B2CF9AE}" pid="8" name="MediaServiceImageTags">
    <vt:lpwstr/>
  </property>
</Properties>
</file>